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media/image9.jpeg" ContentType="image/jpeg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1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677304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206320" y="3722400"/>
            <a:ext cx="677304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8677080" y="10710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206320" y="37224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8677080" y="37224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218052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7496280" y="1071000"/>
            <a:ext cx="218052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9786240" y="1071000"/>
            <a:ext cx="218052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5206320" y="3722400"/>
            <a:ext cx="218052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7496280" y="3722400"/>
            <a:ext cx="218052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9786240" y="3722400"/>
            <a:ext cx="218052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5206320" y="1071000"/>
            <a:ext cx="6773040" cy="5075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6773040" cy="5075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3305160" cy="5075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8677080" y="1071000"/>
            <a:ext cx="3305160" cy="5075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211320" y="90720"/>
            <a:ext cx="8503200" cy="3971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8677080" y="1071000"/>
            <a:ext cx="3305160" cy="5075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206320" y="37224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206320" y="1071000"/>
            <a:ext cx="6773040" cy="5075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3305160" cy="5075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8677080" y="10710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8677080" y="37224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8677080" y="10710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5206320" y="3722400"/>
            <a:ext cx="677304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677304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5206320" y="3722400"/>
            <a:ext cx="677304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8677080" y="10710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5206320" y="37224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8677080" y="37224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218052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7496280" y="1071000"/>
            <a:ext cx="218052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9786240" y="1071000"/>
            <a:ext cx="218052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5206320" y="3722400"/>
            <a:ext cx="218052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7496280" y="3722400"/>
            <a:ext cx="218052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9786240" y="3722400"/>
            <a:ext cx="218052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6773040" cy="5075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3305160" cy="5075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8677080" y="1071000"/>
            <a:ext cx="3305160" cy="5075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211320" y="90720"/>
            <a:ext cx="8503200" cy="3971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8677080" y="1071000"/>
            <a:ext cx="3305160" cy="5075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206320" y="37224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3305160" cy="5075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8677080" y="10710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8677080" y="37224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de-DE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206320" y="10710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8677080" y="1071000"/>
            <a:ext cx="330516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206320" y="3722400"/>
            <a:ext cx="6773040" cy="2421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6356520"/>
            <a:ext cx="12191760" cy="50112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" name="CustomShape 2"/>
          <p:cNvSpPr/>
          <p:nvPr/>
        </p:nvSpPr>
        <p:spPr>
          <a:xfrm>
            <a:off x="0" y="0"/>
            <a:ext cx="12191760" cy="97992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61720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1" lang="de-DE" sz="6000" spc="-1" strike="noStrike">
                <a:solidFill>
                  <a:srgbClr val="000000"/>
                </a:solidFill>
                <a:latin typeface="Arial"/>
              </a:rPr>
              <a:t>Titelmasterformat durch Klicken bearbeiten</a:t>
            </a:r>
            <a:endParaRPr b="0" lang="de-DE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800" spc="-1" strike="noStrike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  <a:endParaRPr b="0" lang="de-DE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Zweite Gliederungsebene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Dritte Gliederungsebene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</a:rPr>
              <a:t>Vierte Gliederungsebene</a:t>
            </a:r>
            <a:endParaRPr b="0" lang="de-DE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Fünfte Gliederungsebene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Sechste Gliederungsebene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solidFill>
                  <a:srgbClr val="000000"/>
                </a:solidFill>
                <a:latin typeface="Arial"/>
              </a:rPr>
              <a:t>Siebte Gliederungsebene</a:t>
            </a:r>
            <a:endParaRPr b="0" lang="de-DE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0" y="6356520"/>
            <a:ext cx="12191760" cy="50112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1" name="CustomShape 2"/>
          <p:cNvSpPr/>
          <p:nvPr/>
        </p:nvSpPr>
        <p:spPr>
          <a:xfrm>
            <a:off x="0" y="0"/>
            <a:ext cx="12191760" cy="97992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5206320" y="1071000"/>
            <a:ext cx="6773040" cy="507564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3200" spc="-1" strike="noStrike">
                <a:solidFill>
                  <a:srgbClr val="000000"/>
                </a:solidFill>
                <a:latin typeface="Calibri"/>
              </a:rPr>
              <a:t>Bild durch Klicken auf Symbol hinzufügen</a:t>
            </a:r>
            <a:endParaRPr b="0" lang="de-DE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212040" y="5166360"/>
            <a:ext cx="4559400" cy="979920"/>
          </a:xfrm>
          <a:prstGeom prst="rect">
            <a:avLst/>
          </a:prstGeom>
        </p:spPr>
        <p:txBody>
          <a:bodyPr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Formatvorlagen des Textmasters bearbeiten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dt"/>
          </p:nvPr>
        </p:nvSpPr>
        <p:spPr>
          <a:xfrm>
            <a:off x="212040" y="6424560"/>
            <a:ext cx="15422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de-DE" sz="2400" spc="-1" strike="noStrike">
              <a:latin typeface="Times New Roman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ftr"/>
          </p:nvPr>
        </p:nvSpPr>
        <p:spPr>
          <a:xfrm>
            <a:off x="1966680" y="6424560"/>
            <a:ext cx="917460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de-DE" sz="2400" spc="-1" strike="noStrike">
              <a:latin typeface="Times New Roman"/>
            </a:endParaRPr>
          </a:p>
        </p:txBody>
      </p:sp>
      <p:sp>
        <p:nvSpPr>
          <p:cNvPr id="46" name="PlaceHolder 7"/>
          <p:cNvSpPr>
            <a:spLocks noGrp="1"/>
          </p:cNvSpPr>
          <p:nvPr>
            <p:ph type="sldNum"/>
          </p:nvPr>
        </p:nvSpPr>
        <p:spPr>
          <a:xfrm>
            <a:off x="11353680" y="6424560"/>
            <a:ext cx="62568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FA16E60A-B44F-4914-B2AE-87F12133C463}" type="slidenum">
              <a:rPr b="0" lang="de-DE" sz="1200" spc="-1" strike="noStrike">
                <a:solidFill>
                  <a:srgbClr val="f2f2f2"/>
                </a:solidFill>
                <a:latin typeface="Arial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47" name="PlaceHolder 8"/>
          <p:cNvSpPr>
            <a:spLocks noGrp="1"/>
          </p:cNvSpPr>
          <p:nvPr>
            <p:ph type="title"/>
          </p:nvPr>
        </p:nvSpPr>
        <p:spPr>
          <a:xfrm>
            <a:off x="211320" y="90720"/>
            <a:ext cx="8503200" cy="85644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de-DE" sz="4400" spc="-1" strike="noStrike">
                <a:solidFill>
                  <a:srgbClr val="f2f2f2"/>
                </a:solidFill>
                <a:latin typeface="Arial"/>
              </a:rPr>
              <a:t>Titelmasterformat durch Klicken bearbeiten</a:t>
            </a:r>
            <a:endParaRPr b="0" lang="de-DE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1523880" y="1122480"/>
            <a:ext cx="9143640" cy="26172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1" lang="de-DE" sz="6000" spc="-1" strike="noStrike">
                <a:solidFill>
                  <a:srgbClr val="000000"/>
                </a:solidFill>
                <a:latin typeface="Arial"/>
              </a:rPr>
              <a:t>Parchim</a:t>
            </a:r>
            <a:endParaRPr b="0" lang="de-DE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1523880" y="3912840"/>
            <a:ext cx="9143640" cy="13446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Eine Tour von A bis Z durch die mecklenburgische Kreisstadt</a:t>
            </a:r>
            <a:endParaRPr b="0" lang="de-DE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Bildplatzhalter 7" descr=""/>
          <p:cNvPicPr/>
          <p:nvPr/>
        </p:nvPicPr>
        <p:blipFill>
          <a:blip r:embed="rId1"/>
          <a:srcRect l="14891" t="0" r="14891" b="0"/>
          <a:stretch/>
        </p:blipFill>
        <p:spPr>
          <a:xfrm>
            <a:off x="5206320" y="1071000"/>
            <a:ext cx="6773040" cy="5075640"/>
          </a:xfrm>
          <a:prstGeom prst="rect">
            <a:avLst/>
          </a:prstGeom>
          <a:ln>
            <a:noFill/>
          </a:ln>
        </p:spPr>
      </p:pic>
      <p:sp>
        <p:nvSpPr>
          <p:cNvPr id="135" name="TextShape 1"/>
          <p:cNvSpPr txBox="1"/>
          <p:nvPr/>
        </p:nvSpPr>
        <p:spPr>
          <a:xfrm>
            <a:off x="212040" y="5166360"/>
            <a:ext cx="4559400" cy="9799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Die Parchimer Weststadt – Kultureller Knotenpunkt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TextShape 2"/>
          <p:cNvSpPr txBox="1"/>
          <p:nvPr/>
        </p:nvSpPr>
        <p:spPr>
          <a:xfrm>
            <a:off x="212040" y="6424560"/>
            <a:ext cx="15422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06.09.2019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37" name="TextShape 3"/>
          <p:cNvSpPr txBox="1"/>
          <p:nvPr/>
        </p:nvSpPr>
        <p:spPr>
          <a:xfrm>
            <a:off x="1966680" y="6424560"/>
            <a:ext cx="917460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Quelle: https://de.wikipedia.org/wiki/Parchim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38" name="TextShape 4"/>
          <p:cNvSpPr txBox="1"/>
          <p:nvPr/>
        </p:nvSpPr>
        <p:spPr>
          <a:xfrm>
            <a:off x="11353680" y="6424560"/>
            <a:ext cx="62568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26B6D306-5759-4F22-8196-B3ADAF16B498}" type="slidenum">
              <a:rPr b="0" lang="de-DE" sz="1200" spc="-1" strike="noStrike">
                <a:solidFill>
                  <a:srgbClr val="f2f2f2"/>
                </a:solidFill>
                <a:latin typeface="Arial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139" name="TextShape 5"/>
          <p:cNvSpPr txBox="1"/>
          <p:nvPr/>
        </p:nvSpPr>
        <p:spPr>
          <a:xfrm>
            <a:off x="211320" y="90720"/>
            <a:ext cx="8503200" cy="8564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de-DE" sz="4400" spc="-1" strike="noStrike">
                <a:solidFill>
                  <a:srgbClr val="f2f2f2"/>
                </a:solidFill>
                <a:latin typeface="Arial"/>
              </a:rPr>
              <a:t>Weststadt</a:t>
            </a:r>
            <a:endParaRPr b="0" lang="de-DE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Bildplatzhalter 7" descr=""/>
          <p:cNvPicPr/>
          <p:nvPr/>
        </p:nvPicPr>
        <p:blipFill>
          <a:blip r:embed="rId1"/>
          <a:srcRect l="12489" t="0" r="12489" b="0"/>
          <a:stretch/>
        </p:blipFill>
        <p:spPr>
          <a:xfrm>
            <a:off x="5206320" y="1071000"/>
            <a:ext cx="6773040" cy="5075640"/>
          </a:xfrm>
          <a:prstGeom prst="rect">
            <a:avLst/>
          </a:prstGeom>
          <a:ln>
            <a:noFill/>
          </a:ln>
        </p:spPr>
      </p:pic>
      <p:sp>
        <p:nvSpPr>
          <p:cNvPr id="141" name="TextShape 1"/>
          <p:cNvSpPr txBox="1"/>
          <p:nvPr/>
        </p:nvSpPr>
        <p:spPr>
          <a:xfrm>
            <a:off x="212040" y="5166360"/>
            <a:ext cx="4559400" cy="9799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Badelandschaft trifft Erholung und Medizin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TextShape 2"/>
          <p:cNvSpPr txBox="1"/>
          <p:nvPr/>
        </p:nvSpPr>
        <p:spPr>
          <a:xfrm>
            <a:off x="212040" y="6424560"/>
            <a:ext cx="15422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06.09.2019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43" name="TextShape 3"/>
          <p:cNvSpPr txBox="1"/>
          <p:nvPr/>
        </p:nvSpPr>
        <p:spPr>
          <a:xfrm>
            <a:off x="1966680" y="6424560"/>
            <a:ext cx="917460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Quelle: https://www.kgmv.de/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44" name="TextShape 4"/>
          <p:cNvSpPr txBox="1"/>
          <p:nvPr/>
        </p:nvSpPr>
        <p:spPr>
          <a:xfrm>
            <a:off x="11353680" y="6424560"/>
            <a:ext cx="62568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83D6DD3D-D52C-4060-9BA3-669BF24C2F7B}" type="slidenum">
              <a:rPr b="0" lang="de-DE" sz="1200" spc="-1" strike="noStrike">
                <a:solidFill>
                  <a:srgbClr val="f2f2f2"/>
                </a:solidFill>
                <a:latin typeface="Arial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145" name="TextShape 5"/>
          <p:cNvSpPr txBox="1"/>
          <p:nvPr/>
        </p:nvSpPr>
        <p:spPr>
          <a:xfrm>
            <a:off x="211320" y="90720"/>
            <a:ext cx="8503200" cy="8564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de-DE" sz="4400" spc="-1" strike="noStrike">
                <a:solidFill>
                  <a:srgbClr val="f2f2f2"/>
                </a:solidFill>
                <a:latin typeface="Arial"/>
              </a:rPr>
              <a:t>Wockersee</a:t>
            </a:r>
            <a:endParaRPr b="0" lang="de-DE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Bildplatzhalter 1" descr=""/>
          <p:cNvPicPr/>
          <p:nvPr/>
        </p:nvPicPr>
        <p:blipFill>
          <a:blip r:embed="rId1"/>
          <a:srcRect l="5567" t="0" r="5567" b="0"/>
          <a:stretch/>
        </p:blipFill>
        <p:spPr>
          <a:xfrm>
            <a:off x="5206320" y="1071000"/>
            <a:ext cx="6773040" cy="5075640"/>
          </a:xfrm>
          <a:prstGeom prst="rect">
            <a:avLst/>
          </a:prstGeom>
          <a:ln>
            <a:noFill/>
          </a:ln>
        </p:spPr>
      </p:pic>
      <p:sp>
        <p:nvSpPr>
          <p:cNvPr id="87" name="TextShape 1"/>
          <p:cNvSpPr txBox="1"/>
          <p:nvPr/>
        </p:nvSpPr>
        <p:spPr>
          <a:xfrm>
            <a:off x="212040" y="5166360"/>
            <a:ext cx="4559400" cy="9799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Der Innenstadtbereich mit einigen Außenbezirken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212040" y="6424560"/>
            <a:ext cx="15422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06.09.2019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89" name="TextShape 3"/>
          <p:cNvSpPr txBox="1"/>
          <p:nvPr/>
        </p:nvSpPr>
        <p:spPr>
          <a:xfrm>
            <a:off x="1966680" y="6424560"/>
            <a:ext cx="917460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Quelle: https://www.luftbildsuche.de/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90" name="TextShape 4"/>
          <p:cNvSpPr txBox="1"/>
          <p:nvPr/>
        </p:nvSpPr>
        <p:spPr>
          <a:xfrm>
            <a:off x="11353680" y="6424560"/>
            <a:ext cx="62568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4783A228-6238-437E-AAF4-0F2117F9C40C}" type="slidenum">
              <a:rPr b="0" lang="de-DE" sz="1200" spc="-1" strike="noStrike">
                <a:solidFill>
                  <a:srgbClr val="f2f2f2"/>
                </a:solidFill>
                <a:latin typeface="Arial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91" name="TextShape 5"/>
          <p:cNvSpPr txBox="1"/>
          <p:nvPr/>
        </p:nvSpPr>
        <p:spPr>
          <a:xfrm>
            <a:off x="211320" y="90720"/>
            <a:ext cx="8503200" cy="8564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55000"/>
          </a:bodyPr>
          <a:p>
            <a:pPr>
              <a:lnSpc>
                <a:spcPct val="90000"/>
              </a:lnSpc>
            </a:pPr>
            <a:r>
              <a:rPr b="1" lang="de-DE" sz="4400" spc="-1" strike="noStrike">
                <a:solidFill>
                  <a:srgbClr val="f2f2f2"/>
                </a:solidFill>
                <a:latin typeface="Arial"/>
              </a:rPr>
              <a:t>Parchim von oben – ein Überblick</a:t>
            </a:r>
            <a:endParaRPr b="0" lang="de-DE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Bildplatzhalter 7" descr=""/>
          <p:cNvPicPr/>
          <p:nvPr/>
        </p:nvPicPr>
        <p:blipFill>
          <a:blip r:embed="rId1"/>
          <a:srcRect l="12328" t="0" r="12328" b="0"/>
          <a:stretch/>
        </p:blipFill>
        <p:spPr>
          <a:xfrm>
            <a:off x="5206320" y="1071000"/>
            <a:ext cx="6773040" cy="5075640"/>
          </a:xfrm>
          <a:prstGeom prst="rect">
            <a:avLst/>
          </a:prstGeom>
          <a:ln>
            <a:noFill/>
          </a:ln>
        </p:spPr>
      </p:pic>
      <p:sp>
        <p:nvSpPr>
          <p:cNvPr id="93" name="TextShape 1"/>
          <p:cNvSpPr txBox="1"/>
          <p:nvPr/>
        </p:nvSpPr>
        <p:spPr>
          <a:xfrm>
            <a:off x="212040" y="5166360"/>
            <a:ext cx="4559400" cy="9799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Die Altstadt – Backstein, Fachwerk und moderne Aspekte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extShape 2"/>
          <p:cNvSpPr txBox="1"/>
          <p:nvPr/>
        </p:nvSpPr>
        <p:spPr>
          <a:xfrm>
            <a:off x="212040" y="6424560"/>
            <a:ext cx="15422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06.09.2019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95" name="TextShape 3"/>
          <p:cNvSpPr txBox="1"/>
          <p:nvPr/>
        </p:nvSpPr>
        <p:spPr>
          <a:xfrm>
            <a:off x="1966680" y="6424560"/>
            <a:ext cx="917460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Quelle: https://www.mecklenburg-schwerin.de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96" name="TextShape 4"/>
          <p:cNvSpPr txBox="1"/>
          <p:nvPr/>
        </p:nvSpPr>
        <p:spPr>
          <a:xfrm>
            <a:off x="11353680" y="6424560"/>
            <a:ext cx="62568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0FD2E16E-BCA0-4415-ACAB-32689B692117}" type="slidenum">
              <a:rPr b="0" lang="de-DE" sz="1200" spc="-1" strike="noStrike">
                <a:solidFill>
                  <a:srgbClr val="f2f2f2"/>
                </a:solidFill>
                <a:latin typeface="Arial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97" name="TextShape 5"/>
          <p:cNvSpPr txBox="1"/>
          <p:nvPr/>
        </p:nvSpPr>
        <p:spPr>
          <a:xfrm>
            <a:off x="211320" y="90720"/>
            <a:ext cx="8503200" cy="8564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de-DE" sz="4400" spc="-1" strike="noStrike">
                <a:solidFill>
                  <a:srgbClr val="f2f2f2"/>
                </a:solidFill>
                <a:latin typeface="Arial"/>
              </a:rPr>
              <a:t>Altstadt</a:t>
            </a:r>
            <a:endParaRPr b="0" lang="de-DE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Bildplatzhalter 7" descr=""/>
          <p:cNvPicPr/>
          <p:nvPr/>
        </p:nvPicPr>
        <p:blipFill>
          <a:blip r:embed="rId1"/>
          <a:srcRect l="14876" t="0" r="14876" b="0"/>
          <a:stretch/>
        </p:blipFill>
        <p:spPr>
          <a:xfrm>
            <a:off x="5206320" y="1071000"/>
            <a:ext cx="6773040" cy="5075640"/>
          </a:xfrm>
          <a:prstGeom prst="rect">
            <a:avLst/>
          </a:prstGeom>
          <a:ln>
            <a:noFill/>
          </a:ln>
        </p:spPr>
      </p:pic>
      <p:sp>
        <p:nvSpPr>
          <p:cNvPr id="99" name="TextShape 1"/>
          <p:cNvSpPr txBox="1"/>
          <p:nvPr/>
        </p:nvSpPr>
        <p:spPr>
          <a:xfrm>
            <a:off x="212040" y="5166360"/>
            <a:ext cx="4559400" cy="9799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4000"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Der Zubringer der Müritz zur Elbe fließt mit mehreren Armen durch die Stadt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TextShape 2"/>
          <p:cNvSpPr txBox="1"/>
          <p:nvPr/>
        </p:nvSpPr>
        <p:spPr>
          <a:xfrm>
            <a:off x="212040" y="6424560"/>
            <a:ext cx="15422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06.09.2019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01" name="TextShape 3"/>
          <p:cNvSpPr txBox="1"/>
          <p:nvPr/>
        </p:nvSpPr>
        <p:spPr>
          <a:xfrm>
            <a:off x="1966680" y="6424560"/>
            <a:ext cx="917460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Quelle: https://de.wikipedia.org/wiki/Parchim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02" name="TextShape 4"/>
          <p:cNvSpPr txBox="1"/>
          <p:nvPr/>
        </p:nvSpPr>
        <p:spPr>
          <a:xfrm>
            <a:off x="11353680" y="6424560"/>
            <a:ext cx="62568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9EAAC7D0-637A-4118-BE9F-198F066CF233}" type="slidenum">
              <a:rPr b="0" lang="de-DE" sz="1200" spc="-1" strike="noStrike">
                <a:solidFill>
                  <a:srgbClr val="f2f2f2"/>
                </a:solidFill>
                <a:latin typeface="Arial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103" name="TextShape 5"/>
          <p:cNvSpPr txBox="1"/>
          <p:nvPr/>
        </p:nvSpPr>
        <p:spPr>
          <a:xfrm>
            <a:off x="211320" y="90720"/>
            <a:ext cx="8503200" cy="8564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de-DE" sz="4400" spc="-1" strike="noStrike">
                <a:solidFill>
                  <a:srgbClr val="f2f2f2"/>
                </a:solidFill>
                <a:latin typeface="Arial"/>
              </a:rPr>
              <a:t>Elde</a:t>
            </a:r>
            <a:endParaRPr b="0" lang="de-DE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Bildplatzhalter 7" descr=""/>
          <p:cNvPicPr/>
          <p:nvPr/>
        </p:nvPicPr>
        <p:blipFill>
          <a:blip r:embed="rId1"/>
          <a:srcRect l="0" t="42" r="0" b="42"/>
          <a:stretch/>
        </p:blipFill>
        <p:spPr>
          <a:xfrm>
            <a:off x="5206320" y="1071000"/>
            <a:ext cx="6773040" cy="5075640"/>
          </a:xfrm>
          <a:prstGeom prst="rect">
            <a:avLst/>
          </a:prstGeom>
          <a:ln>
            <a:noFill/>
          </a:ln>
        </p:spPr>
      </p:pic>
      <p:sp>
        <p:nvSpPr>
          <p:cNvPr id="105" name="TextShape 1"/>
          <p:cNvSpPr txBox="1"/>
          <p:nvPr/>
        </p:nvSpPr>
        <p:spPr>
          <a:xfrm>
            <a:off x="212040" y="5166360"/>
            <a:ext cx="4559400" cy="979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Eine Regionalschule im Herzen der Stadt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TextShape 2"/>
          <p:cNvSpPr txBox="1"/>
          <p:nvPr/>
        </p:nvSpPr>
        <p:spPr>
          <a:xfrm>
            <a:off x="212040" y="6424560"/>
            <a:ext cx="15422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06.09.2019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07" name="TextShape 3"/>
          <p:cNvSpPr txBox="1"/>
          <p:nvPr/>
        </p:nvSpPr>
        <p:spPr>
          <a:xfrm>
            <a:off x="1966680" y="6424560"/>
            <a:ext cx="917460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Quelle: https://de.wikipedia.org/wiki/Parchim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08" name="TextShape 4"/>
          <p:cNvSpPr txBox="1"/>
          <p:nvPr/>
        </p:nvSpPr>
        <p:spPr>
          <a:xfrm>
            <a:off x="11353680" y="6424560"/>
            <a:ext cx="62568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AC4A981B-7864-4211-8DC2-661F9DC5A243}" type="slidenum">
              <a:rPr b="0" lang="de-DE" sz="1200" spc="-1" strike="noStrike">
                <a:solidFill>
                  <a:srgbClr val="f2f2f2"/>
                </a:solidFill>
                <a:latin typeface="Arial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109" name="TextShape 5"/>
          <p:cNvSpPr txBox="1"/>
          <p:nvPr/>
        </p:nvSpPr>
        <p:spPr>
          <a:xfrm>
            <a:off x="211320" y="90720"/>
            <a:ext cx="8503200" cy="8564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de-DE" sz="4400" spc="-1" strike="noStrike">
                <a:solidFill>
                  <a:srgbClr val="f2f2f2"/>
                </a:solidFill>
                <a:latin typeface="Arial"/>
              </a:rPr>
              <a:t>Fritz-Reuter-Schule</a:t>
            </a:r>
            <a:endParaRPr b="0" lang="de-DE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Bildplatzhalter 7" descr=""/>
          <p:cNvPicPr/>
          <p:nvPr/>
        </p:nvPicPr>
        <p:blipFill>
          <a:blip r:embed="rId1"/>
          <a:srcRect l="5688" t="0" r="5688" b="0"/>
          <a:stretch/>
        </p:blipFill>
        <p:spPr>
          <a:xfrm>
            <a:off x="5206320" y="1071000"/>
            <a:ext cx="6773040" cy="5075640"/>
          </a:xfrm>
          <a:prstGeom prst="rect">
            <a:avLst/>
          </a:prstGeom>
          <a:ln>
            <a:noFill/>
          </a:ln>
        </p:spPr>
      </p:pic>
      <p:sp>
        <p:nvSpPr>
          <p:cNvPr id="111" name="TextShape 1"/>
          <p:cNvSpPr txBox="1"/>
          <p:nvPr/>
        </p:nvSpPr>
        <p:spPr>
          <a:xfrm>
            <a:off x="212040" y="5166360"/>
            <a:ext cx="4559400" cy="9799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Ein Rollfeld von Parchim bis Stolpe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TextShape 2"/>
          <p:cNvSpPr txBox="1"/>
          <p:nvPr/>
        </p:nvSpPr>
        <p:spPr>
          <a:xfrm>
            <a:off x="212040" y="6424560"/>
            <a:ext cx="15422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06.09.2019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13" name="TextShape 3"/>
          <p:cNvSpPr txBox="1"/>
          <p:nvPr/>
        </p:nvSpPr>
        <p:spPr>
          <a:xfrm>
            <a:off x="1966680" y="6424560"/>
            <a:ext cx="917460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Quelle: https://www.fotocommunity.de/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14" name="TextShape 4"/>
          <p:cNvSpPr txBox="1"/>
          <p:nvPr/>
        </p:nvSpPr>
        <p:spPr>
          <a:xfrm>
            <a:off x="11353680" y="6424560"/>
            <a:ext cx="62568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13F40F79-3F0C-4173-AB72-50BAE7FB9243}" type="slidenum">
              <a:rPr b="0" lang="de-DE" sz="1200" spc="-1" strike="noStrike">
                <a:solidFill>
                  <a:srgbClr val="f2f2f2"/>
                </a:solidFill>
                <a:latin typeface="Arial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115" name="TextShape 5"/>
          <p:cNvSpPr txBox="1"/>
          <p:nvPr/>
        </p:nvSpPr>
        <p:spPr>
          <a:xfrm>
            <a:off x="211320" y="90720"/>
            <a:ext cx="8503200" cy="8564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de-DE" sz="4400" spc="-1" strike="noStrike">
                <a:solidFill>
                  <a:srgbClr val="f2f2f2"/>
                </a:solidFill>
                <a:latin typeface="Arial"/>
              </a:rPr>
              <a:t>Flughafen</a:t>
            </a:r>
            <a:endParaRPr b="0" lang="de-DE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Bildplatzhalter 7" descr=""/>
          <p:cNvPicPr/>
          <p:nvPr/>
        </p:nvPicPr>
        <p:blipFill>
          <a:blip r:embed="rId1"/>
          <a:srcRect l="5380" t="0" r="5380" b="0"/>
          <a:stretch/>
        </p:blipFill>
        <p:spPr>
          <a:xfrm>
            <a:off x="5206320" y="1071000"/>
            <a:ext cx="6773040" cy="5075640"/>
          </a:xfrm>
          <a:prstGeom prst="rect">
            <a:avLst/>
          </a:prstGeom>
          <a:ln>
            <a:noFill/>
          </a:ln>
        </p:spPr>
      </p:pic>
      <p:sp>
        <p:nvSpPr>
          <p:cNvPr id="117" name="TextShape 1"/>
          <p:cNvSpPr txBox="1"/>
          <p:nvPr/>
        </p:nvSpPr>
        <p:spPr>
          <a:xfrm>
            <a:off x="212040" y="5166360"/>
            <a:ext cx="4559400" cy="9799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Sportboote verkehren auf der Elde bei Parchim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TextShape 2"/>
          <p:cNvSpPr txBox="1"/>
          <p:nvPr/>
        </p:nvSpPr>
        <p:spPr>
          <a:xfrm>
            <a:off x="212040" y="6424560"/>
            <a:ext cx="15422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06.09.2019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19" name="TextShape 3"/>
          <p:cNvSpPr txBox="1"/>
          <p:nvPr/>
        </p:nvSpPr>
        <p:spPr>
          <a:xfrm>
            <a:off x="1966680" y="6424560"/>
            <a:ext cx="917460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Quelle: https://www.svz.de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20" name="TextShape 4"/>
          <p:cNvSpPr txBox="1"/>
          <p:nvPr/>
        </p:nvSpPr>
        <p:spPr>
          <a:xfrm>
            <a:off x="11353680" y="6424560"/>
            <a:ext cx="62568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2E35A6DA-2764-44EF-B230-3AA39F3E1346}" type="slidenum">
              <a:rPr b="0" lang="de-DE" sz="1200" spc="-1" strike="noStrike">
                <a:solidFill>
                  <a:srgbClr val="f2f2f2"/>
                </a:solidFill>
                <a:latin typeface="Arial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121" name="TextShape 5"/>
          <p:cNvSpPr txBox="1"/>
          <p:nvPr/>
        </p:nvSpPr>
        <p:spPr>
          <a:xfrm>
            <a:off x="211320" y="90720"/>
            <a:ext cx="8503200" cy="8564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de-DE" sz="4400" spc="-1" strike="noStrike">
                <a:solidFill>
                  <a:srgbClr val="f2f2f2"/>
                </a:solidFill>
                <a:latin typeface="Arial"/>
              </a:rPr>
              <a:t>Schifffahrt</a:t>
            </a:r>
            <a:endParaRPr b="0" lang="de-DE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Bildplatzhalter 8" descr=""/>
          <p:cNvPicPr/>
          <p:nvPr/>
        </p:nvPicPr>
        <p:blipFill>
          <a:blip r:embed="rId1"/>
          <a:srcRect l="18517" t="0" r="18517" b="0"/>
          <a:stretch/>
        </p:blipFill>
        <p:spPr>
          <a:xfrm>
            <a:off x="5206320" y="1071000"/>
            <a:ext cx="6773040" cy="5075640"/>
          </a:xfrm>
          <a:prstGeom prst="rect">
            <a:avLst/>
          </a:prstGeom>
          <a:ln>
            <a:noFill/>
          </a:ln>
        </p:spPr>
      </p:pic>
      <p:sp>
        <p:nvSpPr>
          <p:cNvPr id="123" name="TextShape 1"/>
          <p:cNvSpPr txBox="1"/>
          <p:nvPr/>
        </p:nvSpPr>
        <p:spPr>
          <a:xfrm>
            <a:off x="212040" y="5166360"/>
            <a:ext cx="4559400" cy="9799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4000"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Die Sparkasse in Parchim – Historische Gebäude direkt am Moltkeplatz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TextShape 2"/>
          <p:cNvSpPr txBox="1"/>
          <p:nvPr/>
        </p:nvSpPr>
        <p:spPr>
          <a:xfrm>
            <a:off x="212040" y="6424560"/>
            <a:ext cx="15422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06.09.2019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25" name="TextShape 3"/>
          <p:cNvSpPr txBox="1"/>
          <p:nvPr/>
        </p:nvSpPr>
        <p:spPr>
          <a:xfrm>
            <a:off x="1966680" y="6424560"/>
            <a:ext cx="917460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Quelle: https://www.sparkasse-parchim.de/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26" name="TextShape 4"/>
          <p:cNvSpPr txBox="1"/>
          <p:nvPr/>
        </p:nvSpPr>
        <p:spPr>
          <a:xfrm>
            <a:off x="11353680" y="6424560"/>
            <a:ext cx="62568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D08407F3-C649-4A38-933D-27AD5573E29A}" type="slidenum">
              <a:rPr b="0" lang="de-DE" sz="1200" spc="-1" strike="noStrike">
                <a:solidFill>
                  <a:srgbClr val="f2f2f2"/>
                </a:solidFill>
                <a:latin typeface="Arial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127" name="TextShape 5"/>
          <p:cNvSpPr txBox="1"/>
          <p:nvPr/>
        </p:nvSpPr>
        <p:spPr>
          <a:xfrm>
            <a:off x="211320" y="90720"/>
            <a:ext cx="8503200" cy="8564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1" lang="de-DE" sz="4400" spc="-1" strike="noStrike">
                <a:solidFill>
                  <a:srgbClr val="f2f2f2"/>
                </a:solidFill>
                <a:latin typeface="Arial"/>
              </a:rPr>
              <a:t>Architektur</a:t>
            </a:r>
            <a:endParaRPr b="0" lang="de-DE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Bildplatzhalter 7" descr=""/>
          <p:cNvPicPr/>
          <p:nvPr/>
        </p:nvPicPr>
        <p:blipFill>
          <a:blip r:embed="rId1"/>
          <a:srcRect l="0" t="39" r="0" b="39"/>
          <a:stretch/>
        </p:blipFill>
        <p:spPr>
          <a:xfrm>
            <a:off x="5206320" y="1071000"/>
            <a:ext cx="6773040" cy="5075640"/>
          </a:xfrm>
          <a:prstGeom prst="rect">
            <a:avLst/>
          </a:prstGeom>
          <a:ln>
            <a:noFill/>
          </a:ln>
        </p:spPr>
      </p:pic>
      <p:sp>
        <p:nvSpPr>
          <p:cNvPr id="129" name="TextShape 1"/>
          <p:cNvSpPr txBox="1"/>
          <p:nvPr/>
        </p:nvSpPr>
        <p:spPr>
          <a:xfrm>
            <a:off x="212040" y="5166360"/>
            <a:ext cx="4559400" cy="9799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</a:rPr>
              <a:t>Die Altstadt verwandelt sich in einen Rummelplatz</a:t>
            </a:r>
            <a:endParaRPr b="0" lang="de-DE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TextShape 2"/>
          <p:cNvSpPr txBox="1"/>
          <p:nvPr/>
        </p:nvSpPr>
        <p:spPr>
          <a:xfrm>
            <a:off x="212040" y="6424560"/>
            <a:ext cx="15422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06.09.2019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31" name="TextShape 3"/>
          <p:cNvSpPr txBox="1"/>
          <p:nvPr/>
        </p:nvSpPr>
        <p:spPr>
          <a:xfrm>
            <a:off x="1966680" y="6424560"/>
            <a:ext cx="917460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de-DE" sz="1200" spc="-1" strike="noStrike">
                <a:solidFill>
                  <a:srgbClr val="f2f2f2"/>
                </a:solidFill>
                <a:latin typeface="Arial"/>
              </a:rPr>
              <a:t>Quelle: https://www.parchim.de/</a:t>
            </a:r>
            <a:endParaRPr b="0" lang="de-DE" sz="1200" spc="-1" strike="noStrike">
              <a:latin typeface="Times New Roman"/>
            </a:endParaRPr>
          </a:p>
        </p:txBody>
      </p:sp>
      <p:sp>
        <p:nvSpPr>
          <p:cNvPr id="132" name="TextShape 4"/>
          <p:cNvSpPr txBox="1"/>
          <p:nvPr/>
        </p:nvSpPr>
        <p:spPr>
          <a:xfrm>
            <a:off x="11353680" y="6424560"/>
            <a:ext cx="62568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FF0F50A2-82C7-4B8A-871B-82968F244AA3}" type="slidenum">
              <a:rPr b="0" lang="de-DE" sz="1200" spc="-1" strike="noStrike">
                <a:solidFill>
                  <a:srgbClr val="f2f2f2"/>
                </a:solidFill>
                <a:latin typeface="Arial"/>
              </a:rPr>
              <a:t>&lt;Foliennummer&gt;</a:t>
            </a:fld>
            <a:endParaRPr b="0" lang="de-DE" sz="1200" spc="-1" strike="noStrike">
              <a:latin typeface="Times New Roman"/>
            </a:endParaRPr>
          </a:p>
        </p:txBody>
      </p:sp>
      <p:sp>
        <p:nvSpPr>
          <p:cNvPr id="133" name="TextShape 5"/>
          <p:cNvSpPr txBox="1"/>
          <p:nvPr/>
        </p:nvSpPr>
        <p:spPr>
          <a:xfrm>
            <a:off x="211320" y="90720"/>
            <a:ext cx="8503200" cy="8564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de-DE" sz="4400" spc="-1" strike="noStrike">
                <a:solidFill>
                  <a:srgbClr val="f2f2f2"/>
                </a:solidFill>
                <a:latin typeface="Arial"/>
              </a:rPr>
              <a:t>Stadtfest</a:t>
            </a:r>
            <a:endParaRPr b="0" lang="de-DE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</Template>
  <TotalTime>1</TotalTime>
  <Application>LibreOffice/6.2.0.3$Windows_X86_64 LibreOffice_project/98c6a8a1c6c7b144ce3cc729e34964b47ce25d62</Application>
  <Words>175</Words>
  <Paragraphs>52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2019-09-06T13:13:46Z</dcterms:created>
  <dc:creator>Jan-Philipp</dc:creator>
  <dc:description/>
  <dc:language>de-DE</dc:language>
  <cp:lastModifiedBy/>
  <dcterms:modified xsi:type="dcterms:W3CDTF">2019-09-12T19:17:51Z</dcterms:modified>
  <cp:revision>10</cp:revision>
  <dc:subject/>
  <dc:title>Parchim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Breitbild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11</vt:i4>
  </property>
</Properties>
</file>