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</p:sldIdLst>
  <p:sldSz cx="10080625" cy="6300787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961956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216000" y="3515760"/>
            <a:ext cx="961956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145120" y="122940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216000" y="351576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145120" y="351576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309708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468240" y="1229400"/>
            <a:ext cx="309708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720480" y="1229400"/>
            <a:ext cx="309708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216000" y="3515760"/>
            <a:ext cx="309708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3468240" y="3515760"/>
            <a:ext cx="309708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6720480" y="3515760"/>
            <a:ext cx="309708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216000" y="1229400"/>
            <a:ext cx="9619560" cy="4377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9619560" cy="4377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4694040" cy="4377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5145120" y="1229400"/>
            <a:ext cx="4694040" cy="4377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216000" y="251280"/>
            <a:ext cx="7748640" cy="3439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145120" y="1229400"/>
            <a:ext cx="4694040" cy="4377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216000" y="351576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216000" y="1229400"/>
            <a:ext cx="9619560" cy="4377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4694040" cy="4377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145120" y="122940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145120" y="351576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145120" y="122940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216000" y="3515760"/>
            <a:ext cx="961956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961956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216000" y="3515760"/>
            <a:ext cx="961956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145120" y="122940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216000" y="351576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5145120" y="351576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309708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468240" y="1229400"/>
            <a:ext cx="309708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720480" y="1229400"/>
            <a:ext cx="309708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216000" y="3515760"/>
            <a:ext cx="309708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468240" y="3515760"/>
            <a:ext cx="309708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720480" y="3515760"/>
            <a:ext cx="309708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9619560" cy="4377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4694040" cy="4377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45120" y="1229400"/>
            <a:ext cx="4694040" cy="4377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216000" y="251280"/>
            <a:ext cx="7748640" cy="3439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45120" y="1229400"/>
            <a:ext cx="4694040" cy="4377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216000" y="351576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4694040" cy="4377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145120" y="122940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145120" y="351576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216000" y="-2880"/>
            <a:ext cx="7748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216000" y="122940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45120" y="1229400"/>
            <a:ext cx="469404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216000" y="3515760"/>
            <a:ext cx="9619560" cy="2087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5739120"/>
            <a:ext cx="10080000" cy="560880"/>
          </a:xfrm>
          <a:prstGeom prst="rect">
            <a:avLst/>
          </a:prstGeom>
          <a:solidFill>
            <a:srgbClr val="729f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0" y="0"/>
            <a:ext cx="10080000" cy="1134720"/>
          </a:xfrm>
          <a:prstGeom prst="rect">
            <a:avLst/>
          </a:prstGeom>
          <a:solidFill>
            <a:srgbClr val="729f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216000" y="251280"/>
            <a:ext cx="7748640" cy="741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1" lang="de-DE" sz="4400" spc="-1" strike="noStrike">
                <a:solidFill>
                  <a:srgbClr val="eeeeee"/>
                </a:solidFill>
                <a:latin typeface="Arial"/>
              </a:rPr>
              <a:t>Format des Titeltextes durch Klicken bearbeiten</a:t>
            </a:r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216000" y="1229400"/>
            <a:ext cx="9619560" cy="4377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>
              <a:spcBef>
                <a:spcPts val="1060"/>
              </a:spcBef>
            </a:pPr>
            <a:r>
              <a:rPr b="0" lang="de-DE" sz="2400" spc="-1" strike="noStrike">
                <a:latin typeface="Arial"/>
              </a:rPr>
              <a:t>Format des Gliederungstextes durch Klicken bearbeiten</a:t>
            </a:r>
            <a:endParaRPr b="0" lang="de-DE" sz="2400" spc="-1" strike="noStrike">
              <a:latin typeface="Arial"/>
            </a:endParaRPr>
          </a:p>
          <a:p>
            <a:pPr lvl="1" marL="864000" indent="-324000">
              <a:spcBef>
                <a:spcPts val="125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Zweite Gliederungsebene</a:t>
            </a:r>
            <a:endParaRPr b="0" lang="de-DE" sz="2000" spc="-1" strike="noStrike">
              <a:latin typeface="Arial"/>
            </a:endParaRPr>
          </a:p>
          <a:p>
            <a:pPr lvl="2" marL="1296000" indent="-288000"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670" spc="-1" strike="noStrike">
                <a:latin typeface="Arial"/>
              </a:rPr>
              <a:t>Dritte Gliederungsebene</a:t>
            </a:r>
            <a:endParaRPr b="0" lang="de-DE" sz="2670" spc="-1" strike="noStrike">
              <a:latin typeface="Arial"/>
            </a:endParaRPr>
          </a:p>
          <a:p>
            <a:pPr lvl="3" marL="1728000" indent="-216000">
              <a:spcBef>
                <a:spcPts val="62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220" spc="-1" strike="noStrike">
                <a:latin typeface="Arial"/>
              </a:rPr>
              <a:t>Vierte Gliederungsebene</a:t>
            </a:r>
            <a:endParaRPr b="0" lang="de-DE" sz="2220" spc="-1" strike="noStrike">
              <a:latin typeface="Arial"/>
            </a:endParaRPr>
          </a:p>
          <a:p>
            <a:pPr lvl="4" marL="2160000" indent="-216000">
              <a:spcBef>
                <a:spcPts val="31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220" spc="-1" strike="noStrike">
                <a:latin typeface="Arial"/>
              </a:rPr>
              <a:t>Fünfte Gliederungsebene</a:t>
            </a:r>
            <a:endParaRPr b="0" lang="de-DE" sz="2220" spc="-1" strike="noStrike">
              <a:latin typeface="Arial"/>
            </a:endParaRPr>
          </a:p>
          <a:p>
            <a:pPr lvl="5" marL="2592000" indent="-216000">
              <a:spcBef>
                <a:spcPts val="31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220" spc="-1" strike="noStrike">
                <a:latin typeface="Arial"/>
              </a:rPr>
              <a:t>Sechste Gliederungsebene</a:t>
            </a:r>
            <a:endParaRPr b="0" lang="de-DE" sz="2220" spc="-1" strike="noStrike">
              <a:latin typeface="Arial"/>
            </a:endParaRPr>
          </a:p>
          <a:p>
            <a:pPr lvl="6" marL="3024000" indent="-216000">
              <a:spcBef>
                <a:spcPts val="31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220" spc="-1" strike="noStrike">
                <a:latin typeface="Arial"/>
              </a:rPr>
              <a:t>Siebte Gliederungsebene</a:t>
            </a:r>
            <a:endParaRPr b="0" lang="de-DE" sz="2220" spc="-1" strike="noStrike"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/>
          </p:nvPr>
        </p:nvSpPr>
        <p:spPr>
          <a:xfrm>
            <a:off x="216000" y="5944680"/>
            <a:ext cx="1452600" cy="228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de-DE" sz="1400" spc="-1" strike="noStrike">
                <a:solidFill>
                  <a:srgbClr val="ffffff"/>
                </a:solidFill>
                <a:latin typeface="Arial"/>
              </a:rPr>
              <a:t>&lt;Datum/Uhrzeit&gt;</a:t>
            </a:r>
            <a:endParaRPr b="0" lang="de-DE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ftr"/>
          </p:nvPr>
        </p:nvSpPr>
        <p:spPr>
          <a:xfrm>
            <a:off x="1918440" y="5951160"/>
            <a:ext cx="5978520" cy="2221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de-DE" sz="1400" spc="-1" strike="noStrike">
                <a:solidFill>
                  <a:srgbClr val="ffffff"/>
                </a:solidFill>
                <a:latin typeface="Arial"/>
              </a:rPr>
              <a:t>&lt;Fußzeile&gt;</a:t>
            </a:r>
            <a:endParaRPr b="0" lang="de-DE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sldNum"/>
          </p:nvPr>
        </p:nvSpPr>
        <p:spPr>
          <a:xfrm>
            <a:off x="8133480" y="5931000"/>
            <a:ext cx="1442160" cy="242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8BB5DB0D-C014-46E8-8858-4C62AF3606D5}" type="slidenum">
              <a:rPr b="0" lang="de-DE" sz="1400" spc="-1" strike="noStrike">
                <a:solidFill>
                  <a:srgbClr val="ffffff"/>
                </a:solidFill>
                <a:latin typeface="Arial"/>
              </a:rPr>
              <a:t>&lt;Foliennummer&gt;</a:t>
            </a:fld>
            <a:endParaRPr b="0" lang="de-DE" sz="1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0" y="1404000"/>
            <a:ext cx="10080000" cy="2261880"/>
          </a:xfrm>
          <a:prstGeom prst="rect">
            <a:avLst/>
          </a:prstGeom>
          <a:solidFill>
            <a:srgbClr val="729f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4" name="PlaceHolder 2"/>
          <p:cNvSpPr>
            <a:spLocks noGrp="1"/>
          </p:cNvSpPr>
          <p:nvPr>
            <p:ph type="title"/>
          </p:nvPr>
        </p:nvSpPr>
        <p:spPr>
          <a:xfrm>
            <a:off x="504000" y="1799280"/>
            <a:ext cx="9071640" cy="1051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1" lang="de-DE" sz="4400" spc="-1" strike="noStrike">
                <a:solidFill>
                  <a:srgbClr val="ffffff"/>
                </a:solidFill>
                <a:latin typeface="Arial"/>
              </a:rPr>
              <a:t>Format des Titeltextes durch Klicken bearbeiten</a:t>
            </a:r>
            <a:endParaRPr b="1" lang="de-D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504000" y="3670200"/>
            <a:ext cx="9071640" cy="2405160"/>
          </a:xfrm>
          <a:prstGeom prst="rect">
            <a:avLst/>
          </a:prstGeom>
        </p:spPr>
        <p:txBody>
          <a:bodyPr lIns="0" rIns="0" tIns="0" bIns="0">
            <a:normAutofit fontScale="64000"/>
          </a:bodyPr>
          <a:p>
            <a:pPr>
              <a:spcBef>
                <a:spcPts val="1414"/>
              </a:spcBef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504000" y="1799280"/>
            <a:ext cx="9071640" cy="1051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1" lang="de-D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504000" y="3670200"/>
            <a:ext cx="9071640" cy="240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216000" y="-2880"/>
            <a:ext cx="77486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1" lang="de-DE" sz="4400" spc="-1" strike="noStrike">
              <a:solidFill>
                <a:srgbClr val="eeeeee"/>
              </a:solidFill>
              <a:latin typeface="Arial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216000" y="1229400"/>
            <a:ext cx="4694040" cy="437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  <p:sp>
        <p:nvSpPr>
          <p:cNvPr id="86" name="TextShape 3"/>
          <p:cNvSpPr txBox="1"/>
          <p:nvPr/>
        </p:nvSpPr>
        <p:spPr>
          <a:xfrm>
            <a:off x="5145120" y="1229400"/>
            <a:ext cx="4694040" cy="437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/>
          </a:bodyPr>
          <a:p>
            <a:endParaRPr b="0" lang="de-DE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LibreOffice/7.0.3.1$Windows_X86_64 LibreOffice_project/d7547858d014d4cf69878db179d326fc3483e082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2023-10-03T15:57:36Z</dcterms:created>
  <dc:creator/>
  <dc:description/>
  <dc:language>de-DE</dc:language>
  <cp:lastModifiedBy/>
  <cp:revision>1</cp:revision>
  <dc:subject/>
  <dc:title/>
</cp:coreProperties>
</file>