
<file path=[Content_Types].xml><?xml version="1.0" encoding="utf-8"?>
<Types xmlns="http://schemas.openxmlformats.org/package/2006/content-types">
  <Default Extension="rels" ContentType="application/vnd.openxmlformats-package.relationships+xml"/>
  <Default Extension="xml" ContentType="application/xml"/>
  <Default Extension="vml" ContentType="application/vnd.openxmlformats-officedocument.vmlDrawing"/>
  <Default Extension="fntdata" ContentType="application/x-fontdata"/>
  <Default Extension="bmp" ContentType="image/bmp"/>
  <Default Extension="jpeg" ContentType="image/jpeg"/>
  <Default Extension="png" ContentType="image/png"/>
  <Default Extension="gif" ContentType="image/gif"/>
  <Default Extension="tif" ContentType="image/tif"/>
  <Default Extension="emf" ContentType="image/x-emf"/>
  <Default Extension="wmf" ContentType="image/x-wmf"/>
  <Default Extension="pct" ContentType="image/pct"/>
  <Default Extension="pcx" ContentType="image/pcx"/>
  <Default Extension="tga" ContentType="image/tga"/>
  <Default Extension="avi" ContentType="video/avi"/>
  <Default Extension="wmv" ContentType="video/wmv"/>
  <Default Extension="mpg" ContentType="video/mpeg"/>
  <Default Extension="mpeg" ContentType="video/mpeg"/>
  <Default Extension="mp2" ContentType="video/mpeg"/>
  <Default Extension="mp4" ContentType="video/mpeg"/>
  <Default Extension="wma" ContentType="audio/x-ms-wma"/>
  <Default Extension="mid" ContentType="audio/unknown"/>
  <Default Extension="midi" ContentType="audio/unknown"/>
  <Default Extension="rmi" ContentType="audio/unknown"/>
  <Default Extension="mp3" ContentType="audio/unknown"/>
  <Default Extension="wav" ContentType="audio/wav"/>
  <Default Extension="bin" ContentType="application/vnd.openxmlformats-officedocument.oleObjec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Masters/slideMaster25.xml" ContentType="application/vnd.openxmlformats-officedocument.presentationml.slideMaster+xml"/>
  <Override PartName="/ppt/slideMasters/slideMaster26.xml" ContentType="application/vnd.openxmlformats-officedocument.presentationml.slideMaster+xml"/>
  <Override PartName="/ppt/slideMasters/slideMaster27.xml" ContentType="application/vnd.openxmlformats-officedocument.presentationml.slideMaster+xml"/>
  <Override PartName="/ppt/slideMasters/slideMaster28.xml" ContentType="application/vnd.openxmlformats-officedocument.presentationml.slideMaster+xml"/>
  <Override PartName="/ppt/slideMasters/slideMaster29.xml" ContentType="application/vnd.openxmlformats-officedocument.presentationml.slideMaster+xml"/>
  <Override PartName="/ppt/slideMasters/slideMaster30.xml" ContentType="application/vnd.openxmlformats-officedocument.presentationml.slideMaster+xml"/>
  <Override PartName="/ppt/slideMasters/slideMaster31.xml" ContentType="application/vnd.openxmlformats-officedocument.presentationml.slideMaster+xml"/>
  <Override PartName="/ppt/slideMasters/slideMaster32.xml" ContentType="application/vnd.openxmlformats-officedocument.presentationml.slideMaster+xml"/>
  <Override PartName="/ppt/slideMasters/slideMaster33.xml" ContentType="application/vnd.openxmlformats-officedocument.presentationml.slideMaster+xml"/>
  <Override PartName="/ppt/slideMasters/slideMaster34.xml" ContentType="application/vnd.openxmlformats-officedocument.presentationml.slideMaster+xml"/>
  <Override PartName="/ppt/slideMasters/slideMaster3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3.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4.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5.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6.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7.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8.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9.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10.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1.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2.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13.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14.xml" ContentType="application/vnd.openxmlformats-officedocument.theme+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theme/theme15.xml" ContentType="application/vnd.openxmlformats-officedocument.theme+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theme/theme16.xml" ContentType="application/vnd.openxmlformats-officedocument.theme+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theme/theme17.xml" ContentType="application/vnd.openxmlformats-officedocument.theme+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theme/theme18.xml" ContentType="application/vnd.openxmlformats-officedocument.theme+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theme/theme19.xml" ContentType="application/vnd.openxmlformats-officedocument.theme+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theme/theme20.xml" ContentType="application/vnd.openxmlformats-officedocument.theme+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theme/theme21.xml" ContentType="application/vnd.openxmlformats-officedocument.theme+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theme/theme22.xml" ContentType="application/vnd.openxmlformats-officedocument.theme+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theme/theme23.xml" ContentType="application/vnd.openxmlformats-officedocument.theme+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theme/theme24.xml" ContentType="application/vnd.openxmlformats-officedocument.theme+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theme/theme25.xml" ContentType="application/vnd.openxmlformats-officedocument.theme+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theme/theme26.xml" ContentType="application/vnd.openxmlformats-officedocument.theme+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theme/theme27.xml" ContentType="application/vnd.openxmlformats-officedocument.theme+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theme/theme28.xml" ContentType="application/vnd.openxmlformats-officedocument.theme+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theme/theme29.xml" ContentType="application/vnd.openxmlformats-officedocument.theme+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theme/theme30.xml" ContentType="application/vnd.openxmlformats-officedocument.theme+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theme/theme31.xml" ContentType="application/vnd.openxmlformats-officedocument.theme+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theme/theme32.xml" ContentType="application/vnd.openxmlformats-officedocument.theme+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theme/theme33.xml" ContentType="application/vnd.openxmlformats-officedocument.theme+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theme/theme34.xml" ContentType="application/vnd.openxmlformats-officedocument.theme+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theme/theme35.xml" ContentType="application/vnd.openxmlformats-officedocument.theme+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Types>
</file>

<file path=_rels/.rels><?xml version="1.0" encoding="UTF-8" standalone="yes" ?>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p="http://schemas.openxmlformats.org/presentationml/2006/main" xmlns:p14="http://schemas.microsoft.com/office/powerpoint/2010/main" xmlns:r="http://schemas.openxmlformats.org/officeDocument/2006/relationships" xmlns:a="http://schemas.openxmlformats.org/drawingml/2006/main">
  <p:sldMasterIdLst>
    <p:sldMasterId id="2147483651" r:id="rId5"/>
    <p:sldMasterId id="2147483663" r:id="rId6"/>
    <p:sldMasterId id="2147483665" r:id="rId7"/>
    <p:sldMasterId id="2147483667" r:id="rId8"/>
    <p:sldMasterId id="2147483669" r:id="rId9"/>
    <p:sldMasterId id="2147483671" r:id="rId10"/>
    <p:sldMasterId id="2147483673" r:id="rId11"/>
    <p:sldMasterId id="2147483678" r:id="rId12"/>
    <p:sldMasterId id="2147483680" r:id="rId13"/>
    <p:sldMasterId id="2147483682" r:id="rId14"/>
    <p:sldMasterId id="2147483684" r:id="rId15"/>
    <p:sldMasterId id="2147483686" r:id="rId16"/>
    <p:sldMasterId id="2147483688" r:id="rId17"/>
    <p:sldMasterId id="2147483690" r:id="rId18"/>
    <p:sldMasterId id="2147483692" r:id="rId19"/>
    <p:sldMasterId id="2147483694" r:id="rId20"/>
    <p:sldMasterId id="2147483696" r:id="rId21"/>
    <p:sldMasterId id="2147483698" r:id="rId22"/>
    <p:sldMasterId id="2147483700" r:id="rId23"/>
    <p:sldMasterId id="2147483702" r:id="rId24"/>
    <p:sldMasterId id="2147483704" r:id="rId25"/>
    <p:sldMasterId id="2147483706" r:id="rId26"/>
    <p:sldMasterId id="2147483708" r:id="rId27"/>
    <p:sldMasterId id="2147483710" r:id="rId28"/>
    <p:sldMasterId id="2147483712" r:id="rId29"/>
    <p:sldMasterId id="2147483714" r:id="rId30"/>
    <p:sldMasterId id="2147483716" r:id="rId31"/>
    <p:sldMasterId id="2147483718" r:id="rId32"/>
    <p:sldMasterId id="2147483722" r:id="rId33"/>
    <p:sldMasterId id="2147483724" r:id="rId34"/>
    <p:sldMasterId id="2147483726" r:id="rId35"/>
    <p:sldMasterId id="2147483728" r:id="rId36"/>
    <p:sldMasterId id="2147483730" r:id="rId37"/>
    <p:sldMasterId id="2147483731" r:id="rId38"/>
    <p:sldMasterId id="2147483732" r:id="rId39"/>
  </p:sldMasterIdLst>
  <p:sldIdLst>
    <p:sldId id="256" r:id="rId40"/>
    <p:sldId id="257" r:id="rId41"/>
    <p:sldId id="258" r:id="rId42"/>
    <p:sldId id="261" r:id="rId43"/>
    <p:sldId id="262" r:id="rId44"/>
    <p:sldId id="263" r:id="rId45"/>
    <p:sldId id="264" r:id="rId46"/>
    <p:sldId id="265" r:id="rId47"/>
    <p:sldId id="266" r:id="rId48"/>
    <p:sldId id="272" r:id="rId49"/>
    <p:sldId id="273" r:id="rId50"/>
    <p:sldId id="274" r:id="rId51"/>
    <p:sldId id="275" r:id="rId52"/>
    <p:sldId id="276" r:id="rId53"/>
    <p:sldId id="278" r:id="rId54"/>
    <p:sldId id="279" r:id="rId55"/>
    <p:sldId id="280" r:id="rId56"/>
    <p:sldId id="281" r:id="rId57"/>
    <p:sldId id="282" r:id="rId58"/>
    <p:sldId id="283" r:id="rId59"/>
    <p:sldId id="284" r:id="rId60"/>
    <p:sldId id="285" r:id="rId61"/>
    <p:sldId id="286" r:id="rId62"/>
    <p:sldId id="287" r:id="rId63"/>
    <p:sldId id="288" r:id="rId64"/>
    <p:sldId id="289" r:id="rId65"/>
    <p:sldId id="290" r:id="rId66"/>
    <p:sldId id="291" r:id="rId67"/>
    <p:sldId id="292" r:id="rId68"/>
    <p:sldId id="293" r:id="rId69"/>
    <p:sldId id="294" r:id="rId70"/>
    <p:sldId id="295" r:id="rId71"/>
    <p:sldId id="297" r:id="rId72"/>
    <p:sldId id="298" r:id="rId73"/>
    <p:sldId id="299" r:id="rId74"/>
    <p:sldId id="300" r:id="rId75"/>
  </p:sldIdLst>
  <p:sldSz cx="9144000" cy="6858000"/>
  <p:notesSz cx="6858000" cy="9144000"/>
  <p:defaultTextStyle>
    <a:lvl1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1pPr>
    <a:lvl2pPr marL="4572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2pPr>
    <a:lvl3pPr marL="9144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3pPr>
    <a:lvl4pPr marL="13716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4pPr>
    <a:lvl5pPr marL="18288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defaultTextStyle>
</p:presentation>
</file>

<file path=ppt/presProps.xml><?xml version="1.0" encoding="utf-8"?>
<p:presentationPr xmlns:p="http://schemas.openxmlformats.org/presentationml/2006/main" xmlns:p14="http://schemas.microsoft.com/office/powerpoint/2010/main" xmlns:r="http://schemas.openxmlformats.org/officeDocument/2006/relationships" xmlns:a="http://schemas.openxmlformats.org/drawingml/2006/main">
  <p:showPr showNarration="1">
    <p:penClr>
      <a:srgbClr val="0000FF"/>
    </p:penClr>
  </p:showPr>
  <p:extLst>
    <p:ext uri="smNativeData">
      <pr:smAppRevision xmlns:pr="smNativeData" dt="1438681473" val="970" rev64="64" revOS="4"/>
      <pr:smFileRevision xmlns:pr="smNativeData" dt="1438681473" val="101"/>
      <pr:guideOptions xmlns:pr="smNativeData" dt="1438681473" snapToGrid="1" snapToBorders="1"/>
    </p:ext>
  </p:extLst>
</p:presentationPr>
</file>

<file path=ppt/tableStyles.xml><?xml version="1.0" encoding="utf-8"?>
<a:tblStyleLst xmlns:a="http://schemas.openxmlformats.org/drawingml/2006/main" def="{5C22544A-7EE6-4342-B048-85BDC9FD1C3A}"/>
</file>

<file path=ppt/viewProps.xml><?xml version="1.0" encoding="utf-8"?>
<p:viewPr xmlns:p="http://schemas.openxmlformats.org/presentationml/2006/main" xmlns:p14="http://schemas.microsoft.com/office/powerpoint/2010/main" xmlns:r="http://schemas.openxmlformats.org/officeDocument/2006/relationships" xmlns:a="http://schemas.openxmlformats.org/drawingml/2006/main">
  <p:slideViewPr>
    <p:cSldViewPr>
      <p:cViewPr varScale="1">
        <p:scale>
          <a:sx n="99" d="100"/>
          <a:sy n="99" d="100"/>
        </p:scale>
        <p:origin x="1129" y="211"/>
      </p:cViewPr>
      <p:guideLst x="0" y="0">
        <p:guide orient="horz" pos="2160"/>
        <p:guide pos="2880"/>
      </p:guideLst>
    </p:cSldViewPr>
  </p:slideViewPr>
  <p:outlineViewPr>
    <p:cViewPr>
      <p:scale>
        <a:sx n="303" d="100"/>
        <a:sy n="303" d="100"/>
      </p:scale>
      <p:origin x="0" y="0"/>
    </p:cViewPr>
  </p:outlineViewPr>
  <p:sorterViewPr>
    <p:cViewPr>
      <p:scale>
        <a:sx n="26" d="100"/>
        <a:sy n="26" d="100"/>
      </p:scale>
      <p:origin x="0" y="0"/>
    </p:cViewPr>
  </p:sorterViewPr>
  <p:notesViewPr>
    <p:cSldViewPr>
      <p:cViewPr>
        <p:scale>
          <a:sx n="99" d="100"/>
          <a:sy n="99" d="100"/>
        </p:scale>
        <p:origin x="1129" y="211"/>
      </p:cViewPr>
    </p:cSldViewPr>
  </p:notesViewPr>
  <p:gridSpacing cx="71755" cy="71755"/>
</p:viewPr>
</file>

<file path=ppt/_rels/presentation.xml.rels><?xml version="1.0" encoding="UTF-8" standalone="yes" ?>
<Relationships xmlns="http://schemas.openxmlformats.org/package/2006/relationships"><Relationship Id="rId1" Type="http://schemas.openxmlformats.org/officeDocument/2006/relationships/theme" Target="theme/theme1.xml"/><Relationship Id="rId2" Type="http://schemas.openxmlformats.org/officeDocument/2006/relationships/tableStyles" Target="tableStyles.xml"/><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slideMaster" Target="slideMasters/slideMaster3.xml"/><Relationship Id="rId8" Type="http://schemas.openxmlformats.org/officeDocument/2006/relationships/slideMaster" Target="slideMasters/slideMaster4.xml"/><Relationship Id="rId9" Type="http://schemas.openxmlformats.org/officeDocument/2006/relationships/slideMaster" Target="slideMasters/slideMaster5.xml"/><Relationship Id="rId10" Type="http://schemas.openxmlformats.org/officeDocument/2006/relationships/slideMaster" Target="slideMasters/slideMaster6.xml"/><Relationship Id="rId11" Type="http://schemas.openxmlformats.org/officeDocument/2006/relationships/slideMaster" Target="slideMasters/slideMaster7.xml"/><Relationship Id="rId12" Type="http://schemas.openxmlformats.org/officeDocument/2006/relationships/slideMaster" Target="slideMasters/slideMaster8.xml"/><Relationship Id="rId13" Type="http://schemas.openxmlformats.org/officeDocument/2006/relationships/slideMaster" Target="slideMasters/slideMaster9.xml"/><Relationship Id="rId14" Type="http://schemas.openxmlformats.org/officeDocument/2006/relationships/slideMaster" Target="slideMasters/slideMaster10.xml"/><Relationship Id="rId15" Type="http://schemas.openxmlformats.org/officeDocument/2006/relationships/slideMaster" Target="slideMasters/slideMaster11.xml"/><Relationship Id="rId16" Type="http://schemas.openxmlformats.org/officeDocument/2006/relationships/slideMaster" Target="slideMasters/slideMaster12.xml"/><Relationship Id="rId17" Type="http://schemas.openxmlformats.org/officeDocument/2006/relationships/slideMaster" Target="slideMasters/slideMaster13.xml"/><Relationship Id="rId18" Type="http://schemas.openxmlformats.org/officeDocument/2006/relationships/slideMaster" Target="slideMasters/slideMaster14.xml"/><Relationship Id="rId19" Type="http://schemas.openxmlformats.org/officeDocument/2006/relationships/slideMaster" Target="slideMasters/slideMaster15.xml"/><Relationship Id="rId20" Type="http://schemas.openxmlformats.org/officeDocument/2006/relationships/slideMaster" Target="slideMasters/slideMaster16.xml"/><Relationship Id="rId21" Type="http://schemas.openxmlformats.org/officeDocument/2006/relationships/slideMaster" Target="slideMasters/slideMaster17.xml"/><Relationship Id="rId22" Type="http://schemas.openxmlformats.org/officeDocument/2006/relationships/slideMaster" Target="slideMasters/slideMaster18.xml"/><Relationship Id="rId23" Type="http://schemas.openxmlformats.org/officeDocument/2006/relationships/slideMaster" Target="slideMasters/slideMaster19.xml"/><Relationship Id="rId24" Type="http://schemas.openxmlformats.org/officeDocument/2006/relationships/slideMaster" Target="slideMasters/slideMaster20.xml"/><Relationship Id="rId25" Type="http://schemas.openxmlformats.org/officeDocument/2006/relationships/slideMaster" Target="slideMasters/slideMaster21.xml"/><Relationship Id="rId26" Type="http://schemas.openxmlformats.org/officeDocument/2006/relationships/slideMaster" Target="slideMasters/slideMaster22.xml"/><Relationship Id="rId27" Type="http://schemas.openxmlformats.org/officeDocument/2006/relationships/slideMaster" Target="slideMasters/slideMaster23.xml"/><Relationship Id="rId28" Type="http://schemas.openxmlformats.org/officeDocument/2006/relationships/slideMaster" Target="slideMasters/slideMaster24.xml"/><Relationship Id="rId29" Type="http://schemas.openxmlformats.org/officeDocument/2006/relationships/slideMaster" Target="slideMasters/slideMaster25.xml"/><Relationship Id="rId30" Type="http://schemas.openxmlformats.org/officeDocument/2006/relationships/slideMaster" Target="slideMasters/slideMaster26.xml"/><Relationship Id="rId31" Type="http://schemas.openxmlformats.org/officeDocument/2006/relationships/slideMaster" Target="slideMasters/slideMaster27.xml"/><Relationship Id="rId32" Type="http://schemas.openxmlformats.org/officeDocument/2006/relationships/slideMaster" Target="slideMasters/slideMaster28.xml"/><Relationship Id="rId33" Type="http://schemas.openxmlformats.org/officeDocument/2006/relationships/slideMaster" Target="slideMasters/slideMaster29.xml"/><Relationship Id="rId34" Type="http://schemas.openxmlformats.org/officeDocument/2006/relationships/slideMaster" Target="slideMasters/slideMaster30.xml"/><Relationship Id="rId35" Type="http://schemas.openxmlformats.org/officeDocument/2006/relationships/slideMaster" Target="slideMasters/slideMaster31.xml"/><Relationship Id="rId36" Type="http://schemas.openxmlformats.org/officeDocument/2006/relationships/slideMaster" Target="slideMasters/slideMaster32.xml"/><Relationship Id="rId37" Type="http://schemas.openxmlformats.org/officeDocument/2006/relationships/slideMaster" Target="slideMasters/slideMaster33.xml"/><Relationship Id="rId38" Type="http://schemas.openxmlformats.org/officeDocument/2006/relationships/slideMaster" Target="slideMasters/slideMaster34.xml"/><Relationship Id="rId39" Type="http://schemas.openxmlformats.org/officeDocument/2006/relationships/slideMaster" Target="slideMasters/slideMaster35.xml"/><Relationship Id="rId40" Type="http://schemas.openxmlformats.org/officeDocument/2006/relationships/slide" Target="slides/slide1.xml"/><Relationship Id="rId41" Type="http://schemas.openxmlformats.org/officeDocument/2006/relationships/slide" Target="slides/slide2.xml"/><Relationship Id="rId42" Type="http://schemas.openxmlformats.org/officeDocument/2006/relationships/slide" Target="slides/slide3.xml"/><Relationship Id="rId43" Type="http://schemas.openxmlformats.org/officeDocument/2006/relationships/slide" Target="slides/slide4.xml"/><Relationship Id="rId44" Type="http://schemas.openxmlformats.org/officeDocument/2006/relationships/slide" Target="slides/slide5.xml"/><Relationship Id="rId45" Type="http://schemas.openxmlformats.org/officeDocument/2006/relationships/slide" Target="slides/slide6.xml"/><Relationship Id="rId46" Type="http://schemas.openxmlformats.org/officeDocument/2006/relationships/slide" Target="slides/slide7.xml"/><Relationship Id="rId47" Type="http://schemas.openxmlformats.org/officeDocument/2006/relationships/slide" Target="slides/slide8.xml"/><Relationship Id="rId48" Type="http://schemas.openxmlformats.org/officeDocument/2006/relationships/slide" Target="slides/slide9.xml"/><Relationship Id="rId49" Type="http://schemas.openxmlformats.org/officeDocument/2006/relationships/slide" Target="slides/slide10.xml"/><Relationship Id="rId50" Type="http://schemas.openxmlformats.org/officeDocument/2006/relationships/slide" Target="slides/slide11.xml"/><Relationship Id="rId51" Type="http://schemas.openxmlformats.org/officeDocument/2006/relationships/slide" Target="slides/slide12.xml"/><Relationship Id="rId52" Type="http://schemas.openxmlformats.org/officeDocument/2006/relationships/slide" Target="slides/slide13.xml"/><Relationship Id="rId53" Type="http://schemas.openxmlformats.org/officeDocument/2006/relationships/slide" Target="slides/slide14.xml"/><Relationship Id="rId54" Type="http://schemas.openxmlformats.org/officeDocument/2006/relationships/slide" Target="slides/slide15.xml"/><Relationship Id="rId55" Type="http://schemas.openxmlformats.org/officeDocument/2006/relationships/slide" Target="slides/slide16.xml"/><Relationship Id="rId56" Type="http://schemas.openxmlformats.org/officeDocument/2006/relationships/slide" Target="slides/slide17.xml"/><Relationship Id="rId57" Type="http://schemas.openxmlformats.org/officeDocument/2006/relationships/slide" Target="slides/slide18.xml"/><Relationship Id="rId58" Type="http://schemas.openxmlformats.org/officeDocument/2006/relationships/slide" Target="slides/slide19.xml"/><Relationship Id="rId59" Type="http://schemas.openxmlformats.org/officeDocument/2006/relationships/slide" Target="slides/slide20.xml"/><Relationship Id="rId60" Type="http://schemas.openxmlformats.org/officeDocument/2006/relationships/slide" Target="slides/slide21.xml"/><Relationship Id="rId61" Type="http://schemas.openxmlformats.org/officeDocument/2006/relationships/slide" Target="slides/slide22.xml"/><Relationship Id="rId62" Type="http://schemas.openxmlformats.org/officeDocument/2006/relationships/slide" Target="slides/slide23.xml"/><Relationship Id="rId63" Type="http://schemas.openxmlformats.org/officeDocument/2006/relationships/slide" Target="slides/slide24.xml"/><Relationship Id="rId64" Type="http://schemas.openxmlformats.org/officeDocument/2006/relationships/slide" Target="slides/slide25.xml"/><Relationship Id="rId65" Type="http://schemas.openxmlformats.org/officeDocument/2006/relationships/slide" Target="slides/slide26.xml"/><Relationship Id="rId66" Type="http://schemas.openxmlformats.org/officeDocument/2006/relationships/slide" Target="slides/slide27.xml"/><Relationship Id="rId67" Type="http://schemas.openxmlformats.org/officeDocument/2006/relationships/slide" Target="slides/slide28.xml"/><Relationship Id="rId68" Type="http://schemas.openxmlformats.org/officeDocument/2006/relationships/slide" Target="slides/slide29.xml"/><Relationship Id="rId69" Type="http://schemas.openxmlformats.org/officeDocument/2006/relationships/slide" Target="slides/slide30.xml"/><Relationship Id="rId70" Type="http://schemas.openxmlformats.org/officeDocument/2006/relationships/slide" Target="slides/slide31.xml"/><Relationship Id="rId71" Type="http://schemas.openxmlformats.org/officeDocument/2006/relationships/slide" Target="slides/slide32.xml"/><Relationship Id="rId72" Type="http://schemas.openxmlformats.org/officeDocument/2006/relationships/slide" Target="slides/slide33.xml"/><Relationship Id="rId73" Type="http://schemas.openxmlformats.org/officeDocument/2006/relationships/slide" Target="slides/slide34.xml"/><Relationship Id="rId74" Type="http://schemas.openxmlformats.org/officeDocument/2006/relationships/slide" Target="slides/slide35.xml"/><Relationship Id="rId75" Type="http://schemas.openxmlformats.org/officeDocument/2006/relationships/slide" Target="slides/slide36.xml"/></Relationships>
</file>

<file path=ppt/slideLayouts/_rels/slideLayout1.xml.rels><?xml version="1.0" encoding="UTF-8" standalone="yes" ?>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
<Relationships xmlns="http://schemas.openxmlformats.org/package/2006/relationships"><Relationship Id="rId1" Type="http://schemas.openxmlformats.org/officeDocument/2006/relationships/slideMaster" Target="../slideMasters/slideMaster14.xml"/></Relationships>
</file>

<file path=ppt/slideLayouts/_rels/slideLayout145.xml.rels><?xml version="1.0" encoding="UTF-8" standalone="yes" ?>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
<Relationships xmlns="http://schemas.openxmlformats.org/package/2006/relationships"><Relationship Id="rId1" Type="http://schemas.openxmlformats.org/officeDocument/2006/relationships/slideMaster" Target="../slideMasters/slideMaster15.xml"/></Relationships>
</file>

<file path=ppt/slideLayouts/_rels/slideLayout156.xml.rels><?xml version="1.0" encoding="UTF-8" standalone="yes" ?>
<Relationships xmlns="http://schemas.openxmlformats.org/package/2006/relationships"><Relationship Id="rId1" Type="http://schemas.openxmlformats.org/officeDocument/2006/relationships/slideMaster" Target="../slideMasters/slideMaster15.xml"/></Relationships>
</file>

<file path=ppt/slideLayouts/_rels/slideLayout157.xml.rels><?xml version="1.0" encoding="UTF-8" standalone="yes" ?>
<Relationships xmlns="http://schemas.openxmlformats.org/package/2006/relationships"><Relationship Id="rId1" Type="http://schemas.openxmlformats.org/officeDocument/2006/relationships/slideMaster" Target="../slideMasters/slideMaster15.xml"/></Relationships>
</file>

<file path=ppt/slideLayouts/_rels/slideLayout158.xml.rels><?xml version="1.0" encoding="UTF-8" standalone="yes" ?>
<Relationships xmlns="http://schemas.openxmlformats.org/package/2006/relationships"><Relationship Id="rId1" Type="http://schemas.openxmlformats.org/officeDocument/2006/relationships/slideMaster" Target="../slideMasters/slideMaster15.xml"/></Relationships>
</file>

<file path=ppt/slideLayouts/_rels/slideLayout159.xml.rels><?xml version="1.0" encoding="UTF-8" standalone="yes" ?>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
<Relationships xmlns="http://schemas.openxmlformats.org/package/2006/relationships"><Relationship Id="rId1" Type="http://schemas.openxmlformats.org/officeDocument/2006/relationships/slideMaster" Target="../slideMasters/slideMaster15.xml"/></Relationships>
</file>

<file path=ppt/slideLayouts/_rels/slideLayout161.xml.rels><?xml version="1.0" encoding="UTF-8" standalone="yes" ?>
<Relationships xmlns="http://schemas.openxmlformats.org/package/2006/relationships"><Relationship Id="rId1" Type="http://schemas.openxmlformats.org/officeDocument/2006/relationships/slideMaster" Target="../slideMasters/slideMaster15.xml"/></Relationships>
</file>

<file path=ppt/slideLayouts/_rels/slideLayout162.xml.rels><?xml version="1.0" encoding="UTF-8" standalone="yes" ?>
<Relationships xmlns="http://schemas.openxmlformats.org/package/2006/relationships"><Relationship Id="rId1" Type="http://schemas.openxmlformats.org/officeDocument/2006/relationships/slideMaster" Target="../slideMasters/slideMaster15.xml"/></Relationships>
</file>

<file path=ppt/slideLayouts/_rels/slideLayout163.xml.rels><?xml version="1.0" encoding="UTF-8" standalone="yes" ?>
<Relationships xmlns="http://schemas.openxmlformats.org/package/2006/relationships"><Relationship Id="rId1" Type="http://schemas.openxmlformats.org/officeDocument/2006/relationships/slideMaster" Target="../slideMasters/slideMaster15.xml"/></Relationships>
</file>

<file path=ppt/slideLayouts/_rels/slideLayout164.xml.rels><?xml version="1.0" encoding="UTF-8" standalone="yes" ?>
<Relationships xmlns="http://schemas.openxmlformats.org/package/2006/relationships"><Relationship Id="rId1" Type="http://schemas.openxmlformats.org/officeDocument/2006/relationships/slideMaster" Target="../slideMasters/slideMaster15.xml"/></Relationships>
</file>

<file path=ppt/slideLayouts/_rels/slideLayout165.xml.rels><?xml version="1.0" encoding="UTF-8" standalone="yes" ?>
<Relationships xmlns="http://schemas.openxmlformats.org/package/2006/relationships"><Relationship Id="rId1" Type="http://schemas.openxmlformats.org/officeDocument/2006/relationships/slideMaster" Target="../slideMasters/slideMaster15.xml"/></Relationships>
</file>

<file path=ppt/slideLayouts/_rels/slideLayout166.xml.rels><?xml version="1.0" encoding="UTF-8" standalone="yes" ?>
<Relationships xmlns="http://schemas.openxmlformats.org/package/2006/relationships"><Relationship Id="rId1" Type="http://schemas.openxmlformats.org/officeDocument/2006/relationships/slideMaster" Target="../slideMasters/slideMaster16.xml"/></Relationships>
</file>

<file path=ppt/slideLayouts/_rels/slideLayout167.xml.rels><?xml version="1.0" encoding="UTF-8" standalone="yes" ?>
<Relationships xmlns="http://schemas.openxmlformats.org/package/2006/relationships"><Relationship Id="rId1" Type="http://schemas.openxmlformats.org/officeDocument/2006/relationships/slideMaster" Target="../slideMasters/slideMaster16.xml"/></Relationships>
</file>

<file path=ppt/slideLayouts/_rels/slideLayout168.xml.rels><?xml version="1.0" encoding="UTF-8" standalone="yes" ?>
<Relationships xmlns="http://schemas.openxmlformats.org/package/2006/relationships"><Relationship Id="rId1" Type="http://schemas.openxmlformats.org/officeDocument/2006/relationships/slideMaster" Target="../slideMasters/slideMaster16.xml"/></Relationships>
</file>

<file path=ppt/slideLayouts/_rels/slideLayout169.xml.rels><?xml version="1.0" encoding="UTF-8" standalone="yes" ?>
<Relationships xmlns="http://schemas.openxmlformats.org/package/2006/relationships"><Relationship Id="rId1" Type="http://schemas.openxmlformats.org/officeDocument/2006/relationships/slideMaster" Target="../slideMasters/slideMaster16.xml"/></Relationships>
</file>

<file path=ppt/slideLayouts/_rels/slideLayout17.xml.rels><?xml version="1.0" encoding="UTF-8" standalone="yes" ?>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
<Relationships xmlns="http://schemas.openxmlformats.org/package/2006/relationships"><Relationship Id="rId1" Type="http://schemas.openxmlformats.org/officeDocument/2006/relationships/slideMaster" Target="../slideMasters/slideMaster16.xml"/></Relationships>
</file>

<file path=ppt/slideLayouts/_rels/slideLayout171.xml.rels><?xml version="1.0" encoding="UTF-8" standalone="yes" ?>
<Relationships xmlns="http://schemas.openxmlformats.org/package/2006/relationships"><Relationship Id="rId1" Type="http://schemas.openxmlformats.org/officeDocument/2006/relationships/slideMaster" Target="../slideMasters/slideMaster16.xml"/></Relationships>
</file>

<file path=ppt/slideLayouts/_rels/slideLayout172.xml.rels><?xml version="1.0" encoding="UTF-8" standalone="yes" ?>
<Relationships xmlns="http://schemas.openxmlformats.org/package/2006/relationships"><Relationship Id="rId1" Type="http://schemas.openxmlformats.org/officeDocument/2006/relationships/slideMaster" Target="../slideMasters/slideMaster16.xml"/></Relationships>
</file>

<file path=ppt/slideLayouts/_rels/slideLayout173.xml.rels><?xml version="1.0" encoding="UTF-8" standalone="yes" ?>
<Relationships xmlns="http://schemas.openxmlformats.org/package/2006/relationships"><Relationship Id="rId1" Type="http://schemas.openxmlformats.org/officeDocument/2006/relationships/slideMaster" Target="../slideMasters/slideMaster16.xml"/></Relationships>
</file>

<file path=ppt/slideLayouts/_rels/slideLayout174.xml.rels><?xml version="1.0" encoding="UTF-8" standalone="yes" ?>
<Relationships xmlns="http://schemas.openxmlformats.org/package/2006/relationships"><Relationship Id="rId1" Type="http://schemas.openxmlformats.org/officeDocument/2006/relationships/slideMaster" Target="../slideMasters/slideMaster16.xml"/></Relationships>
</file>

<file path=ppt/slideLayouts/_rels/slideLayout175.xml.rels><?xml version="1.0" encoding="UTF-8" standalone="yes" ?>
<Relationships xmlns="http://schemas.openxmlformats.org/package/2006/relationships"><Relationship Id="rId1" Type="http://schemas.openxmlformats.org/officeDocument/2006/relationships/slideMaster" Target="../slideMasters/slideMaster16.xml"/></Relationships>
</file>

<file path=ppt/slideLayouts/_rels/slideLayout176.xml.rels><?xml version="1.0" encoding="UTF-8" standalone="yes" ?>
<Relationships xmlns="http://schemas.openxmlformats.org/package/2006/relationships"><Relationship Id="rId1" Type="http://schemas.openxmlformats.org/officeDocument/2006/relationships/slideMaster" Target="../slideMasters/slideMaster16.xml"/></Relationships>
</file>

<file path=ppt/slideLayouts/_rels/slideLayout177.xml.rels><?xml version="1.0" encoding="UTF-8" standalone="yes" ?>
<Relationships xmlns="http://schemas.openxmlformats.org/package/2006/relationships"><Relationship Id="rId1" Type="http://schemas.openxmlformats.org/officeDocument/2006/relationships/slideMaster" Target="../slideMasters/slideMaster17.xml"/></Relationships>
</file>

<file path=ppt/slideLayouts/_rels/slideLayout178.xml.rels><?xml version="1.0" encoding="UTF-8" standalone="yes" ?>
<Relationships xmlns="http://schemas.openxmlformats.org/package/2006/relationships"><Relationship Id="rId1" Type="http://schemas.openxmlformats.org/officeDocument/2006/relationships/slideMaster" Target="../slideMasters/slideMaster17.xml"/></Relationships>
</file>

<file path=ppt/slideLayouts/_rels/slideLayout179.xml.rels><?xml version="1.0" encoding="UTF-8" standalone="yes" ?>
<Relationships xmlns="http://schemas.openxmlformats.org/package/2006/relationships"><Relationship Id="rId1" Type="http://schemas.openxmlformats.org/officeDocument/2006/relationships/slideMaster" Target="../slideMasters/slideMaster17.xml"/></Relationships>
</file>

<file path=ppt/slideLayouts/_rels/slideLayout18.xml.rels><?xml version="1.0" encoding="UTF-8" standalone="yes" ?>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
<Relationships xmlns="http://schemas.openxmlformats.org/package/2006/relationships"><Relationship Id="rId1" Type="http://schemas.openxmlformats.org/officeDocument/2006/relationships/slideMaster" Target="../slideMasters/slideMaster17.xml"/></Relationships>
</file>

<file path=ppt/slideLayouts/_rels/slideLayout181.xml.rels><?xml version="1.0" encoding="UTF-8" standalone="yes" ?>
<Relationships xmlns="http://schemas.openxmlformats.org/package/2006/relationships"><Relationship Id="rId1" Type="http://schemas.openxmlformats.org/officeDocument/2006/relationships/slideMaster" Target="../slideMasters/slideMaster17.xml"/></Relationships>
</file>

<file path=ppt/slideLayouts/_rels/slideLayout182.xml.rels><?xml version="1.0" encoding="UTF-8" standalone="yes" ?>
<Relationships xmlns="http://schemas.openxmlformats.org/package/2006/relationships"><Relationship Id="rId1" Type="http://schemas.openxmlformats.org/officeDocument/2006/relationships/slideMaster" Target="../slideMasters/slideMaster17.xml"/></Relationships>
</file>

<file path=ppt/slideLayouts/_rels/slideLayout183.xml.rels><?xml version="1.0" encoding="UTF-8" standalone="yes" ?>
<Relationships xmlns="http://schemas.openxmlformats.org/package/2006/relationships"><Relationship Id="rId1" Type="http://schemas.openxmlformats.org/officeDocument/2006/relationships/slideMaster" Target="../slideMasters/slideMaster17.xml"/></Relationships>
</file>

<file path=ppt/slideLayouts/_rels/slideLayout184.xml.rels><?xml version="1.0" encoding="UTF-8" standalone="yes" ?>
<Relationships xmlns="http://schemas.openxmlformats.org/package/2006/relationships"><Relationship Id="rId1" Type="http://schemas.openxmlformats.org/officeDocument/2006/relationships/slideMaster" Target="../slideMasters/slideMaster17.xml"/></Relationships>
</file>

<file path=ppt/slideLayouts/_rels/slideLayout185.xml.rels><?xml version="1.0" encoding="UTF-8" standalone="yes" ?>
<Relationships xmlns="http://schemas.openxmlformats.org/package/2006/relationships"><Relationship Id="rId1" Type="http://schemas.openxmlformats.org/officeDocument/2006/relationships/slideMaster" Target="../slideMasters/slideMaster17.xml"/></Relationships>
</file>

<file path=ppt/slideLayouts/_rels/slideLayout186.xml.rels><?xml version="1.0" encoding="UTF-8" standalone="yes" ?>
<Relationships xmlns="http://schemas.openxmlformats.org/package/2006/relationships"><Relationship Id="rId1" Type="http://schemas.openxmlformats.org/officeDocument/2006/relationships/slideMaster" Target="../slideMasters/slideMaster17.xml"/></Relationships>
</file>

<file path=ppt/slideLayouts/_rels/slideLayout187.xml.rels><?xml version="1.0" encoding="UTF-8" standalone="yes" ?>
<Relationships xmlns="http://schemas.openxmlformats.org/package/2006/relationships"><Relationship Id="rId1" Type="http://schemas.openxmlformats.org/officeDocument/2006/relationships/slideMaster" Target="../slideMasters/slideMaster17.xml"/></Relationships>
</file>

<file path=ppt/slideLayouts/_rels/slideLayout188.xml.rels><?xml version="1.0" encoding="UTF-8" standalone="yes" ?>
<Relationships xmlns="http://schemas.openxmlformats.org/package/2006/relationships"><Relationship Id="rId1" Type="http://schemas.openxmlformats.org/officeDocument/2006/relationships/slideMaster" Target="../slideMasters/slideMaster18.xml"/></Relationships>
</file>

<file path=ppt/slideLayouts/_rels/slideLayout189.xml.rels><?xml version="1.0" encoding="UTF-8" standalone="yes" ?>
<Relationships xmlns="http://schemas.openxmlformats.org/package/2006/relationships"><Relationship Id="rId1" Type="http://schemas.openxmlformats.org/officeDocument/2006/relationships/slideMaster" Target="../slideMasters/slideMaster18.xml"/></Relationships>
</file>

<file path=ppt/slideLayouts/_rels/slideLayout19.xml.rels><?xml version="1.0" encoding="UTF-8" standalone="yes" ?>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
<Relationships xmlns="http://schemas.openxmlformats.org/package/2006/relationships"><Relationship Id="rId1" Type="http://schemas.openxmlformats.org/officeDocument/2006/relationships/slideMaster" Target="../slideMasters/slideMaster18.xml"/></Relationships>
</file>

<file path=ppt/slideLayouts/_rels/slideLayout191.xml.rels><?xml version="1.0" encoding="UTF-8" standalone="yes" ?>
<Relationships xmlns="http://schemas.openxmlformats.org/package/2006/relationships"><Relationship Id="rId1" Type="http://schemas.openxmlformats.org/officeDocument/2006/relationships/slideMaster" Target="../slideMasters/slideMaster18.xml"/></Relationships>
</file>

<file path=ppt/slideLayouts/_rels/slideLayout192.xml.rels><?xml version="1.0" encoding="UTF-8" standalone="yes" ?>
<Relationships xmlns="http://schemas.openxmlformats.org/package/2006/relationships"><Relationship Id="rId1" Type="http://schemas.openxmlformats.org/officeDocument/2006/relationships/slideMaster" Target="../slideMasters/slideMaster18.xml"/></Relationships>
</file>

<file path=ppt/slideLayouts/_rels/slideLayout193.xml.rels><?xml version="1.0" encoding="UTF-8" standalone="yes" ?>
<Relationships xmlns="http://schemas.openxmlformats.org/package/2006/relationships"><Relationship Id="rId1" Type="http://schemas.openxmlformats.org/officeDocument/2006/relationships/slideMaster" Target="../slideMasters/slideMaster18.xml"/></Relationships>
</file>

<file path=ppt/slideLayouts/_rels/slideLayout194.xml.rels><?xml version="1.0" encoding="UTF-8" standalone="yes" ?>
<Relationships xmlns="http://schemas.openxmlformats.org/package/2006/relationships"><Relationship Id="rId1" Type="http://schemas.openxmlformats.org/officeDocument/2006/relationships/slideMaster" Target="../slideMasters/slideMaster18.xml"/></Relationships>
</file>

<file path=ppt/slideLayouts/_rels/slideLayout195.xml.rels><?xml version="1.0" encoding="UTF-8" standalone="yes" ?>
<Relationships xmlns="http://schemas.openxmlformats.org/package/2006/relationships"><Relationship Id="rId1" Type="http://schemas.openxmlformats.org/officeDocument/2006/relationships/slideMaster" Target="../slideMasters/slideMaster18.xml"/></Relationships>
</file>

<file path=ppt/slideLayouts/_rels/slideLayout196.xml.rels><?xml version="1.0" encoding="UTF-8" standalone="yes" ?>
<Relationships xmlns="http://schemas.openxmlformats.org/package/2006/relationships"><Relationship Id="rId1" Type="http://schemas.openxmlformats.org/officeDocument/2006/relationships/slideMaster" Target="../slideMasters/slideMaster18.xml"/></Relationships>
</file>

<file path=ppt/slideLayouts/_rels/slideLayout197.xml.rels><?xml version="1.0" encoding="UTF-8" standalone="yes" ?>
<Relationships xmlns="http://schemas.openxmlformats.org/package/2006/relationships"><Relationship Id="rId1" Type="http://schemas.openxmlformats.org/officeDocument/2006/relationships/slideMaster" Target="../slideMasters/slideMaster18.xml"/></Relationships>
</file>

<file path=ppt/slideLayouts/_rels/slideLayout198.xml.rels><?xml version="1.0" encoding="UTF-8" standalone="yes" ?>
<Relationships xmlns="http://schemas.openxmlformats.org/package/2006/relationships"><Relationship Id="rId1" Type="http://schemas.openxmlformats.org/officeDocument/2006/relationships/slideMaster" Target="../slideMasters/slideMaster18.xml"/></Relationships>
</file>

<file path=ppt/slideLayouts/_rels/slideLayout199.xml.rels><?xml version="1.0" encoding="UTF-8" standalone="yes" ?>
<Relationships xmlns="http://schemas.openxmlformats.org/package/2006/relationships"><Relationship Id="rId1" Type="http://schemas.openxmlformats.org/officeDocument/2006/relationships/slideMaster" Target="../slideMasters/slideMaster19.xml"/></Relationships>
</file>

<file path=ppt/slideLayouts/_rels/slideLayout2.xml.rels><?xml version="1.0" encoding="UTF-8" standalone="yes" ?>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
<Relationships xmlns="http://schemas.openxmlformats.org/package/2006/relationships"><Relationship Id="rId1" Type="http://schemas.openxmlformats.org/officeDocument/2006/relationships/slideMaster" Target="../slideMasters/slideMaster19.xml"/></Relationships>
</file>

<file path=ppt/slideLayouts/_rels/slideLayout201.xml.rels><?xml version="1.0" encoding="UTF-8" standalone="yes" ?>
<Relationships xmlns="http://schemas.openxmlformats.org/package/2006/relationships"><Relationship Id="rId1" Type="http://schemas.openxmlformats.org/officeDocument/2006/relationships/slideMaster" Target="../slideMasters/slideMaster19.xml"/></Relationships>
</file>

<file path=ppt/slideLayouts/_rels/slideLayout202.xml.rels><?xml version="1.0" encoding="UTF-8" standalone="yes" ?>
<Relationships xmlns="http://schemas.openxmlformats.org/package/2006/relationships"><Relationship Id="rId1" Type="http://schemas.openxmlformats.org/officeDocument/2006/relationships/slideMaster" Target="../slideMasters/slideMaster19.xml"/></Relationships>
</file>

<file path=ppt/slideLayouts/_rels/slideLayout203.xml.rels><?xml version="1.0" encoding="UTF-8" standalone="yes" ?>
<Relationships xmlns="http://schemas.openxmlformats.org/package/2006/relationships"><Relationship Id="rId1" Type="http://schemas.openxmlformats.org/officeDocument/2006/relationships/slideMaster" Target="../slideMasters/slideMaster19.xml"/></Relationships>
</file>

<file path=ppt/slideLayouts/_rels/slideLayout204.xml.rels><?xml version="1.0" encoding="UTF-8" standalone="yes" ?>
<Relationships xmlns="http://schemas.openxmlformats.org/package/2006/relationships"><Relationship Id="rId1" Type="http://schemas.openxmlformats.org/officeDocument/2006/relationships/slideMaster" Target="../slideMasters/slideMaster19.xml"/></Relationships>
</file>

<file path=ppt/slideLayouts/_rels/slideLayout205.xml.rels><?xml version="1.0" encoding="UTF-8" standalone="yes" ?>
<Relationships xmlns="http://schemas.openxmlformats.org/package/2006/relationships"><Relationship Id="rId1" Type="http://schemas.openxmlformats.org/officeDocument/2006/relationships/slideMaster" Target="../slideMasters/slideMaster19.xml"/></Relationships>
</file>

<file path=ppt/slideLayouts/_rels/slideLayout206.xml.rels><?xml version="1.0" encoding="UTF-8" standalone="yes" ?>
<Relationships xmlns="http://schemas.openxmlformats.org/package/2006/relationships"><Relationship Id="rId1" Type="http://schemas.openxmlformats.org/officeDocument/2006/relationships/slideMaster" Target="../slideMasters/slideMaster19.xml"/></Relationships>
</file>

<file path=ppt/slideLayouts/_rels/slideLayout207.xml.rels><?xml version="1.0" encoding="UTF-8" standalone="yes" ?>
<Relationships xmlns="http://schemas.openxmlformats.org/package/2006/relationships"><Relationship Id="rId1" Type="http://schemas.openxmlformats.org/officeDocument/2006/relationships/slideMaster" Target="../slideMasters/slideMaster19.xml"/></Relationships>
</file>

<file path=ppt/slideLayouts/_rels/slideLayout208.xml.rels><?xml version="1.0" encoding="UTF-8" standalone="yes" ?>
<Relationships xmlns="http://schemas.openxmlformats.org/package/2006/relationships"><Relationship Id="rId1" Type="http://schemas.openxmlformats.org/officeDocument/2006/relationships/slideMaster" Target="../slideMasters/slideMaster19.xml"/></Relationships>
</file>

<file path=ppt/slideLayouts/_rels/slideLayout209.xml.rels><?xml version="1.0" encoding="UTF-8" standalone="yes" ?>
<Relationships xmlns="http://schemas.openxmlformats.org/package/2006/relationships"><Relationship Id="rId1" Type="http://schemas.openxmlformats.org/officeDocument/2006/relationships/slideMaster" Target="../slideMasters/slideMaster19.xml"/></Relationships>
</file>

<file path=ppt/slideLayouts/_rels/slideLayout21.xml.rels><?xml version="1.0" encoding="UTF-8" standalone="yes" ?>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
<Relationships xmlns="http://schemas.openxmlformats.org/package/2006/relationships"><Relationship Id="rId1" Type="http://schemas.openxmlformats.org/officeDocument/2006/relationships/slideMaster" Target="../slideMasters/slideMaster20.xml"/></Relationships>
</file>

<file path=ppt/slideLayouts/_rels/slideLayout211.xml.rels><?xml version="1.0" encoding="UTF-8" standalone="yes" ?>
<Relationships xmlns="http://schemas.openxmlformats.org/package/2006/relationships"><Relationship Id="rId1" Type="http://schemas.openxmlformats.org/officeDocument/2006/relationships/slideMaster" Target="../slideMasters/slideMaster20.xml"/></Relationships>
</file>

<file path=ppt/slideLayouts/_rels/slideLayout212.xml.rels><?xml version="1.0" encoding="UTF-8" standalone="yes" ?>
<Relationships xmlns="http://schemas.openxmlformats.org/package/2006/relationships"><Relationship Id="rId1" Type="http://schemas.openxmlformats.org/officeDocument/2006/relationships/slideMaster" Target="../slideMasters/slideMaster20.xml"/></Relationships>
</file>

<file path=ppt/slideLayouts/_rels/slideLayout213.xml.rels><?xml version="1.0" encoding="UTF-8" standalone="yes" ?>
<Relationships xmlns="http://schemas.openxmlformats.org/package/2006/relationships"><Relationship Id="rId1" Type="http://schemas.openxmlformats.org/officeDocument/2006/relationships/slideMaster" Target="../slideMasters/slideMaster20.xml"/></Relationships>
</file>

<file path=ppt/slideLayouts/_rels/slideLayout214.xml.rels><?xml version="1.0" encoding="UTF-8" standalone="yes" ?>
<Relationships xmlns="http://schemas.openxmlformats.org/package/2006/relationships"><Relationship Id="rId1" Type="http://schemas.openxmlformats.org/officeDocument/2006/relationships/slideMaster" Target="../slideMasters/slideMaster20.xml"/></Relationships>
</file>

<file path=ppt/slideLayouts/_rels/slideLayout215.xml.rels><?xml version="1.0" encoding="UTF-8" standalone="yes" ?>
<Relationships xmlns="http://schemas.openxmlformats.org/package/2006/relationships"><Relationship Id="rId1" Type="http://schemas.openxmlformats.org/officeDocument/2006/relationships/slideMaster" Target="../slideMasters/slideMaster20.xml"/></Relationships>
</file>

<file path=ppt/slideLayouts/_rels/slideLayout216.xml.rels><?xml version="1.0" encoding="UTF-8" standalone="yes" ?>
<Relationships xmlns="http://schemas.openxmlformats.org/package/2006/relationships"><Relationship Id="rId1" Type="http://schemas.openxmlformats.org/officeDocument/2006/relationships/slideMaster" Target="../slideMasters/slideMaster20.xml"/></Relationships>
</file>

<file path=ppt/slideLayouts/_rels/slideLayout217.xml.rels><?xml version="1.0" encoding="UTF-8" standalone="yes" ?>
<Relationships xmlns="http://schemas.openxmlformats.org/package/2006/relationships"><Relationship Id="rId1" Type="http://schemas.openxmlformats.org/officeDocument/2006/relationships/slideMaster" Target="../slideMasters/slideMaster20.xml"/></Relationships>
</file>

<file path=ppt/slideLayouts/_rels/slideLayout218.xml.rels><?xml version="1.0" encoding="UTF-8" standalone="yes" ?>
<Relationships xmlns="http://schemas.openxmlformats.org/package/2006/relationships"><Relationship Id="rId1" Type="http://schemas.openxmlformats.org/officeDocument/2006/relationships/slideMaster" Target="../slideMasters/slideMaster20.xml"/></Relationships>
</file>

<file path=ppt/slideLayouts/_rels/slideLayout219.xml.rels><?xml version="1.0" encoding="UTF-8" standalone="yes" ?>
<Relationships xmlns="http://schemas.openxmlformats.org/package/2006/relationships"><Relationship Id="rId1" Type="http://schemas.openxmlformats.org/officeDocument/2006/relationships/slideMaster" Target="../slideMasters/slideMaster20.xml"/></Relationships>
</file>

<file path=ppt/slideLayouts/_rels/slideLayout22.xml.rels><?xml version="1.0" encoding="UTF-8" standalone="yes" ?>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
<Relationships xmlns="http://schemas.openxmlformats.org/package/2006/relationships"><Relationship Id="rId1" Type="http://schemas.openxmlformats.org/officeDocument/2006/relationships/slideMaster" Target="../slideMasters/slideMaster20.xml"/></Relationships>
</file>

<file path=ppt/slideLayouts/_rels/slideLayout221.xml.rels><?xml version="1.0" encoding="UTF-8" standalone="yes" ?>
<Relationships xmlns="http://schemas.openxmlformats.org/package/2006/relationships"><Relationship Id="rId1" Type="http://schemas.openxmlformats.org/officeDocument/2006/relationships/slideMaster" Target="../slideMasters/slideMaster21.xml"/></Relationships>
</file>

<file path=ppt/slideLayouts/_rels/slideLayout222.xml.rels><?xml version="1.0" encoding="UTF-8" standalone="yes" ?>
<Relationships xmlns="http://schemas.openxmlformats.org/package/2006/relationships"><Relationship Id="rId1" Type="http://schemas.openxmlformats.org/officeDocument/2006/relationships/slideMaster" Target="../slideMasters/slideMaster21.xml"/></Relationships>
</file>

<file path=ppt/slideLayouts/_rels/slideLayout223.xml.rels><?xml version="1.0" encoding="UTF-8" standalone="yes" ?>
<Relationships xmlns="http://schemas.openxmlformats.org/package/2006/relationships"><Relationship Id="rId1" Type="http://schemas.openxmlformats.org/officeDocument/2006/relationships/slideMaster" Target="../slideMasters/slideMaster21.xml"/></Relationships>
</file>

<file path=ppt/slideLayouts/_rels/slideLayout224.xml.rels><?xml version="1.0" encoding="UTF-8" standalone="yes" ?>
<Relationships xmlns="http://schemas.openxmlformats.org/package/2006/relationships"><Relationship Id="rId1" Type="http://schemas.openxmlformats.org/officeDocument/2006/relationships/slideMaster" Target="../slideMasters/slideMaster21.xml"/></Relationships>
</file>

<file path=ppt/slideLayouts/_rels/slideLayout225.xml.rels><?xml version="1.0" encoding="UTF-8" standalone="yes" ?>
<Relationships xmlns="http://schemas.openxmlformats.org/package/2006/relationships"><Relationship Id="rId1" Type="http://schemas.openxmlformats.org/officeDocument/2006/relationships/slideMaster" Target="../slideMasters/slideMaster21.xml"/></Relationships>
</file>

<file path=ppt/slideLayouts/_rels/slideLayout226.xml.rels><?xml version="1.0" encoding="UTF-8" standalone="yes" ?>
<Relationships xmlns="http://schemas.openxmlformats.org/package/2006/relationships"><Relationship Id="rId1" Type="http://schemas.openxmlformats.org/officeDocument/2006/relationships/slideMaster" Target="../slideMasters/slideMaster21.xml"/></Relationships>
</file>

<file path=ppt/slideLayouts/_rels/slideLayout227.xml.rels><?xml version="1.0" encoding="UTF-8" standalone="yes" ?>
<Relationships xmlns="http://schemas.openxmlformats.org/package/2006/relationships"><Relationship Id="rId1" Type="http://schemas.openxmlformats.org/officeDocument/2006/relationships/slideMaster" Target="../slideMasters/slideMaster21.xml"/></Relationships>
</file>

<file path=ppt/slideLayouts/_rels/slideLayout228.xml.rels><?xml version="1.0" encoding="UTF-8" standalone="yes" ?>
<Relationships xmlns="http://schemas.openxmlformats.org/package/2006/relationships"><Relationship Id="rId1" Type="http://schemas.openxmlformats.org/officeDocument/2006/relationships/slideMaster" Target="../slideMasters/slideMaster21.xml"/></Relationships>
</file>

<file path=ppt/slideLayouts/_rels/slideLayout229.xml.rels><?xml version="1.0" encoding="UTF-8" standalone="yes" ?>
<Relationships xmlns="http://schemas.openxmlformats.org/package/2006/relationships"><Relationship Id="rId1" Type="http://schemas.openxmlformats.org/officeDocument/2006/relationships/slideMaster" Target="../slideMasters/slideMaster21.xml"/></Relationships>
</file>

<file path=ppt/slideLayouts/_rels/slideLayout23.xml.rels><?xml version="1.0" encoding="UTF-8" standalone="yes" ?>
<Relationships xmlns="http://schemas.openxmlformats.org/package/2006/relationships"><Relationship Id="rId1" Type="http://schemas.openxmlformats.org/officeDocument/2006/relationships/slideMaster" Target="../slideMasters/slideMaster3.xml"/></Relationships>
</file>

<file path=ppt/slideLayouts/_rels/slideLayout230.xml.rels><?xml version="1.0" encoding="UTF-8" standalone="yes" ?>
<Relationships xmlns="http://schemas.openxmlformats.org/package/2006/relationships"><Relationship Id="rId1" Type="http://schemas.openxmlformats.org/officeDocument/2006/relationships/slideMaster" Target="../slideMasters/slideMaster21.xml"/></Relationships>
</file>

<file path=ppt/slideLayouts/_rels/slideLayout231.xml.rels><?xml version="1.0" encoding="UTF-8" standalone="yes" ?>
<Relationships xmlns="http://schemas.openxmlformats.org/package/2006/relationships"><Relationship Id="rId1" Type="http://schemas.openxmlformats.org/officeDocument/2006/relationships/slideMaster" Target="../slideMasters/slideMaster21.xml"/></Relationships>
</file>

<file path=ppt/slideLayouts/_rels/slideLayout232.xml.rels><?xml version="1.0" encoding="UTF-8" standalone="yes" ?>
<Relationships xmlns="http://schemas.openxmlformats.org/package/2006/relationships"><Relationship Id="rId1" Type="http://schemas.openxmlformats.org/officeDocument/2006/relationships/slideMaster" Target="../slideMasters/slideMaster22.xml"/></Relationships>
</file>

<file path=ppt/slideLayouts/_rels/slideLayout233.xml.rels><?xml version="1.0" encoding="UTF-8" standalone="yes" ?>
<Relationships xmlns="http://schemas.openxmlformats.org/package/2006/relationships"><Relationship Id="rId1" Type="http://schemas.openxmlformats.org/officeDocument/2006/relationships/slideMaster" Target="../slideMasters/slideMaster22.xml"/></Relationships>
</file>

<file path=ppt/slideLayouts/_rels/slideLayout234.xml.rels><?xml version="1.0" encoding="UTF-8" standalone="yes" ?>
<Relationships xmlns="http://schemas.openxmlformats.org/package/2006/relationships"><Relationship Id="rId1" Type="http://schemas.openxmlformats.org/officeDocument/2006/relationships/slideMaster" Target="../slideMasters/slideMaster22.xml"/></Relationships>
</file>

<file path=ppt/slideLayouts/_rels/slideLayout235.xml.rels><?xml version="1.0" encoding="UTF-8" standalone="yes" ?>
<Relationships xmlns="http://schemas.openxmlformats.org/package/2006/relationships"><Relationship Id="rId1" Type="http://schemas.openxmlformats.org/officeDocument/2006/relationships/slideMaster" Target="../slideMasters/slideMaster22.xml"/></Relationships>
</file>

<file path=ppt/slideLayouts/_rels/slideLayout236.xml.rels><?xml version="1.0" encoding="UTF-8" standalone="yes" ?>
<Relationships xmlns="http://schemas.openxmlformats.org/package/2006/relationships"><Relationship Id="rId1" Type="http://schemas.openxmlformats.org/officeDocument/2006/relationships/slideMaster" Target="../slideMasters/slideMaster22.xml"/></Relationships>
</file>

<file path=ppt/slideLayouts/_rels/slideLayout237.xml.rels><?xml version="1.0" encoding="UTF-8" standalone="yes" ?>
<Relationships xmlns="http://schemas.openxmlformats.org/package/2006/relationships"><Relationship Id="rId1" Type="http://schemas.openxmlformats.org/officeDocument/2006/relationships/slideMaster" Target="../slideMasters/slideMaster22.xml"/></Relationships>
</file>

<file path=ppt/slideLayouts/_rels/slideLayout238.xml.rels><?xml version="1.0" encoding="UTF-8" standalone="yes" ?>
<Relationships xmlns="http://schemas.openxmlformats.org/package/2006/relationships"><Relationship Id="rId1" Type="http://schemas.openxmlformats.org/officeDocument/2006/relationships/slideMaster" Target="../slideMasters/slideMaster22.xml"/></Relationships>
</file>

<file path=ppt/slideLayouts/_rels/slideLayout239.xml.rels><?xml version="1.0" encoding="UTF-8" standalone="yes" ?>
<Relationships xmlns="http://schemas.openxmlformats.org/package/2006/relationships"><Relationship Id="rId1" Type="http://schemas.openxmlformats.org/officeDocument/2006/relationships/slideMaster" Target="../slideMasters/slideMaster22.xml"/></Relationships>
</file>

<file path=ppt/slideLayouts/_rels/slideLayout24.xml.rels><?xml version="1.0" encoding="UTF-8" standalone="yes" ?>
<Relationships xmlns="http://schemas.openxmlformats.org/package/2006/relationships"><Relationship Id="rId1" Type="http://schemas.openxmlformats.org/officeDocument/2006/relationships/slideMaster" Target="../slideMasters/slideMaster3.xml"/></Relationships>
</file>

<file path=ppt/slideLayouts/_rels/slideLayout240.xml.rels><?xml version="1.0" encoding="UTF-8" standalone="yes" ?>
<Relationships xmlns="http://schemas.openxmlformats.org/package/2006/relationships"><Relationship Id="rId1" Type="http://schemas.openxmlformats.org/officeDocument/2006/relationships/slideMaster" Target="../slideMasters/slideMaster22.xml"/></Relationships>
</file>

<file path=ppt/slideLayouts/_rels/slideLayout241.xml.rels><?xml version="1.0" encoding="UTF-8" standalone="yes" ?>
<Relationships xmlns="http://schemas.openxmlformats.org/package/2006/relationships"><Relationship Id="rId1" Type="http://schemas.openxmlformats.org/officeDocument/2006/relationships/slideMaster" Target="../slideMasters/slideMaster22.xml"/></Relationships>
</file>

<file path=ppt/slideLayouts/_rels/slideLayout242.xml.rels><?xml version="1.0" encoding="UTF-8" standalone="yes" ?>
<Relationships xmlns="http://schemas.openxmlformats.org/package/2006/relationships"><Relationship Id="rId1" Type="http://schemas.openxmlformats.org/officeDocument/2006/relationships/slideMaster" Target="../slideMasters/slideMaster22.xml"/></Relationships>
</file>

<file path=ppt/slideLayouts/_rels/slideLayout243.xml.rels><?xml version="1.0" encoding="UTF-8" standalone="yes" ?>
<Relationships xmlns="http://schemas.openxmlformats.org/package/2006/relationships"><Relationship Id="rId1" Type="http://schemas.openxmlformats.org/officeDocument/2006/relationships/slideMaster" Target="../slideMasters/slideMaster23.xml"/></Relationships>
</file>

<file path=ppt/slideLayouts/_rels/slideLayout244.xml.rels><?xml version="1.0" encoding="UTF-8" standalone="yes" ?>
<Relationships xmlns="http://schemas.openxmlformats.org/package/2006/relationships"><Relationship Id="rId1" Type="http://schemas.openxmlformats.org/officeDocument/2006/relationships/slideMaster" Target="../slideMasters/slideMaster23.xml"/></Relationships>
</file>

<file path=ppt/slideLayouts/_rels/slideLayout245.xml.rels><?xml version="1.0" encoding="UTF-8" standalone="yes" ?>
<Relationships xmlns="http://schemas.openxmlformats.org/package/2006/relationships"><Relationship Id="rId1" Type="http://schemas.openxmlformats.org/officeDocument/2006/relationships/slideMaster" Target="../slideMasters/slideMaster23.xml"/></Relationships>
</file>

<file path=ppt/slideLayouts/_rels/slideLayout246.xml.rels><?xml version="1.0" encoding="UTF-8" standalone="yes" ?>
<Relationships xmlns="http://schemas.openxmlformats.org/package/2006/relationships"><Relationship Id="rId1" Type="http://schemas.openxmlformats.org/officeDocument/2006/relationships/slideMaster" Target="../slideMasters/slideMaster23.xml"/></Relationships>
</file>

<file path=ppt/slideLayouts/_rels/slideLayout247.xml.rels><?xml version="1.0" encoding="UTF-8" standalone="yes" ?>
<Relationships xmlns="http://schemas.openxmlformats.org/package/2006/relationships"><Relationship Id="rId1" Type="http://schemas.openxmlformats.org/officeDocument/2006/relationships/slideMaster" Target="../slideMasters/slideMaster23.xml"/></Relationships>
</file>

<file path=ppt/slideLayouts/_rels/slideLayout248.xml.rels><?xml version="1.0" encoding="UTF-8" standalone="yes" ?>
<Relationships xmlns="http://schemas.openxmlformats.org/package/2006/relationships"><Relationship Id="rId1" Type="http://schemas.openxmlformats.org/officeDocument/2006/relationships/slideMaster" Target="../slideMasters/slideMaster23.xml"/></Relationships>
</file>

<file path=ppt/slideLayouts/_rels/slideLayout249.xml.rels><?xml version="1.0" encoding="UTF-8" standalone="yes" ?>
<Relationships xmlns="http://schemas.openxmlformats.org/package/2006/relationships"><Relationship Id="rId1" Type="http://schemas.openxmlformats.org/officeDocument/2006/relationships/slideMaster" Target="../slideMasters/slideMaster23.xml"/></Relationships>
</file>

<file path=ppt/slideLayouts/_rels/slideLayout25.xml.rels><?xml version="1.0" encoding="UTF-8" standalone="yes" ?>
<Relationships xmlns="http://schemas.openxmlformats.org/package/2006/relationships"><Relationship Id="rId1" Type="http://schemas.openxmlformats.org/officeDocument/2006/relationships/slideMaster" Target="../slideMasters/slideMaster3.xml"/></Relationships>
</file>

<file path=ppt/slideLayouts/_rels/slideLayout250.xml.rels><?xml version="1.0" encoding="UTF-8" standalone="yes" ?>
<Relationships xmlns="http://schemas.openxmlformats.org/package/2006/relationships"><Relationship Id="rId1" Type="http://schemas.openxmlformats.org/officeDocument/2006/relationships/slideMaster" Target="../slideMasters/slideMaster23.xml"/></Relationships>
</file>

<file path=ppt/slideLayouts/_rels/slideLayout251.xml.rels><?xml version="1.0" encoding="UTF-8" standalone="yes" ?>
<Relationships xmlns="http://schemas.openxmlformats.org/package/2006/relationships"><Relationship Id="rId1" Type="http://schemas.openxmlformats.org/officeDocument/2006/relationships/slideMaster" Target="../slideMasters/slideMaster23.xml"/></Relationships>
</file>

<file path=ppt/slideLayouts/_rels/slideLayout252.xml.rels><?xml version="1.0" encoding="UTF-8" standalone="yes" ?>
<Relationships xmlns="http://schemas.openxmlformats.org/package/2006/relationships"><Relationship Id="rId1" Type="http://schemas.openxmlformats.org/officeDocument/2006/relationships/slideMaster" Target="../slideMasters/slideMaster23.xml"/></Relationships>
</file>

<file path=ppt/slideLayouts/_rels/slideLayout253.xml.rels><?xml version="1.0" encoding="UTF-8" standalone="yes" ?>
<Relationships xmlns="http://schemas.openxmlformats.org/package/2006/relationships"><Relationship Id="rId1" Type="http://schemas.openxmlformats.org/officeDocument/2006/relationships/slideMaster" Target="../slideMasters/slideMaster23.xml"/></Relationships>
</file>

<file path=ppt/slideLayouts/_rels/slideLayout254.xml.rels><?xml version="1.0" encoding="UTF-8" standalone="yes" ?>
<Relationships xmlns="http://schemas.openxmlformats.org/package/2006/relationships"><Relationship Id="rId1" Type="http://schemas.openxmlformats.org/officeDocument/2006/relationships/slideMaster" Target="../slideMasters/slideMaster24.xml"/></Relationships>
</file>

<file path=ppt/slideLayouts/_rels/slideLayout255.xml.rels><?xml version="1.0" encoding="UTF-8" standalone="yes" ?>
<Relationships xmlns="http://schemas.openxmlformats.org/package/2006/relationships"><Relationship Id="rId1" Type="http://schemas.openxmlformats.org/officeDocument/2006/relationships/slideMaster" Target="../slideMasters/slideMaster24.xml"/></Relationships>
</file>

<file path=ppt/slideLayouts/_rels/slideLayout256.xml.rels><?xml version="1.0" encoding="UTF-8" standalone="yes" ?>
<Relationships xmlns="http://schemas.openxmlformats.org/package/2006/relationships"><Relationship Id="rId1" Type="http://schemas.openxmlformats.org/officeDocument/2006/relationships/slideMaster" Target="../slideMasters/slideMaster24.xml"/></Relationships>
</file>

<file path=ppt/slideLayouts/_rels/slideLayout257.xml.rels><?xml version="1.0" encoding="UTF-8" standalone="yes" ?>
<Relationships xmlns="http://schemas.openxmlformats.org/package/2006/relationships"><Relationship Id="rId1" Type="http://schemas.openxmlformats.org/officeDocument/2006/relationships/slideMaster" Target="../slideMasters/slideMaster24.xml"/></Relationships>
</file>

<file path=ppt/slideLayouts/_rels/slideLayout258.xml.rels><?xml version="1.0" encoding="UTF-8" standalone="yes" ?>
<Relationships xmlns="http://schemas.openxmlformats.org/package/2006/relationships"><Relationship Id="rId1" Type="http://schemas.openxmlformats.org/officeDocument/2006/relationships/slideMaster" Target="../slideMasters/slideMaster24.xml"/></Relationships>
</file>

<file path=ppt/slideLayouts/_rels/slideLayout259.xml.rels><?xml version="1.0" encoding="UTF-8" standalone="yes" ?>
<Relationships xmlns="http://schemas.openxmlformats.org/package/2006/relationships"><Relationship Id="rId1" Type="http://schemas.openxmlformats.org/officeDocument/2006/relationships/slideMaster" Target="../slideMasters/slideMaster24.xml"/></Relationships>
</file>

<file path=ppt/slideLayouts/_rels/slideLayout26.xml.rels><?xml version="1.0" encoding="UTF-8" standalone="yes" ?>
<Relationships xmlns="http://schemas.openxmlformats.org/package/2006/relationships"><Relationship Id="rId1" Type="http://schemas.openxmlformats.org/officeDocument/2006/relationships/slideMaster" Target="../slideMasters/slideMaster3.xml"/></Relationships>
</file>

<file path=ppt/slideLayouts/_rels/slideLayout260.xml.rels><?xml version="1.0" encoding="UTF-8" standalone="yes" ?>
<Relationships xmlns="http://schemas.openxmlformats.org/package/2006/relationships"><Relationship Id="rId1" Type="http://schemas.openxmlformats.org/officeDocument/2006/relationships/slideMaster" Target="../slideMasters/slideMaster24.xml"/></Relationships>
</file>

<file path=ppt/slideLayouts/_rels/slideLayout261.xml.rels><?xml version="1.0" encoding="UTF-8" standalone="yes" ?>
<Relationships xmlns="http://schemas.openxmlformats.org/package/2006/relationships"><Relationship Id="rId1" Type="http://schemas.openxmlformats.org/officeDocument/2006/relationships/slideMaster" Target="../slideMasters/slideMaster24.xml"/></Relationships>
</file>

<file path=ppt/slideLayouts/_rels/slideLayout262.xml.rels><?xml version="1.0" encoding="UTF-8" standalone="yes" ?>
<Relationships xmlns="http://schemas.openxmlformats.org/package/2006/relationships"><Relationship Id="rId1" Type="http://schemas.openxmlformats.org/officeDocument/2006/relationships/slideMaster" Target="../slideMasters/slideMaster24.xml"/></Relationships>
</file>

<file path=ppt/slideLayouts/_rels/slideLayout263.xml.rels><?xml version="1.0" encoding="UTF-8" standalone="yes" ?>
<Relationships xmlns="http://schemas.openxmlformats.org/package/2006/relationships"><Relationship Id="rId1" Type="http://schemas.openxmlformats.org/officeDocument/2006/relationships/slideMaster" Target="../slideMasters/slideMaster24.xml"/></Relationships>
</file>

<file path=ppt/slideLayouts/_rels/slideLayout264.xml.rels><?xml version="1.0" encoding="UTF-8" standalone="yes" ?>
<Relationships xmlns="http://schemas.openxmlformats.org/package/2006/relationships"><Relationship Id="rId1" Type="http://schemas.openxmlformats.org/officeDocument/2006/relationships/slideMaster" Target="../slideMasters/slideMaster24.xml"/></Relationships>
</file>

<file path=ppt/slideLayouts/_rels/slideLayout265.xml.rels><?xml version="1.0" encoding="UTF-8" standalone="yes" ?>
<Relationships xmlns="http://schemas.openxmlformats.org/package/2006/relationships"><Relationship Id="rId1" Type="http://schemas.openxmlformats.org/officeDocument/2006/relationships/slideMaster" Target="../slideMasters/slideMaster25.xml"/></Relationships>
</file>

<file path=ppt/slideLayouts/_rels/slideLayout266.xml.rels><?xml version="1.0" encoding="UTF-8" standalone="yes" ?>
<Relationships xmlns="http://schemas.openxmlformats.org/package/2006/relationships"><Relationship Id="rId1" Type="http://schemas.openxmlformats.org/officeDocument/2006/relationships/slideMaster" Target="../slideMasters/slideMaster25.xml"/></Relationships>
</file>

<file path=ppt/slideLayouts/_rels/slideLayout267.xml.rels><?xml version="1.0" encoding="UTF-8" standalone="yes" ?>
<Relationships xmlns="http://schemas.openxmlformats.org/package/2006/relationships"><Relationship Id="rId1" Type="http://schemas.openxmlformats.org/officeDocument/2006/relationships/slideMaster" Target="../slideMasters/slideMaster25.xml"/></Relationships>
</file>

<file path=ppt/slideLayouts/_rels/slideLayout268.xml.rels><?xml version="1.0" encoding="UTF-8" standalone="yes" ?>
<Relationships xmlns="http://schemas.openxmlformats.org/package/2006/relationships"><Relationship Id="rId1" Type="http://schemas.openxmlformats.org/officeDocument/2006/relationships/slideMaster" Target="../slideMasters/slideMaster25.xml"/></Relationships>
</file>

<file path=ppt/slideLayouts/_rels/slideLayout269.xml.rels><?xml version="1.0" encoding="UTF-8" standalone="yes" ?>
<Relationships xmlns="http://schemas.openxmlformats.org/package/2006/relationships"><Relationship Id="rId1" Type="http://schemas.openxmlformats.org/officeDocument/2006/relationships/slideMaster" Target="../slideMasters/slideMaster25.xml"/></Relationships>
</file>

<file path=ppt/slideLayouts/_rels/slideLayout27.xml.rels><?xml version="1.0" encoding="UTF-8" standalone="yes" ?>
<Relationships xmlns="http://schemas.openxmlformats.org/package/2006/relationships"><Relationship Id="rId1" Type="http://schemas.openxmlformats.org/officeDocument/2006/relationships/slideMaster" Target="../slideMasters/slideMaster3.xml"/></Relationships>
</file>

<file path=ppt/slideLayouts/_rels/slideLayout270.xml.rels><?xml version="1.0" encoding="UTF-8" standalone="yes" ?>
<Relationships xmlns="http://schemas.openxmlformats.org/package/2006/relationships"><Relationship Id="rId1" Type="http://schemas.openxmlformats.org/officeDocument/2006/relationships/slideMaster" Target="../slideMasters/slideMaster25.xml"/></Relationships>
</file>

<file path=ppt/slideLayouts/_rels/slideLayout271.xml.rels><?xml version="1.0" encoding="UTF-8" standalone="yes" ?>
<Relationships xmlns="http://schemas.openxmlformats.org/package/2006/relationships"><Relationship Id="rId1" Type="http://schemas.openxmlformats.org/officeDocument/2006/relationships/slideMaster" Target="../slideMasters/slideMaster25.xml"/></Relationships>
</file>

<file path=ppt/slideLayouts/_rels/slideLayout272.xml.rels><?xml version="1.0" encoding="UTF-8" standalone="yes" ?>
<Relationships xmlns="http://schemas.openxmlformats.org/package/2006/relationships"><Relationship Id="rId1" Type="http://schemas.openxmlformats.org/officeDocument/2006/relationships/slideMaster" Target="../slideMasters/slideMaster25.xml"/></Relationships>
</file>

<file path=ppt/slideLayouts/_rels/slideLayout273.xml.rels><?xml version="1.0" encoding="UTF-8" standalone="yes" ?>
<Relationships xmlns="http://schemas.openxmlformats.org/package/2006/relationships"><Relationship Id="rId1" Type="http://schemas.openxmlformats.org/officeDocument/2006/relationships/slideMaster" Target="../slideMasters/slideMaster25.xml"/></Relationships>
</file>

<file path=ppt/slideLayouts/_rels/slideLayout274.xml.rels><?xml version="1.0" encoding="UTF-8" standalone="yes" ?>
<Relationships xmlns="http://schemas.openxmlformats.org/package/2006/relationships"><Relationship Id="rId1" Type="http://schemas.openxmlformats.org/officeDocument/2006/relationships/slideMaster" Target="../slideMasters/slideMaster25.xml"/></Relationships>
</file>

<file path=ppt/slideLayouts/_rels/slideLayout275.xml.rels><?xml version="1.0" encoding="UTF-8" standalone="yes" ?>
<Relationships xmlns="http://schemas.openxmlformats.org/package/2006/relationships"><Relationship Id="rId1" Type="http://schemas.openxmlformats.org/officeDocument/2006/relationships/slideMaster" Target="../slideMasters/slideMaster25.xml"/></Relationships>
</file>

<file path=ppt/slideLayouts/_rels/slideLayout276.xml.rels><?xml version="1.0" encoding="UTF-8" standalone="yes" ?>
<Relationships xmlns="http://schemas.openxmlformats.org/package/2006/relationships"><Relationship Id="rId1" Type="http://schemas.openxmlformats.org/officeDocument/2006/relationships/slideMaster" Target="../slideMasters/slideMaster26.xml"/></Relationships>
</file>

<file path=ppt/slideLayouts/_rels/slideLayout277.xml.rels><?xml version="1.0" encoding="UTF-8" standalone="yes" ?>
<Relationships xmlns="http://schemas.openxmlformats.org/package/2006/relationships"><Relationship Id="rId1" Type="http://schemas.openxmlformats.org/officeDocument/2006/relationships/slideMaster" Target="../slideMasters/slideMaster26.xml"/></Relationships>
</file>

<file path=ppt/slideLayouts/_rels/slideLayout278.xml.rels><?xml version="1.0" encoding="UTF-8" standalone="yes" ?>
<Relationships xmlns="http://schemas.openxmlformats.org/package/2006/relationships"><Relationship Id="rId1" Type="http://schemas.openxmlformats.org/officeDocument/2006/relationships/slideMaster" Target="../slideMasters/slideMaster26.xml"/></Relationships>
</file>

<file path=ppt/slideLayouts/_rels/slideLayout279.xml.rels><?xml version="1.0" encoding="UTF-8" standalone="yes" ?>
<Relationships xmlns="http://schemas.openxmlformats.org/package/2006/relationships"><Relationship Id="rId1" Type="http://schemas.openxmlformats.org/officeDocument/2006/relationships/slideMaster" Target="../slideMasters/slideMaster26.xml"/></Relationships>
</file>

<file path=ppt/slideLayouts/_rels/slideLayout28.xml.rels><?xml version="1.0" encoding="UTF-8" standalone="yes" ?>
<Relationships xmlns="http://schemas.openxmlformats.org/package/2006/relationships"><Relationship Id="rId1" Type="http://schemas.openxmlformats.org/officeDocument/2006/relationships/slideMaster" Target="../slideMasters/slideMaster3.xml"/></Relationships>
</file>

<file path=ppt/slideLayouts/_rels/slideLayout280.xml.rels><?xml version="1.0" encoding="UTF-8" standalone="yes" ?>
<Relationships xmlns="http://schemas.openxmlformats.org/package/2006/relationships"><Relationship Id="rId1" Type="http://schemas.openxmlformats.org/officeDocument/2006/relationships/slideMaster" Target="../slideMasters/slideMaster26.xml"/></Relationships>
</file>

<file path=ppt/slideLayouts/_rels/slideLayout281.xml.rels><?xml version="1.0" encoding="UTF-8" standalone="yes" ?>
<Relationships xmlns="http://schemas.openxmlformats.org/package/2006/relationships"><Relationship Id="rId1" Type="http://schemas.openxmlformats.org/officeDocument/2006/relationships/slideMaster" Target="../slideMasters/slideMaster26.xml"/></Relationships>
</file>

<file path=ppt/slideLayouts/_rels/slideLayout282.xml.rels><?xml version="1.0" encoding="UTF-8" standalone="yes" ?>
<Relationships xmlns="http://schemas.openxmlformats.org/package/2006/relationships"><Relationship Id="rId1" Type="http://schemas.openxmlformats.org/officeDocument/2006/relationships/slideMaster" Target="../slideMasters/slideMaster26.xml"/></Relationships>
</file>

<file path=ppt/slideLayouts/_rels/slideLayout283.xml.rels><?xml version="1.0" encoding="UTF-8" standalone="yes" ?>
<Relationships xmlns="http://schemas.openxmlformats.org/package/2006/relationships"><Relationship Id="rId1" Type="http://schemas.openxmlformats.org/officeDocument/2006/relationships/slideMaster" Target="../slideMasters/slideMaster26.xml"/></Relationships>
</file>

<file path=ppt/slideLayouts/_rels/slideLayout284.xml.rels><?xml version="1.0" encoding="UTF-8" standalone="yes" ?>
<Relationships xmlns="http://schemas.openxmlformats.org/package/2006/relationships"><Relationship Id="rId1" Type="http://schemas.openxmlformats.org/officeDocument/2006/relationships/slideMaster" Target="../slideMasters/slideMaster26.xml"/></Relationships>
</file>

<file path=ppt/slideLayouts/_rels/slideLayout285.xml.rels><?xml version="1.0" encoding="UTF-8" standalone="yes" ?>
<Relationships xmlns="http://schemas.openxmlformats.org/package/2006/relationships"><Relationship Id="rId1" Type="http://schemas.openxmlformats.org/officeDocument/2006/relationships/slideMaster" Target="../slideMasters/slideMaster26.xml"/></Relationships>
</file>

<file path=ppt/slideLayouts/_rels/slideLayout286.xml.rels><?xml version="1.0" encoding="UTF-8" standalone="yes" ?>
<Relationships xmlns="http://schemas.openxmlformats.org/package/2006/relationships"><Relationship Id="rId1" Type="http://schemas.openxmlformats.org/officeDocument/2006/relationships/slideMaster" Target="../slideMasters/slideMaster26.xml"/></Relationships>
</file>

<file path=ppt/slideLayouts/_rels/slideLayout287.xml.rels><?xml version="1.0" encoding="UTF-8" standalone="yes" ?>
<Relationships xmlns="http://schemas.openxmlformats.org/package/2006/relationships"><Relationship Id="rId1" Type="http://schemas.openxmlformats.org/officeDocument/2006/relationships/slideMaster" Target="../slideMasters/slideMaster27.xml"/></Relationships>
</file>

<file path=ppt/slideLayouts/_rels/slideLayout288.xml.rels><?xml version="1.0" encoding="UTF-8" standalone="yes" ?>
<Relationships xmlns="http://schemas.openxmlformats.org/package/2006/relationships"><Relationship Id="rId1" Type="http://schemas.openxmlformats.org/officeDocument/2006/relationships/slideMaster" Target="../slideMasters/slideMaster27.xml"/></Relationships>
</file>

<file path=ppt/slideLayouts/_rels/slideLayout289.xml.rels><?xml version="1.0" encoding="UTF-8" standalone="yes" ?>
<Relationships xmlns="http://schemas.openxmlformats.org/package/2006/relationships"><Relationship Id="rId1" Type="http://schemas.openxmlformats.org/officeDocument/2006/relationships/slideMaster" Target="../slideMasters/slideMaster27.xml"/></Relationships>
</file>

<file path=ppt/slideLayouts/_rels/slideLayout29.xml.rels><?xml version="1.0" encoding="UTF-8" standalone="yes" ?>
<Relationships xmlns="http://schemas.openxmlformats.org/package/2006/relationships"><Relationship Id="rId1" Type="http://schemas.openxmlformats.org/officeDocument/2006/relationships/slideMaster" Target="../slideMasters/slideMaster3.xml"/></Relationships>
</file>

<file path=ppt/slideLayouts/_rels/slideLayout290.xml.rels><?xml version="1.0" encoding="UTF-8" standalone="yes" ?>
<Relationships xmlns="http://schemas.openxmlformats.org/package/2006/relationships"><Relationship Id="rId1" Type="http://schemas.openxmlformats.org/officeDocument/2006/relationships/slideMaster" Target="../slideMasters/slideMaster27.xml"/></Relationships>
</file>

<file path=ppt/slideLayouts/_rels/slideLayout291.xml.rels><?xml version="1.0" encoding="UTF-8" standalone="yes" ?>
<Relationships xmlns="http://schemas.openxmlformats.org/package/2006/relationships"><Relationship Id="rId1" Type="http://schemas.openxmlformats.org/officeDocument/2006/relationships/slideMaster" Target="../slideMasters/slideMaster27.xml"/></Relationships>
</file>

<file path=ppt/slideLayouts/_rels/slideLayout292.xml.rels><?xml version="1.0" encoding="UTF-8" standalone="yes" ?>
<Relationships xmlns="http://schemas.openxmlformats.org/package/2006/relationships"><Relationship Id="rId1" Type="http://schemas.openxmlformats.org/officeDocument/2006/relationships/slideMaster" Target="../slideMasters/slideMaster27.xml"/></Relationships>
</file>

<file path=ppt/slideLayouts/_rels/slideLayout293.xml.rels><?xml version="1.0" encoding="UTF-8" standalone="yes" ?>
<Relationships xmlns="http://schemas.openxmlformats.org/package/2006/relationships"><Relationship Id="rId1" Type="http://schemas.openxmlformats.org/officeDocument/2006/relationships/slideMaster" Target="../slideMasters/slideMaster27.xml"/></Relationships>
</file>

<file path=ppt/slideLayouts/_rels/slideLayout294.xml.rels><?xml version="1.0" encoding="UTF-8" standalone="yes" ?>
<Relationships xmlns="http://schemas.openxmlformats.org/package/2006/relationships"><Relationship Id="rId1" Type="http://schemas.openxmlformats.org/officeDocument/2006/relationships/slideMaster" Target="../slideMasters/slideMaster27.xml"/></Relationships>
</file>

<file path=ppt/slideLayouts/_rels/slideLayout295.xml.rels><?xml version="1.0" encoding="UTF-8" standalone="yes" ?>
<Relationships xmlns="http://schemas.openxmlformats.org/package/2006/relationships"><Relationship Id="rId1" Type="http://schemas.openxmlformats.org/officeDocument/2006/relationships/slideMaster" Target="../slideMasters/slideMaster27.xml"/></Relationships>
</file>

<file path=ppt/slideLayouts/_rels/slideLayout296.xml.rels><?xml version="1.0" encoding="UTF-8" standalone="yes" ?>
<Relationships xmlns="http://schemas.openxmlformats.org/package/2006/relationships"><Relationship Id="rId1" Type="http://schemas.openxmlformats.org/officeDocument/2006/relationships/slideMaster" Target="../slideMasters/slideMaster27.xml"/></Relationships>
</file>

<file path=ppt/slideLayouts/_rels/slideLayout297.xml.rels><?xml version="1.0" encoding="UTF-8" standalone="yes" ?>
<Relationships xmlns="http://schemas.openxmlformats.org/package/2006/relationships"><Relationship Id="rId1" Type="http://schemas.openxmlformats.org/officeDocument/2006/relationships/slideMaster" Target="../slideMasters/slideMaster27.xml"/></Relationships>
</file>

<file path=ppt/slideLayouts/_rels/slideLayout298.xml.rels><?xml version="1.0" encoding="UTF-8" standalone="yes" ?>
<Relationships xmlns="http://schemas.openxmlformats.org/package/2006/relationships"><Relationship Id="rId1" Type="http://schemas.openxmlformats.org/officeDocument/2006/relationships/slideMaster" Target="../slideMasters/slideMaster28.xml"/></Relationships>
</file>

<file path=ppt/slideLayouts/_rels/slideLayout299.xml.rels><?xml version="1.0" encoding="UTF-8" standalone="yes" ?>
<Relationships xmlns="http://schemas.openxmlformats.org/package/2006/relationships"><Relationship Id="rId1" Type="http://schemas.openxmlformats.org/officeDocument/2006/relationships/slideMaster" Target="../slideMasters/slideMaster28.xml"/></Relationships>
</file>

<file path=ppt/slideLayouts/_rels/slideLayout3.xml.rels><?xml version="1.0" encoding="UTF-8" standalone="yes" ?>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
<Relationships xmlns="http://schemas.openxmlformats.org/package/2006/relationships"><Relationship Id="rId1" Type="http://schemas.openxmlformats.org/officeDocument/2006/relationships/slideMaster" Target="../slideMasters/slideMaster3.xml"/></Relationships>
</file>

<file path=ppt/slideLayouts/_rels/slideLayout300.xml.rels><?xml version="1.0" encoding="UTF-8" standalone="yes" ?>
<Relationships xmlns="http://schemas.openxmlformats.org/package/2006/relationships"><Relationship Id="rId1" Type="http://schemas.openxmlformats.org/officeDocument/2006/relationships/slideMaster" Target="../slideMasters/slideMaster28.xml"/></Relationships>
</file>

<file path=ppt/slideLayouts/_rels/slideLayout301.xml.rels><?xml version="1.0" encoding="UTF-8" standalone="yes" ?>
<Relationships xmlns="http://schemas.openxmlformats.org/package/2006/relationships"><Relationship Id="rId1" Type="http://schemas.openxmlformats.org/officeDocument/2006/relationships/slideMaster" Target="../slideMasters/slideMaster28.xml"/></Relationships>
</file>

<file path=ppt/slideLayouts/_rels/slideLayout302.xml.rels><?xml version="1.0" encoding="UTF-8" standalone="yes" ?>
<Relationships xmlns="http://schemas.openxmlformats.org/package/2006/relationships"><Relationship Id="rId1" Type="http://schemas.openxmlformats.org/officeDocument/2006/relationships/slideMaster" Target="../slideMasters/slideMaster28.xml"/></Relationships>
</file>

<file path=ppt/slideLayouts/_rels/slideLayout303.xml.rels><?xml version="1.0" encoding="UTF-8" standalone="yes" ?>
<Relationships xmlns="http://schemas.openxmlformats.org/package/2006/relationships"><Relationship Id="rId1" Type="http://schemas.openxmlformats.org/officeDocument/2006/relationships/slideMaster" Target="../slideMasters/slideMaster28.xml"/></Relationships>
</file>

<file path=ppt/slideLayouts/_rels/slideLayout304.xml.rels><?xml version="1.0" encoding="UTF-8" standalone="yes" ?>
<Relationships xmlns="http://schemas.openxmlformats.org/package/2006/relationships"><Relationship Id="rId1" Type="http://schemas.openxmlformats.org/officeDocument/2006/relationships/slideMaster" Target="../slideMasters/slideMaster28.xml"/></Relationships>
</file>

<file path=ppt/slideLayouts/_rels/slideLayout305.xml.rels><?xml version="1.0" encoding="UTF-8" standalone="yes" ?>
<Relationships xmlns="http://schemas.openxmlformats.org/package/2006/relationships"><Relationship Id="rId1" Type="http://schemas.openxmlformats.org/officeDocument/2006/relationships/slideMaster" Target="../slideMasters/slideMaster28.xml"/></Relationships>
</file>

<file path=ppt/slideLayouts/_rels/slideLayout306.xml.rels><?xml version="1.0" encoding="UTF-8" standalone="yes" ?>
<Relationships xmlns="http://schemas.openxmlformats.org/package/2006/relationships"><Relationship Id="rId1" Type="http://schemas.openxmlformats.org/officeDocument/2006/relationships/slideMaster" Target="../slideMasters/slideMaster28.xml"/></Relationships>
</file>

<file path=ppt/slideLayouts/_rels/slideLayout307.xml.rels><?xml version="1.0" encoding="UTF-8" standalone="yes" ?>
<Relationships xmlns="http://schemas.openxmlformats.org/package/2006/relationships"><Relationship Id="rId1" Type="http://schemas.openxmlformats.org/officeDocument/2006/relationships/slideMaster" Target="../slideMasters/slideMaster28.xml"/></Relationships>
</file>

<file path=ppt/slideLayouts/_rels/slideLayout308.xml.rels><?xml version="1.0" encoding="UTF-8" standalone="yes" ?>
<Relationships xmlns="http://schemas.openxmlformats.org/package/2006/relationships"><Relationship Id="rId1" Type="http://schemas.openxmlformats.org/officeDocument/2006/relationships/slideMaster" Target="../slideMasters/slideMaster28.xml"/></Relationships>
</file>

<file path=ppt/slideLayouts/_rels/slideLayout309.xml.rels><?xml version="1.0" encoding="UTF-8" standalone="yes" ?>
<Relationships xmlns="http://schemas.openxmlformats.org/package/2006/relationships"><Relationship Id="rId1" Type="http://schemas.openxmlformats.org/officeDocument/2006/relationships/slideMaster" Target="../slideMasters/slideMaster29.xml"/></Relationships>
</file>

<file path=ppt/slideLayouts/_rels/slideLayout31.xml.rels><?xml version="1.0" encoding="UTF-8" standalone="yes" ?>
<Relationships xmlns="http://schemas.openxmlformats.org/package/2006/relationships"><Relationship Id="rId1" Type="http://schemas.openxmlformats.org/officeDocument/2006/relationships/slideMaster" Target="../slideMasters/slideMaster3.xml"/></Relationships>
</file>

<file path=ppt/slideLayouts/_rels/slideLayout310.xml.rels><?xml version="1.0" encoding="UTF-8" standalone="yes" ?>
<Relationships xmlns="http://schemas.openxmlformats.org/package/2006/relationships"><Relationship Id="rId1" Type="http://schemas.openxmlformats.org/officeDocument/2006/relationships/slideMaster" Target="../slideMasters/slideMaster29.xml"/></Relationships>
</file>

<file path=ppt/slideLayouts/_rels/slideLayout311.xml.rels><?xml version="1.0" encoding="UTF-8" standalone="yes" ?>
<Relationships xmlns="http://schemas.openxmlformats.org/package/2006/relationships"><Relationship Id="rId1" Type="http://schemas.openxmlformats.org/officeDocument/2006/relationships/slideMaster" Target="../slideMasters/slideMaster29.xml"/></Relationships>
</file>

<file path=ppt/slideLayouts/_rels/slideLayout312.xml.rels><?xml version="1.0" encoding="UTF-8" standalone="yes" ?>
<Relationships xmlns="http://schemas.openxmlformats.org/package/2006/relationships"><Relationship Id="rId1" Type="http://schemas.openxmlformats.org/officeDocument/2006/relationships/slideMaster" Target="../slideMasters/slideMaster29.xml"/></Relationships>
</file>

<file path=ppt/slideLayouts/_rels/slideLayout313.xml.rels><?xml version="1.0" encoding="UTF-8" standalone="yes" ?>
<Relationships xmlns="http://schemas.openxmlformats.org/package/2006/relationships"><Relationship Id="rId1" Type="http://schemas.openxmlformats.org/officeDocument/2006/relationships/slideMaster" Target="../slideMasters/slideMaster29.xml"/></Relationships>
</file>

<file path=ppt/slideLayouts/_rels/slideLayout314.xml.rels><?xml version="1.0" encoding="UTF-8" standalone="yes" ?>
<Relationships xmlns="http://schemas.openxmlformats.org/package/2006/relationships"><Relationship Id="rId1" Type="http://schemas.openxmlformats.org/officeDocument/2006/relationships/slideMaster" Target="../slideMasters/slideMaster29.xml"/></Relationships>
</file>

<file path=ppt/slideLayouts/_rels/slideLayout315.xml.rels><?xml version="1.0" encoding="UTF-8" standalone="yes" ?>
<Relationships xmlns="http://schemas.openxmlformats.org/package/2006/relationships"><Relationship Id="rId1" Type="http://schemas.openxmlformats.org/officeDocument/2006/relationships/slideMaster" Target="../slideMasters/slideMaster29.xml"/></Relationships>
</file>

<file path=ppt/slideLayouts/_rels/slideLayout316.xml.rels><?xml version="1.0" encoding="UTF-8" standalone="yes" ?>
<Relationships xmlns="http://schemas.openxmlformats.org/package/2006/relationships"><Relationship Id="rId1" Type="http://schemas.openxmlformats.org/officeDocument/2006/relationships/slideMaster" Target="../slideMasters/slideMaster29.xml"/></Relationships>
</file>

<file path=ppt/slideLayouts/_rels/slideLayout317.xml.rels><?xml version="1.0" encoding="UTF-8" standalone="yes" ?>
<Relationships xmlns="http://schemas.openxmlformats.org/package/2006/relationships"><Relationship Id="rId1" Type="http://schemas.openxmlformats.org/officeDocument/2006/relationships/slideMaster" Target="../slideMasters/slideMaster29.xml"/></Relationships>
</file>

<file path=ppt/slideLayouts/_rels/slideLayout318.xml.rels><?xml version="1.0" encoding="UTF-8" standalone="yes" ?>
<Relationships xmlns="http://schemas.openxmlformats.org/package/2006/relationships"><Relationship Id="rId1" Type="http://schemas.openxmlformats.org/officeDocument/2006/relationships/slideMaster" Target="../slideMasters/slideMaster29.xml"/></Relationships>
</file>

<file path=ppt/slideLayouts/_rels/slideLayout319.xml.rels><?xml version="1.0" encoding="UTF-8" standalone="yes" ?>
<Relationships xmlns="http://schemas.openxmlformats.org/package/2006/relationships"><Relationship Id="rId1" Type="http://schemas.openxmlformats.org/officeDocument/2006/relationships/slideMaster" Target="../slideMasters/slideMaster29.xml"/></Relationships>
</file>

<file path=ppt/slideLayouts/_rels/slideLayout32.xml.rels><?xml version="1.0" encoding="UTF-8" standalone="yes" ?>
<Relationships xmlns="http://schemas.openxmlformats.org/package/2006/relationships"><Relationship Id="rId1" Type="http://schemas.openxmlformats.org/officeDocument/2006/relationships/slideMaster" Target="../slideMasters/slideMaster3.xml"/></Relationships>
</file>

<file path=ppt/slideLayouts/_rels/slideLayout320.xml.rels><?xml version="1.0" encoding="UTF-8" standalone="yes" ?>
<Relationships xmlns="http://schemas.openxmlformats.org/package/2006/relationships"><Relationship Id="rId1" Type="http://schemas.openxmlformats.org/officeDocument/2006/relationships/slideMaster" Target="../slideMasters/slideMaster30.xml"/></Relationships>
</file>

<file path=ppt/slideLayouts/_rels/slideLayout321.xml.rels><?xml version="1.0" encoding="UTF-8" standalone="yes" ?>
<Relationships xmlns="http://schemas.openxmlformats.org/package/2006/relationships"><Relationship Id="rId1" Type="http://schemas.openxmlformats.org/officeDocument/2006/relationships/slideMaster" Target="../slideMasters/slideMaster30.xml"/></Relationships>
</file>

<file path=ppt/slideLayouts/_rels/slideLayout322.xml.rels><?xml version="1.0" encoding="UTF-8" standalone="yes" ?>
<Relationships xmlns="http://schemas.openxmlformats.org/package/2006/relationships"><Relationship Id="rId1" Type="http://schemas.openxmlformats.org/officeDocument/2006/relationships/slideMaster" Target="../slideMasters/slideMaster30.xml"/></Relationships>
</file>

<file path=ppt/slideLayouts/_rels/slideLayout323.xml.rels><?xml version="1.0" encoding="UTF-8" standalone="yes" ?>
<Relationships xmlns="http://schemas.openxmlformats.org/package/2006/relationships"><Relationship Id="rId1" Type="http://schemas.openxmlformats.org/officeDocument/2006/relationships/slideMaster" Target="../slideMasters/slideMaster30.xml"/></Relationships>
</file>

<file path=ppt/slideLayouts/_rels/slideLayout324.xml.rels><?xml version="1.0" encoding="UTF-8" standalone="yes" ?>
<Relationships xmlns="http://schemas.openxmlformats.org/package/2006/relationships"><Relationship Id="rId1" Type="http://schemas.openxmlformats.org/officeDocument/2006/relationships/slideMaster" Target="../slideMasters/slideMaster30.xml"/></Relationships>
</file>

<file path=ppt/slideLayouts/_rels/slideLayout325.xml.rels><?xml version="1.0" encoding="UTF-8" standalone="yes" ?>
<Relationships xmlns="http://schemas.openxmlformats.org/package/2006/relationships"><Relationship Id="rId1" Type="http://schemas.openxmlformats.org/officeDocument/2006/relationships/slideMaster" Target="../slideMasters/slideMaster30.xml"/></Relationships>
</file>

<file path=ppt/slideLayouts/_rels/slideLayout326.xml.rels><?xml version="1.0" encoding="UTF-8" standalone="yes" ?>
<Relationships xmlns="http://schemas.openxmlformats.org/package/2006/relationships"><Relationship Id="rId1" Type="http://schemas.openxmlformats.org/officeDocument/2006/relationships/slideMaster" Target="../slideMasters/slideMaster30.xml"/></Relationships>
</file>

<file path=ppt/slideLayouts/_rels/slideLayout327.xml.rels><?xml version="1.0" encoding="UTF-8" standalone="yes" ?>
<Relationships xmlns="http://schemas.openxmlformats.org/package/2006/relationships"><Relationship Id="rId1" Type="http://schemas.openxmlformats.org/officeDocument/2006/relationships/slideMaster" Target="../slideMasters/slideMaster30.xml"/></Relationships>
</file>

<file path=ppt/slideLayouts/_rels/slideLayout328.xml.rels><?xml version="1.0" encoding="UTF-8" standalone="yes" ?>
<Relationships xmlns="http://schemas.openxmlformats.org/package/2006/relationships"><Relationship Id="rId1" Type="http://schemas.openxmlformats.org/officeDocument/2006/relationships/slideMaster" Target="../slideMasters/slideMaster30.xml"/></Relationships>
</file>

<file path=ppt/slideLayouts/_rels/slideLayout329.xml.rels><?xml version="1.0" encoding="UTF-8" standalone="yes" ?>
<Relationships xmlns="http://schemas.openxmlformats.org/package/2006/relationships"><Relationship Id="rId1" Type="http://schemas.openxmlformats.org/officeDocument/2006/relationships/slideMaster" Target="../slideMasters/slideMaster30.xml"/></Relationships>
</file>

<file path=ppt/slideLayouts/_rels/slideLayout33.xml.rels><?xml version="1.0" encoding="UTF-8" standalone="yes" ?>
<Relationships xmlns="http://schemas.openxmlformats.org/package/2006/relationships"><Relationship Id="rId1" Type="http://schemas.openxmlformats.org/officeDocument/2006/relationships/slideMaster" Target="../slideMasters/slideMaster3.xml"/></Relationships>
</file>

<file path=ppt/slideLayouts/_rels/slideLayout330.xml.rels><?xml version="1.0" encoding="UTF-8" standalone="yes" ?>
<Relationships xmlns="http://schemas.openxmlformats.org/package/2006/relationships"><Relationship Id="rId1" Type="http://schemas.openxmlformats.org/officeDocument/2006/relationships/slideMaster" Target="../slideMasters/slideMaster30.xml"/></Relationships>
</file>

<file path=ppt/slideLayouts/_rels/slideLayout331.xml.rels><?xml version="1.0" encoding="UTF-8" standalone="yes" ?>
<Relationships xmlns="http://schemas.openxmlformats.org/package/2006/relationships"><Relationship Id="rId1" Type="http://schemas.openxmlformats.org/officeDocument/2006/relationships/slideMaster" Target="../slideMasters/slideMaster31.xml"/></Relationships>
</file>

<file path=ppt/slideLayouts/_rels/slideLayout332.xml.rels><?xml version="1.0" encoding="UTF-8" standalone="yes" ?>
<Relationships xmlns="http://schemas.openxmlformats.org/package/2006/relationships"><Relationship Id="rId1" Type="http://schemas.openxmlformats.org/officeDocument/2006/relationships/slideMaster" Target="../slideMasters/slideMaster31.xml"/></Relationships>
</file>

<file path=ppt/slideLayouts/_rels/slideLayout333.xml.rels><?xml version="1.0" encoding="UTF-8" standalone="yes" ?>
<Relationships xmlns="http://schemas.openxmlformats.org/package/2006/relationships"><Relationship Id="rId1" Type="http://schemas.openxmlformats.org/officeDocument/2006/relationships/slideMaster" Target="../slideMasters/slideMaster31.xml"/></Relationships>
</file>

<file path=ppt/slideLayouts/_rels/slideLayout334.xml.rels><?xml version="1.0" encoding="UTF-8" standalone="yes" ?>
<Relationships xmlns="http://schemas.openxmlformats.org/package/2006/relationships"><Relationship Id="rId1" Type="http://schemas.openxmlformats.org/officeDocument/2006/relationships/slideMaster" Target="../slideMasters/slideMaster31.xml"/></Relationships>
</file>

<file path=ppt/slideLayouts/_rels/slideLayout335.xml.rels><?xml version="1.0" encoding="UTF-8" standalone="yes" ?>
<Relationships xmlns="http://schemas.openxmlformats.org/package/2006/relationships"><Relationship Id="rId1" Type="http://schemas.openxmlformats.org/officeDocument/2006/relationships/slideMaster" Target="../slideMasters/slideMaster31.xml"/></Relationships>
</file>

<file path=ppt/slideLayouts/_rels/slideLayout336.xml.rels><?xml version="1.0" encoding="UTF-8" standalone="yes" ?>
<Relationships xmlns="http://schemas.openxmlformats.org/package/2006/relationships"><Relationship Id="rId1" Type="http://schemas.openxmlformats.org/officeDocument/2006/relationships/slideMaster" Target="../slideMasters/slideMaster31.xml"/></Relationships>
</file>

<file path=ppt/slideLayouts/_rels/slideLayout337.xml.rels><?xml version="1.0" encoding="UTF-8" standalone="yes" ?>
<Relationships xmlns="http://schemas.openxmlformats.org/package/2006/relationships"><Relationship Id="rId1" Type="http://schemas.openxmlformats.org/officeDocument/2006/relationships/slideMaster" Target="../slideMasters/slideMaster31.xml"/></Relationships>
</file>

<file path=ppt/slideLayouts/_rels/slideLayout338.xml.rels><?xml version="1.0" encoding="UTF-8" standalone="yes" ?>
<Relationships xmlns="http://schemas.openxmlformats.org/package/2006/relationships"><Relationship Id="rId1" Type="http://schemas.openxmlformats.org/officeDocument/2006/relationships/slideMaster" Target="../slideMasters/slideMaster31.xml"/></Relationships>
</file>

<file path=ppt/slideLayouts/_rels/slideLayout339.xml.rels><?xml version="1.0" encoding="UTF-8" standalone="yes" ?>
<Relationships xmlns="http://schemas.openxmlformats.org/package/2006/relationships"><Relationship Id="rId1" Type="http://schemas.openxmlformats.org/officeDocument/2006/relationships/slideMaster" Target="../slideMasters/slideMaster31.xml"/></Relationships>
</file>

<file path=ppt/slideLayouts/_rels/slideLayout34.xml.rels><?xml version="1.0" encoding="UTF-8" standalone="yes" ?>
<Relationships xmlns="http://schemas.openxmlformats.org/package/2006/relationships"><Relationship Id="rId1" Type="http://schemas.openxmlformats.org/officeDocument/2006/relationships/slideMaster" Target="../slideMasters/slideMaster4.xml"/></Relationships>
</file>

<file path=ppt/slideLayouts/_rels/slideLayout340.xml.rels><?xml version="1.0" encoding="UTF-8" standalone="yes" ?>
<Relationships xmlns="http://schemas.openxmlformats.org/package/2006/relationships"><Relationship Id="rId1" Type="http://schemas.openxmlformats.org/officeDocument/2006/relationships/slideMaster" Target="../slideMasters/slideMaster31.xml"/></Relationships>
</file>

<file path=ppt/slideLayouts/_rels/slideLayout341.xml.rels><?xml version="1.0" encoding="UTF-8" standalone="yes" ?>
<Relationships xmlns="http://schemas.openxmlformats.org/package/2006/relationships"><Relationship Id="rId1" Type="http://schemas.openxmlformats.org/officeDocument/2006/relationships/slideMaster" Target="../slideMasters/slideMaster31.xml"/></Relationships>
</file>

<file path=ppt/slideLayouts/_rels/slideLayout342.xml.rels><?xml version="1.0" encoding="UTF-8" standalone="yes" ?>
<Relationships xmlns="http://schemas.openxmlformats.org/package/2006/relationships"><Relationship Id="rId1" Type="http://schemas.openxmlformats.org/officeDocument/2006/relationships/slideMaster" Target="../slideMasters/slideMaster32.xml"/></Relationships>
</file>

<file path=ppt/slideLayouts/_rels/slideLayout343.xml.rels><?xml version="1.0" encoding="UTF-8" standalone="yes" ?>
<Relationships xmlns="http://schemas.openxmlformats.org/package/2006/relationships"><Relationship Id="rId1" Type="http://schemas.openxmlformats.org/officeDocument/2006/relationships/slideMaster" Target="../slideMasters/slideMaster32.xml"/></Relationships>
</file>

<file path=ppt/slideLayouts/_rels/slideLayout344.xml.rels><?xml version="1.0" encoding="UTF-8" standalone="yes" ?>
<Relationships xmlns="http://schemas.openxmlformats.org/package/2006/relationships"><Relationship Id="rId1" Type="http://schemas.openxmlformats.org/officeDocument/2006/relationships/slideMaster" Target="../slideMasters/slideMaster32.xml"/></Relationships>
</file>

<file path=ppt/slideLayouts/_rels/slideLayout345.xml.rels><?xml version="1.0" encoding="UTF-8" standalone="yes" ?>
<Relationships xmlns="http://schemas.openxmlformats.org/package/2006/relationships"><Relationship Id="rId1" Type="http://schemas.openxmlformats.org/officeDocument/2006/relationships/slideMaster" Target="../slideMasters/slideMaster32.xml"/></Relationships>
</file>

<file path=ppt/slideLayouts/_rels/slideLayout346.xml.rels><?xml version="1.0" encoding="UTF-8" standalone="yes" ?>
<Relationships xmlns="http://schemas.openxmlformats.org/package/2006/relationships"><Relationship Id="rId1" Type="http://schemas.openxmlformats.org/officeDocument/2006/relationships/slideMaster" Target="../slideMasters/slideMaster32.xml"/></Relationships>
</file>

<file path=ppt/slideLayouts/_rels/slideLayout347.xml.rels><?xml version="1.0" encoding="UTF-8" standalone="yes" ?>
<Relationships xmlns="http://schemas.openxmlformats.org/package/2006/relationships"><Relationship Id="rId1" Type="http://schemas.openxmlformats.org/officeDocument/2006/relationships/slideMaster" Target="../slideMasters/slideMaster32.xml"/></Relationships>
</file>

<file path=ppt/slideLayouts/_rels/slideLayout348.xml.rels><?xml version="1.0" encoding="UTF-8" standalone="yes" ?>
<Relationships xmlns="http://schemas.openxmlformats.org/package/2006/relationships"><Relationship Id="rId1" Type="http://schemas.openxmlformats.org/officeDocument/2006/relationships/slideMaster" Target="../slideMasters/slideMaster32.xml"/></Relationships>
</file>

<file path=ppt/slideLayouts/_rels/slideLayout349.xml.rels><?xml version="1.0" encoding="UTF-8" standalone="yes" ?>
<Relationships xmlns="http://schemas.openxmlformats.org/package/2006/relationships"><Relationship Id="rId1" Type="http://schemas.openxmlformats.org/officeDocument/2006/relationships/slideMaster" Target="../slideMasters/slideMaster32.xml"/></Relationships>
</file>

<file path=ppt/slideLayouts/_rels/slideLayout35.xml.rels><?xml version="1.0" encoding="UTF-8" standalone="yes" ?>
<Relationships xmlns="http://schemas.openxmlformats.org/package/2006/relationships"><Relationship Id="rId1" Type="http://schemas.openxmlformats.org/officeDocument/2006/relationships/slideMaster" Target="../slideMasters/slideMaster4.xml"/></Relationships>
</file>

<file path=ppt/slideLayouts/_rels/slideLayout350.xml.rels><?xml version="1.0" encoding="UTF-8" standalone="yes" ?>
<Relationships xmlns="http://schemas.openxmlformats.org/package/2006/relationships"><Relationship Id="rId1" Type="http://schemas.openxmlformats.org/officeDocument/2006/relationships/slideMaster" Target="../slideMasters/slideMaster32.xml"/></Relationships>
</file>

<file path=ppt/slideLayouts/_rels/slideLayout351.xml.rels><?xml version="1.0" encoding="UTF-8" standalone="yes" ?>
<Relationships xmlns="http://schemas.openxmlformats.org/package/2006/relationships"><Relationship Id="rId1" Type="http://schemas.openxmlformats.org/officeDocument/2006/relationships/slideMaster" Target="../slideMasters/slideMaster32.xml"/></Relationships>
</file>

<file path=ppt/slideLayouts/_rels/slideLayout352.xml.rels><?xml version="1.0" encoding="UTF-8" standalone="yes" ?>
<Relationships xmlns="http://schemas.openxmlformats.org/package/2006/relationships"><Relationship Id="rId1" Type="http://schemas.openxmlformats.org/officeDocument/2006/relationships/slideMaster" Target="../slideMasters/slideMaster32.xml"/></Relationships>
</file>

<file path=ppt/slideLayouts/_rels/slideLayout353.xml.rels><?xml version="1.0" encoding="UTF-8" standalone="yes" ?>
<Relationships xmlns="http://schemas.openxmlformats.org/package/2006/relationships"><Relationship Id="rId1" Type="http://schemas.openxmlformats.org/officeDocument/2006/relationships/slideMaster" Target="../slideMasters/slideMaster33.xml"/></Relationships>
</file>

<file path=ppt/slideLayouts/_rels/slideLayout354.xml.rels><?xml version="1.0" encoding="UTF-8" standalone="yes" ?>
<Relationships xmlns="http://schemas.openxmlformats.org/package/2006/relationships"><Relationship Id="rId1" Type="http://schemas.openxmlformats.org/officeDocument/2006/relationships/slideMaster" Target="../slideMasters/slideMaster33.xml"/></Relationships>
</file>

<file path=ppt/slideLayouts/_rels/slideLayout355.xml.rels><?xml version="1.0" encoding="UTF-8" standalone="yes" ?>
<Relationships xmlns="http://schemas.openxmlformats.org/package/2006/relationships"><Relationship Id="rId1" Type="http://schemas.openxmlformats.org/officeDocument/2006/relationships/slideMaster" Target="../slideMasters/slideMaster33.xml"/></Relationships>
</file>

<file path=ppt/slideLayouts/_rels/slideLayout356.xml.rels><?xml version="1.0" encoding="UTF-8" standalone="yes" ?>
<Relationships xmlns="http://schemas.openxmlformats.org/package/2006/relationships"><Relationship Id="rId1" Type="http://schemas.openxmlformats.org/officeDocument/2006/relationships/slideMaster" Target="../slideMasters/slideMaster33.xml"/></Relationships>
</file>

<file path=ppt/slideLayouts/_rels/slideLayout357.xml.rels><?xml version="1.0" encoding="UTF-8" standalone="yes" ?>
<Relationships xmlns="http://schemas.openxmlformats.org/package/2006/relationships"><Relationship Id="rId1" Type="http://schemas.openxmlformats.org/officeDocument/2006/relationships/slideMaster" Target="../slideMasters/slideMaster33.xml"/></Relationships>
</file>

<file path=ppt/slideLayouts/_rels/slideLayout358.xml.rels><?xml version="1.0" encoding="UTF-8" standalone="yes" ?>
<Relationships xmlns="http://schemas.openxmlformats.org/package/2006/relationships"><Relationship Id="rId1" Type="http://schemas.openxmlformats.org/officeDocument/2006/relationships/slideMaster" Target="../slideMasters/slideMaster33.xml"/></Relationships>
</file>

<file path=ppt/slideLayouts/_rels/slideLayout359.xml.rels><?xml version="1.0" encoding="UTF-8" standalone="yes" ?>
<Relationships xmlns="http://schemas.openxmlformats.org/package/2006/relationships"><Relationship Id="rId1" Type="http://schemas.openxmlformats.org/officeDocument/2006/relationships/slideMaster" Target="../slideMasters/slideMaster33.xml"/></Relationships>
</file>

<file path=ppt/slideLayouts/_rels/slideLayout36.xml.rels><?xml version="1.0" encoding="UTF-8" standalone="yes" ?>
<Relationships xmlns="http://schemas.openxmlformats.org/package/2006/relationships"><Relationship Id="rId1" Type="http://schemas.openxmlformats.org/officeDocument/2006/relationships/slideMaster" Target="../slideMasters/slideMaster4.xml"/></Relationships>
</file>

<file path=ppt/slideLayouts/_rels/slideLayout360.xml.rels><?xml version="1.0" encoding="UTF-8" standalone="yes" ?>
<Relationships xmlns="http://schemas.openxmlformats.org/package/2006/relationships"><Relationship Id="rId1" Type="http://schemas.openxmlformats.org/officeDocument/2006/relationships/slideMaster" Target="../slideMasters/slideMaster33.xml"/></Relationships>
</file>

<file path=ppt/slideLayouts/_rels/slideLayout361.xml.rels><?xml version="1.0" encoding="UTF-8" standalone="yes" ?>
<Relationships xmlns="http://schemas.openxmlformats.org/package/2006/relationships"><Relationship Id="rId1" Type="http://schemas.openxmlformats.org/officeDocument/2006/relationships/slideMaster" Target="../slideMasters/slideMaster33.xml"/></Relationships>
</file>

<file path=ppt/slideLayouts/_rels/slideLayout362.xml.rels><?xml version="1.0" encoding="UTF-8" standalone="yes" ?>
<Relationships xmlns="http://schemas.openxmlformats.org/package/2006/relationships"><Relationship Id="rId1" Type="http://schemas.openxmlformats.org/officeDocument/2006/relationships/slideMaster" Target="../slideMasters/slideMaster33.xml"/></Relationships>
</file>

<file path=ppt/slideLayouts/_rels/slideLayout363.xml.rels><?xml version="1.0" encoding="UTF-8" standalone="yes" ?>
<Relationships xmlns="http://schemas.openxmlformats.org/package/2006/relationships"><Relationship Id="rId1" Type="http://schemas.openxmlformats.org/officeDocument/2006/relationships/slideMaster" Target="../slideMasters/slideMaster33.xml"/></Relationships>
</file>

<file path=ppt/slideLayouts/_rels/slideLayout364.xml.rels><?xml version="1.0" encoding="UTF-8" standalone="yes" ?>
<Relationships xmlns="http://schemas.openxmlformats.org/package/2006/relationships"><Relationship Id="rId1" Type="http://schemas.openxmlformats.org/officeDocument/2006/relationships/slideMaster" Target="../slideMasters/slideMaster34.xml"/></Relationships>
</file>

<file path=ppt/slideLayouts/_rels/slideLayout365.xml.rels><?xml version="1.0" encoding="UTF-8" standalone="yes" ?>
<Relationships xmlns="http://schemas.openxmlformats.org/package/2006/relationships"><Relationship Id="rId1" Type="http://schemas.openxmlformats.org/officeDocument/2006/relationships/slideMaster" Target="../slideMasters/slideMaster34.xml"/></Relationships>
</file>

<file path=ppt/slideLayouts/_rels/slideLayout366.xml.rels><?xml version="1.0" encoding="UTF-8" standalone="yes" ?>
<Relationships xmlns="http://schemas.openxmlformats.org/package/2006/relationships"><Relationship Id="rId1" Type="http://schemas.openxmlformats.org/officeDocument/2006/relationships/slideMaster" Target="../slideMasters/slideMaster34.xml"/></Relationships>
</file>

<file path=ppt/slideLayouts/_rels/slideLayout367.xml.rels><?xml version="1.0" encoding="UTF-8" standalone="yes" ?>
<Relationships xmlns="http://schemas.openxmlformats.org/package/2006/relationships"><Relationship Id="rId1" Type="http://schemas.openxmlformats.org/officeDocument/2006/relationships/slideMaster" Target="../slideMasters/slideMaster34.xml"/></Relationships>
</file>

<file path=ppt/slideLayouts/_rels/slideLayout368.xml.rels><?xml version="1.0" encoding="UTF-8" standalone="yes" ?>
<Relationships xmlns="http://schemas.openxmlformats.org/package/2006/relationships"><Relationship Id="rId1" Type="http://schemas.openxmlformats.org/officeDocument/2006/relationships/slideMaster" Target="../slideMasters/slideMaster34.xml"/></Relationships>
</file>

<file path=ppt/slideLayouts/_rels/slideLayout369.xml.rels><?xml version="1.0" encoding="UTF-8" standalone="yes" ?>
<Relationships xmlns="http://schemas.openxmlformats.org/package/2006/relationships"><Relationship Id="rId1" Type="http://schemas.openxmlformats.org/officeDocument/2006/relationships/slideMaster" Target="../slideMasters/slideMaster34.xml"/></Relationships>
</file>

<file path=ppt/slideLayouts/_rels/slideLayout37.xml.rels><?xml version="1.0" encoding="UTF-8" standalone="yes" ?>
<Relationships xmlns="http://schemas.openxmlformats.org/package/2006/relationships"><Relationship Id="rId1" Type="http://schemas.openxmlformats.org/officeDocument/2006/relationships/slideMaster" Target="../slideMasters/slideMaster4.xml"/></Relationships>
</file>

<file path=ppt/slideLayouts/_rels/slideLayout370.xml.rels><?xml version="1.0" encoding="UTF-8" standalone="yes" ?>
<Relationships xmlns="http://schemas.openxmlformats.org/package/2006/relationships"><Relationship Id="rId1" Type="http://schemas.openxmlformats.org/officeDocument/2006/relationships/slideMaster" Target="../slideMasters/slideMaster34.xml"/></Relationships>
</file>

<file path=ppt/slideLayouts/_rels/slideLayout371.xml.rels><?xml version="1.0" encoding="UTF-8" standalone="yes" ?>
<Relationships xmlns="http://schemas.openxmlformats.org/package/2006/relationships"><Relationship Id="rId1" Type="http://schemas.openxmlformats.org/officeDocument/2006/relationships/slideMaster" Target="../slideMasters/slideMaster34.xml"/></Relationships>
</file>

<file path=ppt/slideLayouts/_rels/slideLayout372.xml.rels><?xml version="1.0" encoding="UTF-8" standalone="yes" ?>
<Relationships xmlns="http://schemas.openxmlformats.org/package/2006/relationships"><Relationship Id="rId1" Type="http://schemas.openxmlformats.org/officeDocument/2006/relationships/slideMaster" Target="../slideMasters/slideMaster34.xml"/></Relationships>
</file>

<file path=ppt/slideLayouts/_rels/slideLayout373.xml.rels><?xml version="1.0" encoding="UTF-8" standalone="yes" ?>
<Relationships xmlns="http://schemas.openxmlformats.org/package/2006/relationships"><Relationship Id="rId1" Type="http://schemas.openxmlformats.org/officeDocument/2006/relationships/slideMaster" Target="../slideMasters/slideMaster34.xml"/></Relationships>
</file>

<file path=ppt/slideLayouts/_rels/slideLayout374.xml.rels><?xml version="1.0" encoding="UTF-8" standalone="yes" ?>
<Relationships xmlns="http://schemas.openxmlformats.org/package/2006/relationships"><Relationship Id="rId1" Type="http://schemas.openxmlformats.org/officeDocument/2006/relationships/slideMaster" Target="../slideMasters/slideMaster34.xml"/></Relationships>
</file>

<file path=ppt/slideLayouts/_rels/slideLayout375.xml.rels><?xml version="1.0" encoding="UTF-8" standalone="yes" ?>
<Relationships xmlns="http://schemas.openxmlformats.org/package/2006/relationships"><Relationship Id="rId1" Type="http://schemas.openxmlformats.org/officeDocument/2006/relationships/slideMaster" Target="../slideMasters/slideMaster35.xml"/></Relationships>
</file>

<file path=ppt/slideLayouts/_rels/slideLayout376.xml.rels><?xml version="1.0" encoding="UTF-8" standalone="yes" ?>
<Relationships xmlns="http://schemas.openxmlformats.org/package/2006/relationships"><Relationship Id="rId1" Type="http://schemas.openxmlformats.org/officeDocument/2006/relationships/slideMaster" Target="../slideMasters/slideMaster35.xml"/></Relationships>
</file>

<file path=ppt/slideLayouts/_rels/slideLayout377.xml.rels><?xml version="1.0" encoding="UTF-8" standalone="yes" ?>
<Relationships xmlns="http://schemas.openxmlformats.org/package/2006/relationships"><Relationship Id="rId1" Type="http://schemas.openxmlformats.org/officeDocument/2006/relationships/slideMaster" Target="../slideMasters/slideMaster35.xml"/></Relationships>
</file>

<file path=ppt/slideLayouts/_rels/slideLayout378.xml.rels><?xml version="1.0" encoding="UTF-8" standalone="yes" ?>
<Relationships xmlns="http://schemas.openxmlformats.org/package/2006/relationships"><Relationship Id="rId1" Type="http://schemas.openxmlformats.org/officeDocument/2006/relationships/slideMaster" Target="../slideMasters/slideMaster35.xml"/></Relationships>
</file>

<file path=ppt/slideLayouts/_rels/slideLayout379.xml.rels><?xml version="1.0" encoding="UTF-8" standalone="yes" ?>
<Relationships xmlns="http://schemas.openxmlformats.org/package/2006/relationships"><Relationship Id="rId1" Type="http://schemas.openxmlformats.org/officeDocument/2006/relationships/slideMaster" Target="../slideMasters/slideMaster35.xml"/></Relationships>
</file>

<file path=ppt/slideLayouts/_rels/slideLayout38.xml.rels><?xml version="1.0" encoding="UTF-8" standalone="yes" ?>
<Relationships xmlns="http://schemas.openxmlformats.org/package/2006/relationships"><Relationship Id="rId1" Type="http://schemas.openxmlformats.org/officeDocument/2006/relationships/slideMaster" Target="../slideMasters/slideMaster4.xml"/></Relationships>
</file>

<file path=ppt/slideLayouts/_rels/slideLayout380.xml.rels><?xml version="1.0" encoding="UTF-8" standalone="yes" ?>
<Relationships xmlns="http://schemas.openxmlformats.org/package/2006/relationships"><Relationship Id="rId1" Type="http://schemas.openxmlformats.org/officeDocument/2006/relationships/slideMaster" Target="../slideMasters/slideMaster35.xml"/></Relationships>
</file>

<file path=ppt/slideLayouts/_rels/slideLayout381.xml.rels><?xml version="1.0" encoding="UTF-8" standalone="yes" ?>
<Relationships xmlns="http://schemas.openxmlformats.org/package/2006/relationships"><Relationship Id="rId1" Type="http://schemas.openxmlformats.org/officeDocument/2006/relationships/slideMaster" Target="../slideMasters/slideMaster35.xml"/></Relationships>
</file>

<file path=ppt/slideLayouts/_rels/slideLayout382.xml.rels><?xml version="1.0" encoding="UTF-8" standalone="yes" ?>
<Relationships xmlns="http://schemas.openxmlformats.org/package/2006/relationships"><Relationship Id="rId1" Type="http://schemas.openxmlformats.org/officeDocument/2006/relationships/slideMaster" Target="../slideMasters/slideMaster35.xml"/></Relationships>
</file>

<file path=ppt/slideLayouts/_rels/slideLayout383.xml.rels><?xml version="1.0" encoding="UTF-8" standalone="yes" ?>
<Relationships xmlns="http://schemas.openxmlformats.org/package/2006/relationships"><Relationship Id="rId1" Type="http://schemas.openxmlformats.org/officeDocument/2006/relationships/slideMaster" Target="../slideMasters/slideMaster35.xml"/></Relationships>
</file>

<file path=ppt/slideLayouts/_rels/slideLayout384.xml.rels><?xml version="1.0" encoding="UTF-8" standalone="yes" ?>
<Relationships xmlns="http://schemas.openxmlformats.org/package/2006/relationships"><Relationship Id="rId1" Type="http://schemas.openxmlformats.org/officeDocument/2006/relationships/slideMaster" Target="../slideMasters/slideMaster35.xml"/></Relationships>
</file>

<file path=ppt/slideLayouts/_rels/slideLayout385.xml.rels><?xml version="1.0" encoding="UTF-8" standalone="yes" ?>
<Relationships xmlns="http://schemas.openxmlformats.org/package/2006/relationships"><Relationship Id="rId1" Type="http://schemas.openxmlformats.org/officeDocument/2006/relationships/slideMaster" Target="../slideMasters/slideMaster35.xml"/></Relationships>
</file>

<file path=ppt/slideLayouts/_rels/slideLayout39.xml.rels><?xml version="1.0" encoding="UTF-8" standalone="yes" ?>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p="http://schemas.openxmlformats.org/presentationml/2006/main" xmlns:p14="http://schemas.microsoft.com/office/powerpoint/2010/main" xmlns:r="http://schemas.openxmlformats.org/officeDocument/2006/relationships" xmlns:a="http://schemas.openxmlformats.org/drawingml/2006/main" type="title">
  <p:cSld name="Titelfolie">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8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BAAAGg0AAAg0AAAmFgAAEAAAACYAAAAIAAAAAQAAAAAAAAA="/>
              </a:ext>
            </a:extLst>
          </p:cNvSpPr>
          <p:nvPr>
            <p:ph type="ctrTitle"/>
          </p:nvPr>
        </p:nvSpPr>
        <p:spPr>
          <a:xfrm>
            <a:off x="685800" y="2129790"/>
            <a:ext cx="7772400" cy="1470660"/>
          </a:xfrm>
        </p:spPr>
        <p:txBody>
          <a:bodyPr/>
          <a:lstStyle/>
          <a:p>
            <a:pPr/>
            <a:r>
              <a:t>Master-Titelstil durch Klicken bearbeiten</a:t>
            </a:r>
          </a:p>
        </p:txBody>
      </p:sp>
      <p:sp>
        <p:nvSpPr>
          <p:cNvPr id="3" name="Folienuntertitel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wCAAA6BcAANAvAACwIgAAEAAAACYAAAAIAAAAAQAAAAAAAAA="/>
              </a:ext>
            </a:extLst>
          </p:cNvSpPr>
          <p:nvPr>
            <p:ph type="subTitle" idx="1"/>
          </p:nvPr>
        </p:nvSpPr>
        <p:spPr>
          <a:xfrm>
            <a:off x="1371600" y="3886200"/>
            <a:ext cx="6400800" cy="1752600"/>
          </a:xfrm>
        </p:spPr>
        <p:txBody>
          <a:bodyPr/>
          <a:lstStyle/>
          <a:p>
            <a:pPr/>
            <a:r>
              <a:t>Master-Untertitelstil durch Klicken bearbeiten</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D950-1EFB-FE2F-B513-E87A975D43BD}" type="slidenum">
              <a:t/>
            </a:fld>
          </a:p>
        </p:txBody>
      </p:sp>
    </p:spTree>
  </p:cSld>
  <p:clrMapOvr>
    <a:masterClrMapping/>
  </p:clrMapOvr>
</p:sldLayout>
</file>

<file path=ppt/slideLayouts/slideLayout10.xml><?xml version="1.0" encoding="utf-8"?>
<p:sldLayout xmlns:p="http://schemas.openxmlformats.org/presentationml/2006/main" xmlns:p14="http://schemas.microsoft.com/office/powerpoint/2010/main" xmlns:r="http://schemas.openxmlformats.org/officeDocument/2006/relationships" xmlns:a="http://schemas.openxmlformats.org/drawingml/2006/main" type="vertTx">
  <p:cSld name="Titel und vertikaler Tex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Q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HA1AACwJQAAEAAAACYAAAAIAAAAAgAAAAAAAAA="/>
              </a:ext>
            </a:extLst>
          </p:cNvSpPr>
          <p:nvPr>
            <p:ph idx="1"/>
          </p:nvPr>
        </p:nvSpPr>
        <p:spPr/>
        <p:txBody>
          <a:bodyPr vert="vert" wrap="square" lIns="91440" tIns="45720" rIns="91440" bIns="45720" numCol="1" spcCol="215900" anchor="t">
            <a:prstTxWarp prst="textNoShape">
              <a:avLst/>
            </a:prstTxWarp>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EC36-78FB-FE1A-B513-8E4FA25D43DB}" type="slidenum">
              <a:t/>
            </a:fld>
          </a:p>
        </p:txBody>
      </p:sp>
    </p:spTree>
  </p:cSld>
  <p:clrMapOvr>
    <a:masterClrMapping/>
  </p:clrMapOvr>
</p:sldLayout>
</file>

<file path=ppt/slideLayouts/slideLayout100.xml><?xml version="1.0" encoding="utf-8"?>
<p:sldLayout xmlns:p="http://schemas.openxmlformats.org/presentationml/2006/main" xmlns:p14="http://schemas.microsoft.com/office/powerpoint/2010/main" xmlns:r="http://schemas.openxmlformats.org/officeDocument/2006/relationships" xmlns:a="http://schemas.openxmlformats.org/drawingml/2006/main" type="title">
  <p:cSld name="Titelfolie">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8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BAAAGg0AAAg0AAAmFgAAEAAAACYAAAAIAAAAAQAAAAAAAAA="/>
              </a:ext>
            </a:extLst>
          </p:cNvSpPr>
          <p:nvPr>
            <p:ph type="ctrTitle"/>
          </p:nvPr>
        </p:nvSpPr>
        <p:spPr>
          <a:xfrm>
            <a:off x="685800" y="2129790"/>
            <a:ext cx="7772400" cy="1470660"/>
          </a:xfrm>
        </p:spPr>
        <p:txBody>
          <a:bodyPr/>
          <a:lstStyle/>
          <a:p>
            <a:pPr/>
            <a:r>
              <a:t>Master-Titelstil durch Klicken bearbeiten</a:t>
            </a:r>
          </a:p>
        </p:txBody>
      </p:sp>
      <p:sp>
        <p:nvSpPr>
          <p:cNvPr id="3" name="Folienuntertitel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wCAAA6BcAANAvAACwIgAAEAAAACYAAAAIAAAAAQAAAAAAAAA="/>
              </a:ext>
            </a:extLst>
          </p:cNvSpPr>
          <p:nvPr>
            <p:ph type="subTitle" idx="1"/>
          </p:nvPr>
        </p:nvSpPr>
        <p:spPr>
          <a:xfrm>
            <a:off x="1371600" y="3886200"/>
            <a:ext cx="6400800" cy="1752600"/>
          </a:xfrm>
        </p:spPr>
        <p:txBody>
          <a:bodyPr/>
          <a:lstStyle/>
          <a:p>
            <a:pPr/>
            <a:r>
              <a:t>Master-Untertitelstil durch Klicken bearbeiten</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D1F2-BCFB-FE27-B513-4A729F5D431F}" type="slidenum">
              <a:t/>
            </a:fld>
          </a:p>
        </p:txBody>
      </p:sp>
    </p:spTree>
  </p:cSld>
  <p:clrMapOvr>
    <a:masterClrMapping/>
  </p:clrMapOvr>
</p:sldLayout>
</file>

<file path=ppt/slideLayouts/slideLayout101.xml><?xml version="1.0" encoding="utf-8"?>
<p:sldLayout xmlns:p="http://schemas.openxmlformats.org/presentationml/2006/main" xmlns:p14="http://schemas.microsoft.com/office/powerpoint/2010/main" xmlns:r="http://schemas.openxmlformats.org/officeDocument/2006/relationships" xmlns:a="http://schemas.openxmlformats.org/drawingml/2006/main" type="tx">
  <p:cSld name="Titel und Inhal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HA1AACwJQAAEAAAACYAAAAIAAAAAAAAAAAAAAA="/>
              </a:ext>
            </a:extLst>
          </p:cNvSpPr>
          <p:nvPr>
            <p:ph idx="1"/>
          </p:nvPr>
        </p:nvSpPr>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8635-7BFB-FE70-B513-8D25C85D43D8}" type="slidenum">
              <a:t/>
            </a:fld>
          </a:p>
        </p:txBody>
      </p:sp>
    </p:spTree>
  </p:cSld>
  <p:clrMapOvr>
    <a:masterClrMapping/>
  </p:clrMapOvr>
</p:sldLayout>
</file>

<file path=ppt/slideLayouts/slideLayout102.xml><?xml version="1.0" encoding="utf-8"?>
<p:sldLayout xmlns:p="http://schemas.openxmlformats.org/presentationml/2006/main" xmlns:p14="http://schemas.microsoft.com/office/powerpoint/2010/main" xmlns:r="http://schemas.openxmlformats.org/officeDocument/2006/relationships" xmlns:a="http://schemas.openxmlformats.org/drawingml/2006/main" type="secHead">
  <p:cSld name="Abschnitts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yBAAAHBsAAEI0AAB9IwAAEAAAACYAAAAIAAAAgQAAAAAAAAA="/>
              </a:ext>
            </a:extLst>
          </p:cNvSpPr>
          <p:nvPr>
            <p:ph type="title"/>
          </p:nvPr>
        </p:nvSpPr>
        <p:spPr>
          <a:xfrm>
            <a:off x="722630" y="4406900"/>
            <a:ext cx="7772400" cy="1362075"/>
          </a:xfrm>
        </p:spPr>
        <p:txBody>
          <a:bodyPr vert="horz" wrap="square" lIns="91440" tIns="45720" rIns="91440" bIns="45720" numCol="1" spcCol="215900" anchor="t">
            <a:prstTxWarp prst="textNoShape">
              <a:avLst/>
            </a:prstTxWarp>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yBAAA4REAAEI0AAAcGwAAEAAAACYAAAAIAAAAgQAAAAAAAAA="/>
              </a:ext>
            </a:extLst>
          </p:cNvSpPr>
          <p:nvPr>
            <p:ph idx="1"/>
          </p:nvPr>
        </p:nvSpPr>
        <p:spPr>
          <a:xfrm>
            <a:off x="722630" y="2906395"/>
            <a:ext cx="7772400" cy="1500505"/>
          </a:xfrm>
        </p:spPr>
        <p:txBody>
          <a:bodyPr vert="horz" wrap="square" lIns="91440" tIns="45720" rIns="91440" bIns="45720" numCol="1" spcCol="215900" anchor="b">
            <a:prstTxWarp prst="textNoShape">
              <a:avLst/>
            </a:prstTxWarp>
          </a:bodyPr>
          <a:lstStyle/>
          <a:p>
            <a:pPr/>
            <a:r>
              <a:t>Master-Textstil durch Klicken bearbeiten</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A125-6BFB-FE57-B513-9D02EF5D43C8}" type="slidenum">
              <a:t/>
            </a:fld>
          </a:p>
        </p:txBody>
      </p:sp>
    </p:spTree>
  </p:cSld>
  <p:clrMapOvr>
    <a:masterClrMapping/>
  </p:clrMapOvr>
</p:sldLayout>
</file>

<file path=ppt/slideLayouts/slideLayout103.xml><?xml version="1.0" encoding="utf-8"?>
<p:sldLayout xmlns:p="http://schemas.openxmlformats.org/presentationml/2006/main" xmlns:p14="http://schemas.microsoft.com/office/powerpoint/2010/main" xmlns:r="http://schemas.openxmlformats.org/officeDocument/2006/relationships" xmlns:a="http://schemas.openxmlformats.org/drawingml/2006/main" type="twoColTx">
  <p:cSld name="Titel und zwei Inhalte">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KgbAACwJQAAEAAAACYAAAAIAAAAAQAAAAAAAAA="/>
              </a:ext>
            </a:extLst>
          </p:cNvSpPr>
          <p:nvPr>
            <p:ph idx="1"/>
          </p:nvPr>
        </p:nvSpPr>
        <p:spPr>
          <a:xfrm>
            <a:off x="457200" y="1600200"/>
            <a:ext cx="4038600" cy="452628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YHAAA2AkAAHA1AACwJQAAEAAAACYAAAAIAAAAAQAAAAAAAAA="/>
              </a:ext>
            </a:extLst>
          </p:cNvSpPr>
          <p:nvPr>
            <p:ph idx="2"/>
          </p:nvPr>
        </p:nvSpPr>
        <p:spPr>
          <a:xfrm>
            <a:off x="4648200" y="1600200"/>
            <a:ext cx="4038600" cy="452628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B0CF-81FB-FE46-B513-7713FE5D4322}" type="slidenum">
              <a:t/>
            </a:fld>
          </a:p>
        </p:txBody>
      </p:sp>
    </p:spTree>
  </p:cSld>
  <p:clrMapOvr>
    <a:masterClrMapping/>
  </p:clrMapOvr>
</p:sldLayout>
</file>

<file path=ppt/slideLayouts/slideLayout104.xml><?xml version="1.0" encoding="utf-8"?>
<p:sldLayout xmlns:p="http://schemas.openxmlformats.org/presentationml/2006/main" xmlns:p14="http://schemas.microsoft.com/office/powerpoint/2010/main" xmlns:r="http://schemas.openxmlformats.org/officeDocument/2006/relationships" xmlns:a="http://schemas.openxmlformats.org/drawingml/2006/main" type="twoTxTwoObj">
  <p:cSld name="Vergleich">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3"/>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cQkAAKobAABhDQAAEAAAACYAAAAIAAAAgQAAAAAAAAA="/>
              </a:ext>
            </a:extLst>
          </p:cNvSpPr>
          <p:nvPr>
            <p:ph idx="1"/>
          </p:nvPr>
        </p:nvSpPr>
        <p:spPr>
          <a:xfrm>
            <a:off x="457200" y="1534795"/>
            <a:ext cx="4039870" cy="640080"/>
          </a:xfrm>
        </p:spPr>
        <p:txBody>
          <a:bodyPr vert="horz" wrap="square" lIns="91440" tIns="45720" rIns="91440" bIns="45720" numCol="1" spcCol="215900" anchor="b">
            <a:prstTxWarp prst="textNoShape">
              <a:avLst/>
            </a:prstTxWarp>
          </a:bodyPr>
          <a:lstStyle/>
          <a:p>
            <a:pPr/>
            <a:r>
              <a:t>Master-Textstil durch Klicken bearbeiten</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YQ0AAKobAACwJQAAEAAAACYAAAAIAAAAAQAAAAAAAAA="/>
              </a:ext>
            </a:extLst>
          </p:cNvSpPr>
          <p:nvPr>
            <p:ph idx="2"/>
          </p:nvPr>
        </p:nvSpPr>
        <p:spPr>
          <a:xfrm>
            <a:off x="457200" y="2174875"/>
            <a:ext cx="4039870" cy="3951605"/>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5" name="Folientext2"/>
          <p:cNvSpPr>
            <a:spLocks noGrp="1" noChangeArrowheads="1"/>
            <a:extLst>
              <a:ext uri="smNativeData">
                <pr:smNativeData xmlns:pr="smNativeData" val="SMDATA_13_gYnAVRMAAAAlAAAAZAAAAA8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WHAAAcQkAAHA1AABhDQAAEAAAACYAAAAIAAAAgQAAAAAAAAA="/>
              </a:ext>
            </a:extLst>
          </p:cNvSpPr>
          <p:nvPr>
            <p:ph idx="3"/>
          </p:nvPr>
        </p:nvSpPr>
        <p:spPr>
          <a:xfrm>
            <a:off x="4646930" y="1534795"/>
            <a:ext cx="4039870" cy="640080"/>
          </a:xfrm>
        </p:spPr>
        <p:txBody>
          <a:bodyPr vert="horz" wrap="square" lIns="91440" tIns="45720" rIns="91440" bIns="45720" numCol="1" spcCol="215900" anchor="b">
            <a:prstTxWarp prst="textNoShape">
              <a:avLst/>
            </a:prstTxWarp>
          </a:bodyPr>
          <a:lstStyle/>
          <a:p>
            <a:pPr/>
            <a:r>
              <a:t>Master-Textstil durch Klicken bearbeiten</a:t>
            </a:r>
          </a:p>
        </p:txBody>
      </p:sp>
      <p:sp>
        <p:nvSpPr>
          <p:cNvPr id="6" name="Folientext4"/>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WHAAAYQ0AAHA1AACwJQAAEAAAACYAAAAIAAAAAQAAAAAAAAA="/>
              </a:ext>
            </a:extLst>
          </p:cNvSpPr>
          <p:nvPr>
            <p:ph idx="4"/>
          </p:nvPr>
        </p:nvSpPr>
        <p:spPr>
          <a:xfrm>
            <a:off x="4646930" y="2174875"/>
            <a:ext cx="4039870" cy="3951605"/>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7"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8"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9"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EC39-77FB-FE1A-B513-814FA25D43D4}" type="slidenum">
              <a:t/>
            </a:fld>
          </a:p>
        </p:txBody>
      </p:sp>
    </p:spTree>
  </p:cSld>
  <p:clrMapOvr>
    <a:masterClrMapping/>
  </p:clrMapOvr>
</p:sldLayout>
</file>

<file path=ppt/slideLayouts/slideLayout105.xml><?xml version="1.0" encoding="utf-8"?>
<p:sldLayout xmlns:p="http://schemas.openxmlformats.org/presentationml/2006/main" xmlns:p14="http://schemas.microsoft.com/office/powerpoint/2010/main" xmlns:r="http://schemas.openxmlformats.org/officeDocument/2006/relationships" xmlns:a="http://schemas.openxmlformats.org/drawingml/2006/main" type="titleOnly">
  <p:cSld name="Nur Titel">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4"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5"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9D91-DFFB-FE6B-B513-293ED35D437C}" type="slidenum">
              <a:t/>
            </a:fld>
          </a:p>
        </p:txBody>
      </p:sp>
    </p:spTree>
  </p:cSld>
  <p:clrMapOvr>
    <a:masterClrMapping/>
  </p:clrMapOvr>
</p:sldLayout>
</file>

<file path=ppt/slideLayouts/slideLayout106.xml><?xml version="1.0" encoding="utf-8"?>
<p:sldLayout xmlns:p="http://schemas.openxmlformats.org/presentationml/2006/main" xmlns:p14="http://schemas.microsoft.com/office/powerpoint/2010/main" xmlns:r="http://schemas.openxmlformats.org/officeDocument/2006/relationships" xmlns:a="http://schemas.openxmlformats.org/drawingml/2006/main" type="blank">
  <p:cSld name="Leer">
    <p:spTree>
      <p:nvGrpSpPr>
        <p:cNvPr id="1" name=""/>
        <p:cNvGrpSpPr/>
        <p:nvPr/>
      </p:nvGrpSpPr>
      <p:grpSpPr>
        <a:xfrm>
          <a:off x="0" y="0"/>
          <a:ext cx="0" cy="0"/>
          <a:chOff x="0" y="0"/>
          <a:chExt cx="0" cy="0"/>
        </a:xfrm>
      </p:grpSpPr>
      <p:sp>
        <p:nvSpPr>
          <p:cNvPr id="2"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3"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4"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8E10-5EFB-FE78-B513-A82DC05D43FD}" type="slidenum">
              <a:t/>
            </a:fld>
          </a:p>
        </p:txBody>
      </p:sp>
    </p:spTree>
  </p:cSld>
  <p:clrMapOvr>
    <a:masterClrMapping/>
  </p:clrMapOvr>
</p:sldLayout>
</file>

<file path=ppt/slideLayouts/slideLayout107.xml><?xml version="1.0" encoding="utf-8"?>
<p:sldLayout xmlns:p="http://schemas.openxmlformats.org/presentationml/2006/main" xmlns:p14="http://schemas.microsoft.com/office/powerpoint/2010/main" xmlns:r="http://schemas.openxmlformats.org/officeDocument/2006/relationships" xmlns:a="http://schemas.openxmlformats.org/drawingml/2006/main" type="objTx">
  <p:cSld name="Inhalt mit 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rgEAAFIVAADUCAAAEAAAACYAAAAIAAAAgQAAAAAAAAA="/>
              </a:ext>
            </a:extLst>
          </p:cNvSpPr>
          <p:nvPr>
            <p:ph type="title"/>
          </p:nvPr>
        </p:nvSpPr>
        <p:spPr>
          <a:xfrm>
            <a:off x="457200" y="273050"/>
            <a:ext cx="3008630" cy="1162050"/>
          </a:xfrm>
        </p:spPr>
        <p:txBody>
          <a:bodyPr vert="horz" wrap="square" lIns="91440" tIns="45720" rIns="91440" bIns="45720" numCol="1" spcCol="215900" anchor="b">
            <a:prstTxWarp prst="textNoShape">
              <a:avLst/>
            </a:prstTxWarp>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FQAArgEAAHA1AACwJQAAEAAAACYAAAAIAAAAAQAAAAAAAAA="/>
              </a:ext>
            </a:extLst>
          </p:cNvSpPr>
          <p:nvPr>
            <p:ph idx="1"/>
          </p:nvPr>
        </p:nvSpPr>
        <p:spPr>
          <a:xfrm>
            <a:off x="3575050" y="273050"/>
            <a:ext cx="5111750" cy="585343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1AgAAFIVAACwJQAAEAAAACYAAAAIAAAAAQAAAAAAAAA="/>
              </a:ext>
            </a:extLst>
          </p:cNvSpPr>
          <p:nvPr>
            <p:ph idx="2"/>
          </p:nvPr>
        </p:nvSpPr>
        <p:spPr>
          <a:xfrm>
            <a:off x="457200" y="1435100"/>
            <a:ext cx="3008630" cy="4691380"/>
          </a:xfrm>
        </p:spPr>
        <p:txBody>
          <a:bodyPr/>
          <a:lstStyle/>
          <a:p>
            <a:pPr/>
            <a:r>
              <a:t>Master-Textstil durch Klicken bearbeiten</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F9BE-F0FB-FE0F-B513-065AB75D4353}" type="slidenum">
              <a:t/>
            </a:fld>
          </a:p>
        </p:txBody>
      </p:sp>
    </p:spTree>
  </p:cSld>
  <p:clrMapOvr>
    <a:masterClrMapping/>
  </p:clrMapOvr>
</p:sldLayout>
</file>

<file path=ppt/slideLayouts/slideLayout108.xml><?xml version="1.0" encoding="utf-8"?>
<p:sldLayout xmlns:p="http://schemas.openxmlformats.org/presentationml/2006/main" xmlns:p14="http://schemas.microsoft.com/office/powerpoint/2010/main" xmlns:r="http://schemas.openxmlformats.org/officeDocument/2006/relationships" xmlns:a="http://schemas.openxmlformats.org/drawingml/2006/main" type="picTx">
  <p:cSld name="Grafik mit 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iB0AAMYsAAAEIQAAEAAAACYAAAAIAAAAgQAAAAAAAAA="/>
              </a:ext>
            </a:extLst>
          </p:cNvSpPr>
          <p:nvPr>
            <p:ph type="title"/>
          </p:nvPr>
        </p:nvSpPr>
        <p:spPr>
          <a:xfrm>
            <a:off x="1791970" y="4800600"/>
            <a:ext cx="5486400" cy="566420"/>
          </a:xfrm>
        </p:spPr>
        <p:txBody>
          <a:bodyPr vert="horz" wrap="square" lIns="91440" tIns="45720" rIns="91440" bIns="45720" numCol="1" spcCol="215900" anchor="b">
            <a:prstTxWarp prst="textNoShape">
              <a:avLst/>
            </a:prstTxWarp>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xgMAAMYsAAAWHQAAEAAAACYAAAAIAAAAAQAAAAAAAAA="/>
              </a:ext>
            </a:extLst>
          </p:cNvSpPr>
          <p:nvPr>
            <p:ph idx="1"/>
          </p:nvPr>
        </p:nvSpPr>
        <p:spPr>
          <a:xfrm>
            <a:off x="1791970" y="613410"/>
            <a:ext cx="5486400" cy="4114800"/>
          </a:xfrm>
        </p:spPr>
        <p:txBody>
          <a:bodyPr/>
          <a:lstStyle/>
          <a:p>
            <a:pPr/>
            <a:r>
              <a:t>Master-Textstil durch Klicken bearbeiten</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BCEAAMYsAAD4JQAAEAAAACYAAAAIAAAAAQAAAAAAAAA="/>
              </a:ext>
            </a:extLst>
          </p:cNvSpPr>
          <p:nvPr>
            <p:ph idx="2"/>
          </p:nvPr>
        </p:nvSpPr>
        <p:spPr>
          <a:xfrm>
            <a:off x="1791970" y="5367020"/>
            <a:ext cx="5486400" cy="805180"/>
          </a:xfrm>
        </p:spPr>
        <p:txBody>
          <a:bodyPr/>
          <a:lstStyle/>
          <a:p>
            <a:pPr/>
            <a:r>
              <a:t>Master-Textstil durch Klicken bearbeiten</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EA38-76FB-FE1C-B513-8049A45D43D5}" type="slidenum">
              <a:t/>
            </a:fld>
          </a:p>
        </p:txBody>
      </p:sp>
    </p:spTree>
  </p:cSld>
  <p:clrMapOvr>
    <a:masterClrMapping/>
  </p:clrMapOvr>
</p:sldLayout>
</file>

<file path=ppt/slideLayouts/slideLayout109.xml><?xml version="1.0" encoding="utf-8"?>
<p:sldLayout xmlns:p="http://schemas.openxmlformats.org/presentationml/2006/main" xmlns:p14="http://schemas.microsoft.com/office/powerpoint/2010/main" xmlns:r="http://schemas.openxmlformats.org/officeDocument/2006/relationships" xmlns:a="http://schemas.openxmlformats.org/drawingml/2006/main" type="vertTx">
  <p:cSld name="Titel und vertikaler Tex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Q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HA1AACwJQAAEAAAACYAAAAIAAAAAgAAAAAAAAA="/>
              </a:ext>
            </a:extLst>
          </p:cNvSpPr>
          <p:nvPr>
            <p:ph idx="1"/>
          </p:nvPr>
        </p:nvSpPr>
        <p:spPr/>
        <p:txBody>
          <a:bodyPr vert="vert" wrap="square" lIns="91440" tIns="45720" rIns="91440" bIns="45720" numCol="1" spcCol="215900" anchor="t">
            <a:prstTxWarp prst="textNoShape">
              <a:avLst/>
            </a:prstTxWarp>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F392-DCFB-FE05-B513-2A50BD5D437F}" type="slidenum">
              <a:t/>
            </a:fld>
          </a:p>
        </p:txBody>
      </p:sp>
    </p:spTree>
  </p:cSld>
  <p:clrMapOvr>
    <a:masterClrMapping/>
  </p:clrMapOvr>
</p:sldLayout>
</file>

<file path=ppt/slideLayouts/slideLayout11.xml><?xml version="1.0" encoding="utf-8"?>
<p:sldLayout xmlns:p="http://schemas.openxmlformats.org/presentationml/2006/main" xmlns:p14="http://schemas.microsoft.com/office/powerpoint/2010/main" xmlns:r="http://schemas.openxmlformats.org/officeDocument/2006/relationships" xmlns:a="http://schemas.openxmlformats.org/drawingml/2006/main" type="vertTitleAndTx">
  <p:cSld name="Vertikaler Titel und Tex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Q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IKAAAsAEAAHA1AACwJQAAEAAAACYAAAAIAAAAgwAAAAAAAAA="/>
              </a:ext>
            </a:extLst>
          </p:cNvSpPr>
          <p:nvPr>
            <p:ph type="title"/>
          </p:nvPr>
        </p:nvSpPr>
        <p:spPr>
          <a:xfrm>
            <a:off x="6629400" y="274320"/>
            <a:ext cx="2057400" cy="5852160"/>
          </a:xfrm>
        </p:spPr>
        <p:txBody>
          <a:bodyPr vert="vert" wrap="square" lIns="91440" tIns="45720" rIns="91440" bIns="45720" numCol="1" spcCol="215900" anchor="b">
            <a:prstTxWarp prst="textNoShape">
              <a:avLst/>
            </a:prstTxWarp>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Q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AEAANgnAACwJQAAEAAAACYAAAAIAAAAAwAAAAAAAAA="/>
              </a:ext>
            </a:extLst>
          </p:cNvSpPr>
          <p:nvPr>
            <p:ph idx="1"/>
          </p:nvPr>
        </p:nvSpPr>
        <p:spPr>
          <a:xfrm>
            <a:off x="457200" y="274320"/>
            <a:ext cx="6019800" cy="5852160"/>
          </a:xfrm>
        </p:spPr>
        <p:txBody>
          <a:bodyPr vert="vert" wrap="square" lIns="91440" tIns="45720" rIns="91440" bIns="45720" numCol="1" spcCol="215900" anchor="t">
            <a:prstTxWarp prst="textNoShape">
              <a:avLst/>
            </a:prstTxWarp>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9458-16FB-FE62-B513-E037DA5D43B5}" type="slidenum">
              <a:t/>
            </a:fld>
          </a:p>
        </p:txBody>
      </p:sp>
    </p:spTree>
  </p:cSld>
  <p:clrMapOvr>
    <a:masterClrMapping/>
  </p:clrMapOvr>
</p:sldLayout>
</file>

<file path=ppt/slideLayouts/slideLayout110.xml><?xml version="1.0" encoding="utf-8"?>
<p:sldLayout xmlns:p="http://schemas.openxmlformats.org/presentationml/2006/main" xmlns:p14="http://schemas.microsoft.com/office/powerpoint/2010/main" xmlns:r="http://schemas.openxmlformats.org/officeDocument/2006/relationships" xmlns:a="http://schemas.openxmlformats.org/drawingml/2006/main" type="vertTitleAndTx">
  <p:cSld name="Vertikaler Titel und Tex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Q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IKAAAsAEAAHA1AACwJQAAEAAAACYAAAAIAAAAgwAAAAAAAAA="/>
              </a:ext>
            </a:extLst>
          </p:cNvSpPr>
          <p:nvPr>
            <p:ph type="title"/>
          </p:nvPr>
        </p:nvSpPr>
        <p:spPr>
          <a:xfrm>
            <a:off x="6629400" y="274320"/>
            <a:ext cx="2057400" cy="5852160"/>
          </a:xfrm>
        </p:spPr>
        <p:txBody>
          <a:bodyPr vert="vert" wrap="square" lIns="91440" tIns="45720" rIns="91440" bIns="45720" numCol="1" spcCol="215900" anchor="b">
            <a:prstTxWarp prst="textNoShape">
              <a:avLst/>
            </a:prstTxWarp>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Q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AEAANgnAACwJQAAEAAAACYAAAAIAAAAAwAAAAAAAAA="/>
              </a:ext>
            </a:extLst>
          </p:cNvSpPr>
          <p:nvPr>
            <p:ph idx="1"/>
          </p:nvPr>
        </p:nvSpPr>
        <p:spPr>
          <a:xfrm>
            <a:off x="457200" y="274320"/>
            <a:ext cx="6019800" cy="5852160"/>
          </a:xfrm>
        </p:spPr>
        <p:txBody>
          <a:bodyPr vert="vert" wrap="square" lIns="91440" tIns="45720" rIns="91440" bIns="45720" numCol="1" spcCol="215900" anchor="t">
            <a:prstTxWarp prst="textNoShape">
              <a:avLst/>
            </a:prstTxWarp>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BC6A-24FB-FE4A-B513-D21FF25D4387}" type="slidenum">
              <a:t/>
            </a:fld>
          </a:p>
        </p:txBody>
      </p:sp>
    </p:spTree>
  </p:cSld>
  <p:clrMapOvr>
    <a:masterClrMapping/>
  </p:clrMapOvr>
</p:sldLayout>
</file>

<file path=ppt/slideLayouts/slideLayout111.xml><?xml version="1.0" encoding="utf-8"?>
<p:sldLayout xmlns:p="http://schemas.openxmlformats.org/presentationml/2006/main" xmlns:p14="http://schemas.microsoft.com/office/powerpoint/2010/main" xmlns:r="http://schemas.openxmlformats.org/officeDocument/2006/relationships" xmlns:a="http://schemas.openxmlformats.org/drawingml/2006/main" type="title">
  <p:cSld name="Titelfolie">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8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BAAAGg0AAAg0AAAmFgAAEAAAACYAAAAIAAAAAQAAAAAAAAA="/>
              </a:ext>
            </a:extLst>
          </p:cNvSpPr>
          <p:nvPr>
            <p:ph type="ctrTitle"/>
          </p:nvPr>
        </p:nvSpPr>
        <p:spPr>
          <a:xfrm>
            <a:off x="685800" y="2129790"/>
            <a:ext cx="7772400" cy="1470660"/>
          </a:xfrm>
        </p:spPr>
        <p:txBody>
          <a:bodyPr/>
          <a:lstStyle/>
          <a:p>
            <a:pPr/>
            <a:r>
              <a:t>Master-Titelstil durch Klicken bearbeiten</a:t>
            </a:r>
          </a:p>
        </p:txBody>
      </p:sp>
      <p:sp>
        <p:nvSpPr>
          <p:cNvPr id="3" name="Folienuntertitel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wCAAA6BcAANAvAACwIgAAEAAAACYAAAAIAAAAAQAAAAAAAAA="/>
              </a:ext>
            </a:extLst>
          </p:cNvSpPr>
          <p:nvPr>
            <p:ph type="subTitle" idx="1"/>
          </p:nvPr>
        </p:nvSpPr>
        <p:spPr>
          <a:xfrm>
            <a:off x="1371600" y="3886200"/>
            <a:ext cx="6400800" cy="1752600"/>
          </a:xfrm>
        </p:spPr>
        <p:txBody>
          <a:bodyPr/>
          <a:lstStyle/>
          <a:p>
            <a:pPr/>
            <a:r>
              <a:t>Master-Untertitelstil durch Klicken bearbeiten</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BB78-36FB-FE4D-B513-C018F55D4395}" type="slidenum">
              <a:t/>
            </a:fld>
          </a:p>
        </p:txBody>
      </p:sp>
    </p:spTree>
  </p:cSld>
  <p:clrMapOvr>
    <a:masterClrMapping/>
  </p:clrMapOvr>
</p:sldLayout>
</file>

<file path=ppt/slideLayouts/slideLayout112.xml><?xml version="1.0" encoding="utf-8"?>
<p:sldLayout xmlns:p="http://schemas.openxmlformats.org/presentationml/2006/main" xmlns:p14="http://schemas.microsoft.com/office/powerpoint/2010/main" xmlns:r="http://schemas.openxmlformats.org/officeDocument/2006/relationships" xmlns:a="http://schemas.openxmlformats.org/drawingml/2006/main" type="tx">
  <p:cSld name="Titel und Inhal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HA1AACwJQAAEAAAACYAAAAIAAAAAAAAAAAAAAA="/>
              </a:ext>
            </a:extLst>
          </p:cNvSpPr>
          <p:nvPr>
            <p:ph idx="1"/>
          </p:nvPr>
        </p:nvSpPr>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F200-4EFB-FE04-B513-B851BC5D43ED}" type="slidenum">
              <a:t/>
            </a:fld>
          </a:p>
        </p:txBody>
      </p:sp>
    </p:spTree>
  </p:cSld>
  <p:clrMapOvr>
    <a:masterClrMapping/>
  </p:clrMapOvr>
</p:sldLayout>
</file>

<file path=ppt/slideLayouts/slideLayout113.xml><?xml version="1.0" encoding="utf-8"?>
<p:sldLayout xmlns:p="http://schemas.openxmlformats.org/presentationml/2006/main" xmlns:p14="http://schemas.microsoft.com/office/powerpoint/2010/main" xmlns:r="http://schemas.openxmlformats.org/officeDocument/2006/relationships" xmlns:a="http://schemas.openxmlformats.org/drawingml/2006/main" type="secHead">
  <p:cSld name="Abschnitts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yBAAAHBsAAEI0AAB9IwAAEAAAACYAAAAIAAAAgQAAAAAAAAA="/>
              </a:ext>
            </a:extLst>
          </p:cNvSpPr>
          <p:nvPr>
            <p:ph type="title"/>
          </p:nvPr>
        </p:nvSpPr>
        <p:spPr>
          <a:xfrm>
            <a:off x="722630" y="4406900"/>
            <a:ext cx="7772400" cy="1362075"/>
          </a:xfrm>
        </p:spPr>
        <p:txBody>
          <a:bodyPr vert="horz" wrap="square" lIns="91440" tIns="45720" rIns="91440" bIns="45720" numCol="1" spcCol="215900" anchor="t">
            <a:prstTxWarp prst="textNoShape">
              <a:avLst/>
            </a:prstTxWarp>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yBAAA4REAAEI0AAAcGwAAEAAAACYAAAAIAAAAgQAAAAAAAAA="/>
              </a:ext>
            </a:extLst>
          </p:cNvSpPr>
          <p:nvPr>
            <p:ph idx="1"/>
          </p:nvPr>
        </p:nvSpPr>
        <p:spPr>
          <a:xfrm>
            <a:off x="722630" y="2906395"/>
            <a:ext cx="7772400" cy="1500505"/>
          </a:xfrm>
        </p:spPr>
        <p:txBody>
          <a:bodyPr vert="horz" wrap="square" lIns="91440" tIns="45720" rIns="91440" bIns="45720" numCol="1" spcCol="215900" anchor="b">
            <a:prstTxWarp prst="textNoShape">
              <a:avLst/>
            </a:prstTxWarp>
          </a:bodyPr>
          <a:lstStyle/>
          <a:p>
            <a:pPr/>
            <a:r>
              <a:t>Master-Textstil durch Klicken bearbeiten</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80C1-8FFB-FE76-B513-7923CE5D432C}" type="slidenum">
              <a:t/>
            </a:fld>
          </a:p>
        </p:txBody>
      </p:sp>
    </p:spTree>
  </p:cSld>
  <p:clrMapOvr>
    <a:masterClrMapping/>
  </p:clrMapOvr>
</p:sldLayout>
</file>

<file path=ppt/slideLayouts/slideLayout114.xml><?xml version="1.0" encoding="utf-8"?>
<p:sldLayout xmlns:p="http://schemas.openxmlformats.org/presentationml/2006/main" xmlns:p14="http://schemas.microsoft.com/office/powerpoint/2010/main" xmlns:r="http://schemas.openxmlformats.org/officeDocument/2006/relationships" xmlns:a="http://schemas.openxmlformats.org/drawingml/2006/main" type="twoColTx">
  <p:cSld name="Titel und zwei Inhalte">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KgbAACwJQAAEAAAACYAAAAIAAAAAQAAAAAAAAA="/>
              </a:ext>
            </a:extLst>
          </p:cNvSpPr>
          <p:nvPr>
            <p:ph idx="1"/>
          </p:nvPr>
        </p:nvSpPr>
        <p:spPr>
          <a:xfrm>
            <a:off x="457200" y="1600200"/>
            <a:ext cx="4038600" cy="452628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YHAAA2AkAAHA1AACwJQAAEAAAACYAAAAIAAAAAQAAAAAAAAA="/>
              </a:ext>
            </a:extLst>
          </p:cNvSpPr>
          <p:nvPr>
            <p:ph idx="2"/>
          </p:nvPr>
        </p:nvSpPr>
        <p:spPr>
          <a:xfrm>
            <a:off x="4648200" y="1600200"/>
            <a:ext cx="4038600" cy="452628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BF2C-62FB-FE49-B513-941CF15D43C1}" type="slidenum">
              <a:t/>
            </a:fld>
          </a:p>
        </p:txBody>
      </p:sp>
    </p:spTree>
  </p:cSld>
  <p:clrMapOvr>
    <a:masterClrMapping/>
  </p:clrMapOvr>
</p:sldLayout>
</file>

<file path=ppt/slideLayouts/slideLayout115.xml><?xml version="1.0" encoding="utf-8"?>
<p:sldLayout xmlns:p="http://schemas.openxmlformats.org/presentationml/2006/main" xmlns:p14="http://schemas.microsoft.com/office/powerpoint/2010/main" xmlns:r="http://schemas.openxmlformats.org/officeDocument/2006/relationships" xmlns:a="http://schemas.openxmlformats.org/drawingml/2006/main" type="twoTxTwoObj">
  <p:cSld name="Vergleich">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3"/>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cQkAAKobAABhDQAAEAAAACYAAAAIAAAAgQAAAAAAAAA="/>
              </a:ext>
            </a:extLst>
          </p:cNvSpPr>
          <p:nvPr>
            <p:ph idx="1"/>
          </p:nvPr>
        </p:nvSpPr>
        <p:spPr>
          <a:xfrm>
            <a:off x="457200" y="1534795"/>
            <a:ext cx="4039870" cy="640080"/>
          </a:xfrm>
        </p:spPr>
        <p:txBody>
          <a:bodyPr vert="horz" wrap="square" lIns="91440" tIns="45720" rIns="91440" bIns="45720" numCol="1" spcCol="215900" anchor="b">
            <a:prstTxWarp prst="textNoShape">
              <a:avLst/>
            </a:prstTxWarp>
          </a:bodyPr>
          <a:lstStyle/>
          <a:p>
            <a:pPr/>
            <a:r>
              <a:t>Master-Textstil durch Klicken bearbeiten</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YQ0AAKobAACwJQAAEAAAACYAAAAIAAAAAQAAAAAAAAA="/>
              </a:ext>
            </a:extLst>
          </p:cNvSpPr>
          <p:nvPr>
            <p:ph idx="2"/>
          </p:nvPr>
        </p:nvSpPr>
        <p:spPr>
          <a:xfrm>
            <a:off x="457200" y="2174875"/>
            <a:ext cx="4039870" cy="3951605"/>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5" name="Folientext2"/>
          <p:cNvSpPr>
            <a:spLocks noGrp="1" noChangeArrowheads="1"/>
            <a:extLst>
              <a:ext uri="smNativeData">
                <pr:smNativeData xmlns:pr="smNativeData" val="SMDATA_13_gYnAVRMAAAAlAAAAZAAAAA8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WHAAAcQkAAHA1AABhDQAAEAAAACYAAAAIAAAAgQAAAAAAAAA="/>
              </a:ext>
            </a:extLst>
          </p:cNvSpPr>
          <p:nvPr>
            <p:ph idx="3"/>
          </p:nvPr>
        </p:nvSpPr>
        <p:spPr>
          <a:xfrm>
            <a:off x="4646930" y="1534795"/>
            <a:ext cx="4039870" cy="640080"/>
          </a:xfrm>
        </p:spPr>
        <p:txBody>
          <a:bodyPr vert="horz" wrap="square" lIns="91440" tIns="45720" rIns="91440" bIns="45720" numCol="1" spcCol="215900" anchor="b">
            <a:prstTxWarp prst="textNoShape">
              <a:avLst/>
            </a:prstTxWarp>
          </a:bodyPr>
          <a:lstStyle/>
          <a:p>
            <a:pPr/>
            <a:r>
              <a:t>Master-Textstil durch Klicken bearbeiten</a:t>
            </a:r>
          </a:p>
        </p:txBody>
      </p:sp>
      <p:sp>
        <p:nvSpPr>
          <p:cNvPr id="6" name="Folientext4"/>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WHAAAYQ0AAHA1AACwJQAAEAAAACYAAAAIAAAAAQAAAAAAAAA="/>
              </a:ext>
            </a:extLst>
          </p:cNvSpPr>
          <p:nvPr>
            <p:ph idx="4"/>
          </p:nvPr>
        </p:nvSpPr>
        <p:spPr>
          <a:xfrm>
            <a:off x="4646930" y="2174875"/>
            <a:ext cx="4039870" cy="3951605"/>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7"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8"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9"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CCD8-96FB-FE3A-B513-606F825D4335}" type="slidenum">
              <a:t/>
            </a:fld>
          </a:p>
        </p:txBody>
      </p:sp>
    </p:spTree>
  </p:cSld>
  <p:clrMapOvr>
    <a:masterClrMapping/>
  </p:clrMapOvr>
</p:sldLayout>
</file>

<file path=ppt/slideLayouts/slideLayout116.xml><?xml version="1.0" encoding="utf-8"?>
<p:sldLayout xmlns:p="http://schemas.openxmlformats.org/presentationml/2006/main" xmlns:p14="http://schemas.microsoft.com/office/powerpoint/2010/main" xmlns:r="http://schemas.openxmlformats.org/officeDocument/2006/relationships" xmlns:a="http://schemas.openxmlformats.org/drawingml/2006/main" type="titleOnly">
  <p:cSld name="Nur Titel">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4"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5"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9C6A-24FB-FE6A-B513-D23FD25D4387}" type="slidenum">
              <a:t/>
            </a:fld>
          </a:p>
        </p:txBody>
      </p:sp>
    </p:spTree>
  </p:cSld>
  <p:clrMapOvr>
    <a:masterClrMapping/>
  </p:clrMapOvr>
</p:sldLayout>
</file>

<file path=ppt/slideLayouts/slideLayout117.xml><?xml version="1.0" encoding="utf-8"?>
<p:sldLayout xmlns:p="http://schemas.openxmlformats.org/presentationml/2006/main" xmlns:p14="http://schemas.microsoft.com/office/powerpoint/2010/main" xmlns:r="http://schemas.openxmlformats.org/officeDocument/2006/relationships" xmlns:a="http://schemas.openxmlformats.org/drawingml/2006/main" type="blank">
  <p:cSld name="Leer">
    <p:spTree>
      <p:nvGrpSpPr>
        <p:cNvPr id="1" name=""/>
        <p:cNvGrpSpPr/>
        <p:nvPr/>
      </p:nvGrpSpPr>
      <p:grpSpPr>
        <a:xfrm>
          <a:off x="0" y="0"/>
          <a:ext cx="0" cy="0"/>
          <a:chOff x="0" y="0"/>
          <a:chExt cx="0" cy="0"/>
        </a:xfrm>
      </p:grpSpPr>
      <p:sp>
        <p:nvSpPr>
          <p:cNvPr id="2"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3"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4"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8FA0-EEFB-FE79-B513-182CC15D434D}" type="slidenum">
              <a:t/>
            </a:fld>
          </a:p>
        </p:txBody>
      </p:sp>
    </p:spTree>
  </p:cSld>
  <p:clrMapOvr>
    <a:masterClrMapping/>
  </p:clrMapOvr>
</p:sldLayout>
</file>

<file path=ppt/slideLayouts/slideLayout118.xml><?xml version="1.0" encoding="utf-8"?>
<p:sldLayout xmlns:p="http://schemas.openxmlformats.org/presentationml/2006/main" xmlns:p14="http://schemas.microsoft.com/office/powerpoint/2010/main" xmlns:r="http://schemas.openxmlformats.org/officeDocument/2006/relationships" xmlns:a="http://schemas.openxmlformats.org/drawingml/2006/main" type="objTx">
  <p:cSld name="Inhalt mit 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rgEAAFIVAADUCAAAEAAAACYAAAAIAAAAgQAAAAAAAAA="/>
              </a:ext>
            </a:extLst>
          </p:cNvSpPr>
          <p:nvPr>
            <p:ph type="title"/>
          </p:nvPr>
        </p:nvSpPr>
        <p:spPr>
          <a:xfrm>
            <a:off x="457200" y="273050"/>
            <a:ext cx="3008630" cy="1162050"/>
          </a:xfrm>
        </p:spPr>
        <p:txBody>
          <a:bodyPr vert="horz" wrap="square" lIns="91440" tIns="45720" rIns="91440" bIns="45720" numCol="1" spcCol="215900" anchor="b">
            <a:prstTxWarp prst="textNoShape">
              <a:avLst/>
            </a:prstTxWarp>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FQAArgEAAHA1AACwJQAAEAAAACYAAAAIAAAAAQAAAAAAAAA="/>
              </a:ext>
            </a:extLst>
          </p:cNvSpPr>
          <p:nvPr>
            <p:ph idx="1"/>
          </p:nvPr>
        </p:nvSpPr>
        <p:spPr>
          <a:xfrm>
            <a:off x="3575050" y="273050"/>
            <a:ext cx="5111750" cy="585343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1AgAAFIVAACwJQAAEAAAACYAAAAIAAAAAQAAAAAAAAA="/>
              </a:ext>
            </a:extLst>
          </p:cNvSpPr>
          <p:nvPr>
            <p:ph idx="2"/>
          </p:nvPr>
        </p:nvSpPr>
        <p:spPr>
          <a:xfrm>
            <a:off x="457200" y="1435100"/>
            <a:ext cx="3008630" cy="4691380"/>
          </a:xfrm>
        </p:spPr>
        <p:txBody>
          <a:bodyPr/>
          <a:lstStyle/>
          <a:p>
            <a:pPr/>
            <a:r>
              <a:t>Master-Textstil durch Klicken bearbeiten</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D02C-62FB-FE26-B513-94739E5D43C1}" type="slidenum">
              <a:t/>
            </a:fld>
          </a:p>
        </p:txBody>
      </p:sp>
    </p:spTree>
  </p:cSld>
  <p:clrMapOvr>
    <a:masterClrMapping/>
  </p:clrMapOvr>
</p:sldLayout>
</file>

<file path=ppt/slideLayouts/slideLayout119.xml><?xml version="1.0" encoding="utf-8"?>
<p:sldLayout xmlns:p="http://schemas.openxmlformats.org/presentationml/2006/main" xmlns:p14="http://schemas.microsoft.com/office/powerpoint/2010/main" xmlns:r="http://schemas.openxmlformats.org/officeDocument/2006/relationships" xmlns:a="http://schemas.openxmlformats.org/drawingml/2006/main" type="picTx">
  <p:cSld name="Grafik mit 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iB0AAMYsAAAEIQAAEAAAACYAAAAIAAAAgQAAAAAAAAA="/>
              </a:ext>
            </a:extLst>
          </p:cNvSpPr>
          <p:nvPr>
            <p:ph type="title"/>
          </p:nvPr>
        </p:nvSpPr>
        <p:spPr>
          <a:xfrm>
            <a:off x="1791970" y="4800600"/>
            <a:ext cx="5486400" cy="566420"/>
          </a:xfrm>
        </p:spPr>
        <p:txBody>
          <a:bodyPr vert="horz" wrap="square" lIns="91440" tIns="45720" rIns="91440" bIns="45720" numCol="1" spcCol="215900" anchor="b">
            <a:prstTxWarp prst="textNoShape">
              <a:avLst/>
            </a:prstTxWarp>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xgMAAMYsAAAWHQAAEAAAACYAAAAIAAAAAQAAAAAAAAA="/>
              </a:ext>
            </a:extLst>
          </p:cNvSpPr>
          <p:nvPr>
            <p:ph idx="1"/>
          </p:nvPr>
        </p:nvSpPr>
        <p:spPr>
          <a:xfrm>
            <a:off x="1791970" y="613410"/>
            <a:ext cx="5486400" cy="4114800"/>
          </a:xfrm>
        </p:spPr>
        <p:txBody>
          <a:bodyPr/>
          <a:lstStyle/>
          <a:p>
            <a:pPr/>
            <a:r>
              <a:t>Master-Textstil durch Klicken bearbeiten</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BCEAAMYsAAD4JQAAEAAAACYAAAAIAAAAAQAAAAAAAAA="/>
              </a:ext>
            </a:extLst>
          </p:cNvSpPr>
          <p:nvPr>
            <p:ph idx="2"/>
          </p:nvPr>
        </p:nvSpPr>
        <p:spPr>
          <a:xfrm>
            <a:off x="1791970" y="5367020"/>
            <a:ext cx="5486400" cy="805180"/>
          </a:xfrm>
        </p:spPr>
        <p:txBody>
          <a:bodyPr/>
          <a:lstStyle/>
          <a:p>
            <a:pPr/>
            <a:r>
              <a:t>Master-Textstil durch Klicken bearbeiten</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DA33-7DFB-FE2C-B513-8B79945D43DE}" type="slidenum">
              <a:t/>
            </a:fld>
          </a:p>
        </p:txBody>
      </p:sp>
    </p:spTree>
  </p:cSld>
  <p:clrMapOvr>
    <a:masterClrMapping/>
  </p:clrMapOvr>
</p:sldLayout>
</file>

<file path=ppt/slideLayouts/slideLayout12.xml><?xml version="1.0" encoding="utf-8"?>
<p:sldLayout xmlns:p="http://schemas.openxmlformats.org/presentationml/2006/main" xmlns:p14="http://schemas.microsoft.com/office/powerpoint/2010/main" xmlns:r="http://schemas.openxmlformats.org/officeDocument/2006/relationships" xmlns:a="http://schemas.openxmlformats.org/drawingml/2006/main" type="title">
  <p:cSld name="Titelfolie">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8AAAAAkAAAAEgAAACQAAAASAAAAAAAAAAB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BAAAGg0AAAg0AAAmFgAAEAAAACYAAAAIAAAAAQAAAAAAAAA="/>
              </a:ext>
            </a:extLst>
          </p:cNvSpPr>
          <p:nvPr>
            <p:ph type="ctrTitle"/>
          </p:nvPr>
        </p:nvSpPr>
        <p:spPr>
          <a:xfrm>
            <a:off x="685800" y="2129790"/>
            <a:ext cx="7772400" cy="1470660"/>
          </a:xfrm>
        </p:spPr>
        <p:txBody>
          <a:bodyPr/>
          <a:lstStyle/>
          <a:p>
            <a:pPr/>
            <a:r>
              <a:t>Master-Titelstil durch Klicken bearbeiten</a:t>
            </a:r>
          </a:p>
        </p:txBody>
      </p:sp>
      <p:sp>
        <p:nvSpPr>
          <p:cNvPr id="3" name="Folienuntertitel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wCAAA6BcAANAvAACwIgAAEAAAACYAAAAIAAAAAQAAAAAAAAA="/>
              </a:ext>
            </a:extLst>
          </p:cNvSpPr>
          <p:nvPr>
            <p:ph type="subTitle" idx="1"/>
          </p:nvPr>
        </p:nvSpPr>
        <p:spPr>
          <a:xfrm>
            <a:off x="1371600" y="3886200"/>
            <a:ext cx="6400800" cy="1752600"/>
          </a:xfrm>
        </p:spPr>
        <p:txBody>
          <a:bodyPr/>
          <a:lstStyle/>
          <a:p>
            <a:pPr/>
            <a:r>
              <a:t>Master-Untertitelstil durch Klicken bearbeiten</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wAAAAcCYAAKMMAABA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cCYAAAglAABA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oKgAAcCYAAGA2AABAKQAAEAAAACYAAAAIAAAAAAAAAAAAAAA="/>
              </a:ext>
            </a:extLst>
          </p:cNvSpPr>
          <p:nvPr>
            <p:ph type="sldNum" sz="quarter" idx="12"/>
          </p:nvPr>
        </p:nvSpPr>
        <p:spPr/>
        <p:txBody>
          <a:bodyPr/>
          <a:lstStyle/>
          <a:p>
            <a:pPr/>
            <a:fld id="{16AB808C-C2FB-FE76-B513-3423CE5D4361}" type="slidenum">
              <a:t/>
            </a:fld>
          </a:p>
        </p:txBody>
      </p:sp>
    </p:spTree>
  </p:cSld>
  <p:clrMapOvr>
    <a:masterClrMapping/>
  </p:clrMapOvr>
</p:sldLayout>
</file>

<file path=ppt/slideLayouts/slideLayout120.xml><?xml version="1.0" encoding="utf-8"?>
<p:sldLayout xmlns:p="http://schemas.openxmlformats.org/presentationml/2006/main" xmlns:p14="http://schemas.microsoft.com/office/powerpoint/2010/main" xmlns:r="http://schemas.openxmlformats.org/officeDocument/2006/relationships" xmlns:a="http://schemas.openxmlformats.org/drawingml/2006/main" type="vertTx">
  <p:cSld name="Titel und vertikaler Tex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Q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HA1AACwJQAAEAAAACYAAAAIAAAAAgAAAAAAAAA="/>
              </a:ext>
            </a:extLst>
          </p:cNvSpPr>
          <p:nvPr>
            <p:ph idx="1"/>
          </p:nvPr>
        </p:nvSpPr>
        <p:spPr/>
        <p:txBody>
          <a:bodyPr vert="vert" wrap="square" lIns="91440" tIns="45720" rIns="91440" bIns="45720" numCol="1" spcCol="215900" anchor="t">
            <a:prstTxWarp prst="textNoShape">
              <a:avLst/>
            </a:prstTxWarp>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BE36-78FB-FE48-B513-8E1DF05D43DB}" type="slidenum">
              <a:t/>
            </a:fld>
          </a:p>
        </p:txBody>
      </p:sp>
    </p:spTree>
  </p:cSld>
  <p:clrMapOvr>
    <a:masterClrMapping/>
  </p:clrMapOvr>
</p:sldLayout>
</file>

<file path=ppt/slideLayouts/slideLayout121.xml><?xml version="1.0" encoding="utf-8"?>
<p:sldLayout xmlns:p="http://schemas.openxmlformats.org/presentationml/2006/main" xmlns:p14="http://schemas.microsoft.com/office/powerpoint/2010/main" xmlns:r="http://schemas.openxmlformats.org/officeDocument/2006/relationships" xmlns:a="http://schemas.openxmlformats.org/drawingml/2006/main" type="vertTitleAndTx">
  <p:cSld name="Vertikaler Titel und Tex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Q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IKAAAsAEAAHA1AACwJQAAEAAAACYAAAAIAAAAgwAAAAAAAAA="/>
              </a:ext>
            </a:extLst>
          </p:cNvSpPr>
          <p:nvPr>
            <p:ph type="title"/>
          </p:nvPr>
        </p:nvSpPr>
        <p:spPr>
          <a:xfrm>
            <a:off x="6629400" y="274320"/>
            <a:ext cx="2057400" cy="5852160"/>
          </a:xfrm>
        </p:spPr>
        <p:txBody>
          <a:bodyPr vert="vert" wrap="square" lIns="91440" tIns="45720" rIns="91440" bIns="45720" numCol="1" spcCol="215900" anchor="b">
            <a:prstTxWarp prst="textNoShape">
              <a:avLst/>
            </a:prstTxWarp>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Q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AEAANgnAACwJQAAEAAAACYAAAAIAAAAAwAAAAAAAAA="/>
              </a:ext>
            </a:extLst>
          </p:cNvSpPr>
          <p:nvPr>
            <p:ph idx="1"/>
          </p:nvPr>
        </p:nvSpPr>
        <p:spPr>
          <a:xfrm>
            <a:off x="457200" y="274320"/>
            <a:ext cx="6019800" cy="5852160"/>
          </a:xfrm>
        </p:spPr>
        <p:txBody>
          <a:bodyPr vert="vert" wrap="square" lIns="91440" tIns="45720" rIns="91440" bIns="45720" numCol="1" spcCol="215900" anchor="t">
            <a:prstTxWarp prst="textNoShape">
              <a:avLst/>
            </a:prstTxWarp>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EA5C-12FB-FE1C-B513-E449A45D43B1}" type="slidenum">
              <a:t/>
            </a:fld>
          </a:p>
        </p:txBody>
      </p:sp>
    </p:spTree>
  </p:cSld>
  <p:clrMapOvr>
    <a:masterClrMapping/>
  </p:clrMapOvr>
</p:sldLayout>
</file>

<file path=ppt/slideLayouts/slideLayout122.xml><?xml version="1.0" encoding="utf-8"?>
<p:sldLayout xmlns:p="http://schemas.openxmlformats.org/presentationml/2006/main" xmlns:p14="http://schemas.microsoft.com/office/powerpoint/2010/main" xmlns:r="http://schemas.openxmlformats.org/officeDocument/2006/relationships" xmlns:a="http://schemas.openxmlformats.org/drawingml/2006/main" type="title">
  <p:cSld name="Titelfolie">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8AAAAAkAAAAEgAAACQAAAASAAAAAAAAAAB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BAAAGg0AAAg0AAAmFgAAEAAAACYAAAAIAAAAAQAAAAAAAAA="/>
              </a:ext>
            </a:extLst>
          </p:cNvSpPr>
          <p:nvPr>
            <p:ph type="ctrTitle"/>
          </p:nvPr>
        </p:nvSpPr>
        <p:spPr>
          <a:xfrm>
            <a:off x="685800" y="2129790"/>
            <a:ext cx="7772400" cy="1470660"/>
          </a:xfrm>
        </p:spPr>
        <p:txBody>
          <a:bodyPr/>
          <a:lstStyle/>
          <a:p>
            <a:pPr/>
            <a:r>
              <a:t>Master-Titelstil durch Klicken bearbeiten</a:t>
            </a:r>
          </a:p>
        </p:txBody>
      </p:sp>
      <p:sp>
        <p:nvSpPr>
          <p:cNvPr id="3" name="Folienuntertitel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wCAAA6BcAANAvAACwIgAAEAAAACYAAAAIAAAAAQAAAAAAAAA="/>
              </a:ext>
            </a:extLst>
          </p:cNvSpPr>
          <p:nvPr>
            <p:ph type="subTitle" idx="1"/>
          </p:nvPr>
        </p:nvSpPr>
        <p:spPr>
          <a:xfrm>
            <a:off x="1371600" y="3886200"/>
            <a:ext cx="6400800" cy="1752600"/>
          </a:xfrm>
        </p:spPr>
        <p:txBody>
          <a:bodyPr/>
          <a:lstStyle/>
          <a:p>
            <a:pPr/>
            <a:r>
              <a:t>Master-Untertitelstil durch Klicken bearbeiten</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oBQAAayYAANsQ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YFQAAayYAAOgm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tKgAAayYAAGA2AABZKQAAEAAAACYAAAAIAAAAAAAAAAAAAAA="/>
              </a:ext>
            </a:extLst>
          </p:cNvSpPr>
          <p:nvPr>
            <p:ph type="sldNum" sz="quarter" idx="12"/>
          </p:nvPr>
        </p:nvSpPr>
        <p:spPr/>
        <p:txBody>
          <a:bodyPr/>
          <a:lstStyle/>
          <a:p>
            <a:pPr/>
            <a:fld id="{16AB9220-6EFB-FE64-B513-9831DC5D43CD}" type="slidenum">
              <a:t/>
            </a:fld>
          </a:p>
        </p:txBody>
      </p:sp>
    </p:spTree>
  </p:cSld>
  <p:clrMapOvr>
    <a:masterClrMapping/>
  </p:clrMapOvr>
</p:sldLayout>
</file>

<file path=ppt/slideLayouts/slideLayout123.xml><?xml version="1.0" encoding="utf-8"?>
<p:sldLayout xmlns:p="http://schemas.openxmlformats.org/presentationml/2006/main" xmlns:p14="http://schemas.microsoft.com/office/powerpoint/2010/main" xmlns:r="http://schemas.openxmlformats.org/officeDocument/2006/relationships" xmlns:a="http://schemas.openxmlformats.org/drawingml/2006/main" type="tx">
  <p:cSld name="Titel und Inhal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gQEAAGU2AABQCgAAEAAAACYAAAAIAAAAAAAAAAAAAAA="/>
              </a:ext>
            </a:extLst>
          </p:cNvSpPr>
          <p:nvPr>
            <p:ph type="title"/>
          </p:nvPr>
        </p:nvSpPr>
        <p:spPr/>
        <p:txBody>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oBQAAuAsAAGo2AACAJQAAEAAAACYAAAAIAAAAAAAAAAAAAAA="/>
              </a:ext>
            </a:extLst>
          </p:cNvSpPr>
          <p:nvPr>
            <p:ph idx="1"/>
          </p:nvPr>
        </p:nvSpPr>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oBQAAayYAANsQ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YFQAAayYAAOgm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tKgAAayYAAGA2AABZKQAAEAAAACYAAAAIAAAAAAAAAAAAAAA="/>
              </a:ext>
            </a:extLst>
          </p:cNvSpPr>
          <p:nvPr>
            <p:ph type="sldNum" sz="quarter" idx="12"/>
          </p:nvPr>
        </p:nvSpPr>
        <p:spPr/>
        <p:txBody>
          <a:bodyPr/>
          <a:lstStyle/>
          <a:p>
            <a:pPr/>
            <a:fld id="{16ABB8FB-B5FB-FE4E-B513-431BF65D4316}" type="slidenum">
              <a:t/>
            </a:fld>
          </a:p>
        </p:txBody>
      </p:sp>
    </p:spTree>
  </p:cSld>
  <p:clrMapOvr>
    <a:masterClrMapping/>
  </p:clrMapOvr>
</p:sldLayout>
</file>

<file path=ppt/slideLayouts/slideLayout124.xml><?xml version="1.0" encoding="utf-8"?>
<p:sldLayout xmlns:p="http://schemas.openxmlformats.org/presentationml/2006/main" xmlns:p14="http://schemas.microsoft.com/office/powerpoint/2010/main" xmlns:r="http://schemas.openxmlformats.org/officeDocument/2006/relationships" xmlns:a="http://schemas.openxmlformats.org/drawingml/2006/main" type="secHead">
  <p:cSld name="Abschnitts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yBAAAHBsAAEI0AAB9IwAAEAAAACYAAAAIAAAAgQAAAAAAAAA="/>
              </a:ext>
            </a:extLst>
          </p:cNvSpPr>
          <p:nvPr>
            <p:ph type="title"/>
          </p:nvPr>
        </p:nvSpPr>
        <p:spPr>
          <a:xfrm>
            <a:off x="722630" y="4406900"/>
            <a:ext cx="7772400" cy="1362075"/>
          </a:xfrm>
        </p:spPr>
        <p:txBody>
          <a:bodyPr vert="horz" wrap="square" lIns="91440" tIns="45720" rIns="91440" bIns="45720" numCol="1" spcCol="215900" anchor="t">
            <a:prstTxWarp prst="textNoShape">
              <a:avLst/>
            </a:prstTxWarp>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yBAAA4REAAEI0AAAcGwAAEAAAACYAAAAIAAAAgQAAAAAAAAA="/>
              </a:ext>
            </a:extLst>
          </p:cNvSpPr>
          <p:nvPr>
            <p:ph idx="1"/>
          </p:nvPr>
        </p:nvSpPr>
        <p:spPr>
          <a:xfrm>
            <a:off x="722630" y="2906395"/>
            <a:ext cx="7772400" cy="1500505"/>
          </a:xfrm>
        </p:spPr>
        <p:txBody>
          <a:bodyPr vert="horz" wrap="square" lIns="91440" tIns="45720" rIns="91440" bIns="45720" numCol="1" spcCol="215900" anchor="b">
            <a:prstTxWarp prst="textNoShape">
              <a:avLst/>
            </a:prstTxWarp>
          </a:bodyPr>
          <a:lstStyle/>
          <a:p>
            <a:pPr/>
            <a:r>
              <a:t>Master-Textstil durch Klicken bearbeiten</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oBQAAayYAANsQ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YFQAAayYAAOgm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tKgAAayYAAGA2AABZKQAAEAAAACYAAAAIAAAAAAAAAAAAAAA="/>
              </a:ext>
            </a:extLst>
          </p:cNvSpPr>
          <p:nvPr>
            <p:ph type="sldNum" sz="quarter" idx="12"/>
          </p:nvPr>
        </p:nvSpPr>
        <p:spPr/>
        <p:txBody>
          <a:bodyPr/>
          <a:lstStyle/>
          <a:p>
            <a:pPr/>
            <a:fld id="{16ABE261-2FFB-FE14-B513-D941AC5D438C}" type="slidenum">
              <a:t/>
            </a:fld>
          </a:p>
        </p:txBody>
      </p:sp>
    </p:spTree>
  </p:cSld>
  <p:clrMapOvr>
    <a:masterClrMapping/>
  </p:clrMapOvr>
</p:sldLayout>
</file>

<file path=ppt/slideLayouts/slideLayout125.xml><?xml version="1.0" encoding="utf-8"?>
<p:sldLayout xmlns:p="http://schemas.openxmlformats.org/presentationml/2006/main" xmlns:p14="http://schemas.microsoft.com/office/powerpoint/2010/main" xmlns:r="http://schemas.openxmlformats.org/officeDocument/2006/relationships" xmlns:a="http://schemas.openxmlformats.org/drawingml/2006/main" type="twoColTx">
  <p:cSld name="Titel und zwei Inhalte">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gQEAAGU2AABQCgAAEAAAACYAAAAIAAAAAAAAAAAAAAA="/>
              </a:ext>
            </a:extLst>
          </p:cNvSpPr>
          <p:nvPr>
            <p:ph type="title"/>
          </p:nvPr>
        </p:nvSpPr>
        <p:spPr/>
        <p:txBody>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KgbAACwJQAAEAAAACYAAAAIAAAAAQAAAAAAAAA="/>
              </a:ext>
            </a:extLst>
          </p:cNvSpPr>
          <p:nvPr>
            <p:ph idx="1"/>
          </p:nvPr>
        </p:nvSpPr>
        <p:spPr>
          <a:xfrm>
            <a:off x="457200" y="1600200"/>
            <a:ext cx="4038600" cy="452628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YHAAA2AkAAHA1AACwJQAAEAAAACYAAAAIAAAAAQAAAAAAAAA="/>
              </a:ext>
            </a:extLst>
          </p:cNvSpPr>
          <p:nvPr>
            <p:ph idx="2"/>
          </p:nvPr>
        </p:nvSpPr>
        <p:spPr>
          <a:xfrm>
            <a:off x="4648200" y="1600200"/>
            <a:ext cx="4038600" cy="452628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oBQAAayYAANsQAABZ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YFQAAayYAAOgmAABZ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tKgAAayYAAGA2AABZKQAAEAAAACYAAAAIAAAAAAAAAAAAAAA="/>
              </a:ext>
            </a:extLst>
          </p:cNvSpPr>
          <p:nvPr>
            <p:ph type="sldNum" sz="quarter" idx="12"/>
          </p:nvPr>
        </p:nvSpPr>
        <p:spPr/>
        <p:txBody>
          <a:bodyPr/>
          <a:lstStyle/>
          <a:p>
            <a:pPr/>
            <a:fld id="{16ABFA2F-61FB-FE0C-B513-9759B45D43C2}" type="slidenum">
              <a:t/>
            </a:fld>
          </a:p>
        </p:txBody>
      </p:sp>
    </p:spTree>
  </p:cSld>
  <p:clrMapOvr>
    <a:masterClrMapping/>
  </p:clrMapOvr>
</p:sldLayout>
</file>

<file path=ppt/slideLayouts/slideLayout126.xml><?xml version="1.0" encoding="utf-8"?>
<p:sldLayout xmlns:p="http://schemas.openxmlformats.org/presentationml/2006/main" xmlns:p14="http://schemas.microsoft.com/office/powerpoint/2010/main" xmlns:r="http://schemas.openxmlformats.org/officeDocument/2006/relationships" xmlns:a="http://schemas.openxmlformats.org/drawingml/2006/main" type="twoTxTwoObj">
  <p:cSld name="Vergleich">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gQEAAGU2AABQCgAAEAAAACYAAAAIAAAAAAAAAAAAAAA="/>
              </a:ext>
            </a:extLst>
          </p:cNvSpPr>
          <p:nvPr>
            <p:ph type="title"/>
          </p:nvPr>
        </p:nvSpPr>
        <p:spPr/>
        <p:txBody>
          <a:bodyPr/>
          <a:lstStyle/>
          <a:p>
            <a:pPr/>
            <a:r>
              <a:t>Master-Titelstil durch Klicken bearbeiten</a:t>
            </a:r>
          </a:p>
        </p:txBody>
      </p:sp>
      <p:sp>
        <p:nvSpPr>
          <p:cNvPr id="3" name="Folientext3"/>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cQkAAKobAABhDQAAEAAAACYAAAAIAAAAgQAAAAAAAAA="/>
              </a:ext>
            </a:extLst>
          </p:cNvSpPr>
          <p:nvPr>
            <p:ph idx="1"/>
          </p:nvPr>
        </p:nvSpPr>
        <p:spPr>
          <a:xfrm>
            <a:off x="457200" y="1534795"/>
            <a:ext cx="4039870" cy="640080"/>
          </a:xfrm>
        </p:spPr>
        <p:txBody>
          <a:bodyPr vert="horz" wrap="square" lIns="91440" tIns="45720" rIns="91440" bIns="45720" numCol="1" spcCol="215900" anchor="b">
            <a:prstTxWarp prst="textNoShape">
              <a:avLst/>
            </a:prstTxWarp>
          </a:bodyPr>
          <a:lstStyle/>
          <a:p>
            <a:pPr/>
            <a:r>
              <a:t>Master-Textstil durch Klicken bearbeiten</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YQ0AAKobAACwJQAAEAAAACYAAAAIAAAAAQAAAAAAAAA="/>
              </a:ext>
            </a:extLst>
          </p:cNvSpPr>
          <p:nvPr>
            <p:ph idx="2"/>
          </p:nvPr>
        </p:nvSpPr>
        <p:spPr>
          <a:xfrm>
            <a:off x="457200" y="2174875"/>
            <a:ext cx="4039870" cy="3951605"/>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5" name="Folientext2"/>
          <p:cNvSpPr>
            <a:spLocks noGrp="1" noChangeArrowheads="1"/>
            <a:extLst>
              <a:ext uri="smNativeData">
                <pr:smNativeData xmlns:pr="smNativeData" val="SMDATA_13_gYnAVRMAAAAlAAAAZAAAAA8AAAAAkAAAAEgAAACQAAAASAAAAAAAAAAC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WHAAAcQkAAHA1AABhDQAAEAAAACYAAAAIAAAAgQAAAAAAAAA="/>
              </a:ext>
            </a:extLst>
          </p:cNvSpPr>
          <p:nvPr>
            <p:ph idx="3"/>
          </p:nvPr>
        </p:nvSpPr>
        <p:spPr>
          <a:xfrm>
            <a:off x="4646930" y="1534795"/>
            <a:ext cx="4039870" cy="640080"/>
          </a:xfrm>
        </p:spPr>
        <p:txBody>
          <a:bodyPr vert="horz" wrap="square" lIns="91440" tIns="45720" rIns="91440" bIns="45720" numCol="1" spcCol="215900" anchor="b">
            <a:prstTxWarp prst="textNoShape">
              <a:avLst/>
            </a:prstTxWarp>
          </a:bodyPr>
          <a:lstStyle/>
          <a:p>
            <a:pPr/>
            <a:r>
              <a:t>Master-Textstil durch Klicken bearbeiten</a:t>
            </a:r>
          </a:p>
        </p:txBody>
      </p:sp>
      <p:sp>
        <p:nvSpPr>
          <p:cNvPr id="6" name="Folientext4"/>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WHAAAYQ0AAHA1AACwJQAAEAAAACYAAAAIAAAAAQAAAAAAAAA="/>
              </a:ext>
            </a:extLst>
          </p:cNvSpPr>
          <p:nvPr>
            <p:ph idx="4"/>
          </p:nvPr>
        </p:nvSpPr>
        <p:spPr>
          <a:xfrm>
            <a:off x="4646930" y="2174875"/>
            <a:ext cx="4039870" cy="3951605"/>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7"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oBQAAayYAANsQAABZKQAAEAAAACYAAAAIAAAAAAAAAAAAAAA="/>
              </a:ext>
            </a:extLst>
          </p:cNvSpPr>
          <p:nvPr>
            <p:ph type="dt" sz="quarter" idx="10"/>
          </p:nvPr>
        </p:nvSpPr>
        <p:spPr/>
        <p:txBody>
          <a:bodyPr/>
          <a:lstStyle/>
          <a:p>
            <a:pPr/>
          </a:p>
        </p:txBody>
      </p:sp>
      <p:sp>
        <p:nvSpPr>
          <p:cNvPr id="8"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YFQAAayYAAOgmAABZKQAAEAAAACYAAAAIAAAAAAAAAAAAAAA="/>
              </a:ext>
            </a:extLst>
          </p:cNvSpPr>
          <p:nvPr>
            <p:ph type="ftr" sz="quarter" idx="11"/>
          </p:nvPr>
        </p:nvSpPr>
        <p:spPr/>
        <p:txBody>
          <a:bodyPr/>
          <a:lstStyle/>
          <a:p>
            <a:pPr/>
          </a:p>
        </p:txBody>
      </p:sp>
      <p:sp>
        <p:nvSpPr>
          <p:cNvPr id="9"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tKgAAayYAAGA2AABZKQAAEAAAACYAAAAIAAAAAAAAAAAAAAA="/>
              </a:ext>
            </a:extLst>
          </p:cNvSpPr>
          <p:nvPr>
            <p:ph type="sldNum" sz="quarter" idx="12"/>
          </p:nvPr>
        </p:nvSpPr>
        <p:spPr/>
        <p:txBody>
          <a:bodyPr/>
          <a:lstStyle/>
          <a:p>
            <a:pPr/>
            <a:fld id="{16ABF6D4-9AFB-FE00-B513-6C55B85D4339}" type="slidenum">
              <a:t/>
            </a:fld>
          </a:p>
        </p:txBody>
      </p:sp>
    </p:spTree>
  </p:cSld>
  <p:clrMapOvr>
    <a:masterClrMapping/>
  </p:clrMapOvr>
</p:sldLayout>
</file>

<file path=ppt/slideLayouts/slideLayout127.xml><?xml version="1.0" encoding="utf-8"?>
<p:sldLayout xmlns:p="http://schemas.openxmlformats.org/presentationml/2006/main" xmlns:p14="http://schemas.microsoft.com/office/powerpoint/2010/main" xmlns:r="http://schemas.openxmlformats.org/officeDocument/2006/relationships" xmlns:a="http://schemas.openxmlformats.org/drawingml/2006/main" type="titleOnly">
  <p:cSld name="Nur Titel">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gQEAAGU2AABQCgAAEAAAACYAAAAIAAAAAAAAAAAAAAA="/>
              </a:ext>
            </a:extLst>
          </p:cNvSpPr>
          <p:nvPr>
            <p:ph type="title"/>
          </p:nvPr>
        </p:nvSpPr>
        <p:spPr/>
        <p:txBody>
          <a:bodyPr/>
          <a:lstStyle/>
          <a:p>
            <a:pPr/>
            <a:r>
              <a:t>Master-Titelstil durch Klicken bearbeiten</a:t>
            </a:r>
          </a:p>
        </p:txBody>
      </p:sp>
      <p:sp>
        <p:nvSpPr>
          <p:cNvPr id="3"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oBQAAayYAANsQAABZKQAAEAAAACYAAAAIAAAAAAAAAAAAAAA="/>
              </a:ext>
            </a:extLst>
          </p:cNvSpPr>
          <p:nvPr>
            <p:ph type="dt" sz="quarter" idx="10"/>
          </p:nvPr>
        </p:nvSpPr>
        <p:spPr/>
        <p:txBody>
          <a:bodyPr/>
          <a:lstStyle/>
          <a:p>
            <a:pPr/>
          </a:p>
        </p:txBody>
      </p:sp>
      <p:sp>
        <p:nvSpPr>
          <p:cNvPr id="4"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YFQAAayYAAOgmAABZKQAAEAAAACYAAAAIAAAAAAAAAAAAAAA="/>
              </a:ext>
            </a:extLst>
          </p:cNvSpPr>
          <p:nvPr>
            <p:ph type="ftr" sz="quarter" idx="11"/>
          </p:nvPr>
        </p:nvSpPr>
        <p:spPr/>
        <p:txBody>
          <a:bodyPr/>
          <a:lstStyle/>
          <a:p>
            <a:pPr/>
          </a:p>
        </p:txBody>
      </p:sp>
      <p:sp>
        <p:nvSpPr>
          <p:cNvPr id="5"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tKgAAayYAAGA2AABZKQAAEAAAACYAAAAIAAAAAAAAAAAAAAA="/>
              </a:ext>
            </a:extLst>
          </p:cNvSpPr>
          <p:nvPr>
            <p:ph type="sldNum" sz="quarter" idx="12"/>
          </p:nvPr>
        </p:nvSpPr>
        <p:spPr/>
        <p:txBody>
          <a:bodyPr/>
          <a:lstStyle/>
          <a:p>
            <a:pPr/>
            <a:fld id="{16ABED7A-34FB-FE1B-B513-C24EA35D4397}" type="slidenum">
              <a:t/>
            </a:fld>
          </a:p>
        </p:txBody>
      </p:sp>
    </p:spTree>
  </p:cSld>
  <p:clrMapOvr>
    <a:masterClrMapping/>
  </p:clrMapOvr>
</p:sldLayout>
</file>

<file path=ppt/slideLayouts/slideLayout128.xml><?xml version="1.0" encoding="utf-8"?>
<p:sldLayout xmlns:p="http://schemas.openxmlformats.org/presentationml/2006/main" xmlns:p14="http://schemas.microsoft.com/office/powerpoint/2010/main" xmlns:r="http://schemas.openxmlformats.org/officeDocument/2006/relationships" xmlns:a="http://schemas.openxmlformats.org/drawingml/2006/main" type="blank">
  <p:cSld name="Leer">
    <p:spTree>
      <p:nvGrpSpPr>
        <p:cNvPr id="1" name=""/>
        <p:cNvGrpSpPr/>
        <p:nvPr/>
      </p:nvGrpSpPr>
      <p:grpSpPr>
        <a:xfrm>
          <a:off x="0" y="0"/>
          <a:ext cx="0" cy="0"/>
          <a:chOff x="0" y="0"/>
          <a:chExt cx="0" cy="0"/>
        </a:xfrm>
      </p:grpSpPr>
      <p:sp>
        <p:nvSpPr>
          <p:cNvPr id="2"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oBQAAayYAANsQAABZKQAAEAAAACYAAAAIAAAAAAAAAAAAAAA="/>
              </a:ext>
            </a:extLst>
          </p:cNvSpPr>
          <p:nvPr>
            <p:ph type="dt" sz="quarter" idx="10"/>
          </p:nvPr>
        </p:nvSpPr>
        <p:spPr/>
        <p:txBody>
          <a:bodyPr/>
          <a:lstStyle/>
          <a:p>
            <a:pPr/>
          </a:p>
        </p:txBody>
      </p:sp>
      <p:sp>
        <p:nvSpPr>
          <p:cNvPr id="3"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YFQAAayYAAOgmAABZKQAAEAAAACYAAAAIAAAAAAAAAAAAAAA="/>
              </a:ext>
            </a:extLst>
          </p:cNvSpPr>
          <p:nvPr>
            <p:ph type="ftr" sz="quarter" idx="11"/>
          </p:nvPr>
        </p:nvSpPr>
        <p:spPr/>
        <p:txBody>
          <a:bodyPr/>
          <a:lstStyle/>
          <a:p>
            <a:pPr/>
          </a:p>
        </p:txBody>
      </p:sp>
      <p:sp>
        <p:nvSpPr>
          <p:cNvPr id="4"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tKgAAayYAAGA2AABZKQAAEAAAACYAAAAIAAAAAAAAAAAAAAA="/>
              </a:ext>
            </a:extLst>
          </p:cNvSpPr>
          <p:nvPr>
            <p:ph type="sldNum" sz="quarter" idx="12"/>
          </p:nvPr>
        </p:nvSpPr>
        <p:spPr/>
        <p:txBody>
          <a:bodyPr/>
          <a:lstStyle/>
          <a:p>
            <a:pPr/>
            <a:fld id="{16ABEB4B-05FB-FE1D-B513-F348A55D43A6}" type="slidenum">
              <a:t/>
            </a:fld>
          </a:p>
        </p:txBody>
      </p:sp>
    </p:spTree>
  </p:cSld>
  <p:clrMapOvr>
    <a:masterClrMapping/>
  </p:clrMapOvr>
</p:sldLayout>
</file>

<file path=ppt/slideLayouts/slideLayout129.xml><?xml version="1.0" encoding="utf-8"?>
<p:sldLayout xmlns:p="http://schemas.openxmlformats.org/presentationml/2006/main" xmlns:p14="http://schemas.microsoft.com/office/powerpoint/2010/main" xmlns:r="http://schemas.openxmlformats.org/officeDocument/2006/relationships" xmlns:a="http://schemas.openxmlformats.org/drawingml/2006/main" type="objTx">
  <p:cSld name="Inhalt mit 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rgEAAFIVAADUCAAAEAAAACYAAAAIAAAAgQAAAAAAAAA="/>
              </a:ext>
            </a:extLst>
          </p:cNvSpPr>
          <p:nvPr>
            <p:ph type="title"/>
          </p:nvPr>
        </p:nvSpPr>
        <p:spPr>
          <a:xfrm>
            <a:off x="457200" y="273050"/>
            <a:ext cx="3008630" cy="1162050"/>
          </a:xfrm>
        </p:spPr>
        <p:txBody>
          <a:bodyPr vert="horz" wrap="square" lIns="91440" tIns="45720" rIns="91440" bIns="45720" numCol="1" spcCol="215900" anchor="b">
            <a:prstTxWarp prst="textNoShape">
              <a:avLst/>
            </a:prstTxWarp>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FQAArgEAAHA1AACwJQAAEAAAACYAAAAIAAAAAQAAAAAAAAA="/>
              </a:ext>
            </a:extLst>
          </p:cNvSpPr>
          <p:nvPr>
            <p:ph idx="1"/>
          </p:nvPr>
        </p:nvSpPr>
        <p:spPr>
          <a:xfrm>
            <a:off x="3575050" y="273050"/>
            <a:ext cx="5111750" cy="585343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1AgAAFIVAACwJQAAEAAAACYAAAAIAAAAAQAAAAAAAAA="/>
              </a:ext>
            </a:extLst>
          </p:cNvSpPr>
          <p:nvPr>
            <p:ph idx="2"/>
          </p:nvPr>
        </p:nvSpPr>
        <p:spPr>
          <a:xfrm>
            <a:off x="457200" y="1435100"/>
            <a:ext cx="3008630" cy="4691380"/>
          </a:xfrm>
        </p:spPr>
        <p:txBody>
          <a:bodyPr/>
          <a:lstStyle/>
          <a:p>
            <a:pPr/>
            <a:r>
              <a:t>Master-Textstil durch Klicken bearbeiten</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oBQAAayYAANsQAABZ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YFQAAayYAAOgmAABZ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tKgAAayYAAGA2AABZKQAAEAAAACYAAAAIAAAAAAAAAAAAAAA="/>
              </a:ext>
            </a:extLst>
          </p:cNvSpPr>
          <p:nvPr>
            <p:ph type="sldNum" sz="quarter" idx="12"/>
          </p:nvPr>
        </p:nvSpPr>
        <p:spPr/>
        <p:txBody>
          <a:bodyPr/>
          <a:lstStyle/>
          <a:p>
            <a:pPr/>
            <a:fld id="{16ABD96D-23FB-FE2F-B513-D57A975D4380}" type="slidenum">
              <a:t/>
            </a:fld>
          </a:p>
        </p:txBody>
      </p:sp>
    </p:spTree>
  </p:cSld>
  <p:clrMapOvr>
    <a:masterClrMapping/>
  </p:clrMapOvr>
</p:sldLayout>
</file>

<file path=ppt/slideLayouts/slideLayout13.xml><?xml version="1.0" encoding="utf-8"?>
<p:sldLayout xmlns:p="http://schemas.openxmlformats.org/presentationml/2006/main" xmlns:p14="http://schemas.microsoft.com/office/powerpoint/2010/main" xmlns:r="http://schemas.openxmlformats.org/officeDocument/2006/relationships" xmlns:a="http://schemas.openxmlformats.org/drawingml/2006/main" type="tx">
  <p:cSld name="Titel und Inhal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ADwAAaAEAAGA2AADoCAAAEAAAACYAAAAIAAAAAAAAAAAAAAA="/>
              </a:ext>
            </a:extLst>
          </p:cNvSpPr>
          <p:nvPr>
            <p:ph type="title"/>
          </p:nvPr>
        </p:nvSpPr>
        <p:spPr/>
        <p:txBody>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ADwAA2AkAAGA2AACAJQAAEAAAACYAAAAIAAAAAAAAAAAAAAA="/>
              </a:ext>
            </a:extLst>
          </p:cNvSpPr>
          <p:nvPr>
            <p:ph idx="1"/>
          </p:nvPr>
        </p:nvSpPr>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wAAAAcCYAAKMMAABA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cCYAAAglAABA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oKgAAcCYAAGA2AABAKQAAEAAAACYAAAAIAAAAAAAAAAAAAAA="/>
              </a:ext>
            </a:extLst>
          </p:cNvSpPr>
          <p:nvPr>
            <p:ph type="sldNum" sz="quarter" idx="12"/>
          </p:nvPr>
        </p:nvSpPr>
        <p:spPr/>
        <p:txBody>
          <a:bodyPr/>
          <a:lstStyle/>
          <a:p>
            <a:pPr/>
            <a:fld id="{16ABDEC2-8CFB-FE28-B513-7A7D905D432F}" type="slidenum">
              <a:t/>
            </a:fld>
          </a:p>
        </p:txBody>
      </p:sp>
    </p:spTree>
  </p:cSld>
  <p:clrMapOvr>
    <a:masterClrMapping/>
  </p:clrMapOvr>
</p:sldLayout>
</file>

<file path=ppt/slideLayouts/slideLayout130.xml><?xml version="1.0" encoding="utf-8"?>
<p:sldLayout xmlns:p="http://schemas.openxmlformats.org/presentationml/2006/main" xmlns:p14="http://schemas.microsoft.com/office/powerpoint/2010/main" xmlns:r="http://schemas.openxmlformats.org/officeDocument/2006/relationships" xmlns:a="http://schemas.openxmlformats.org/drawingml/2006/main" type="picTx">
  <p:cSld name="Grafik mit 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iB0AAMYsAAAEIQAAEAAAACYAAAAIAAAAgQAAAAAAAAA="/>
              </a:ext>
            </a:extLst>
          </p:cNvSpPr>
          <p:nvPr>
            <p:ph type="title"/>
          </p:nvPr>
        </p:nvSpPr>
        <p:spPr>
          <a:xfrm>
            <a:off x="1791970" y="4800600"/>
            <a:ext cx="5486400" cy="566420"/>
          </a:xfrm>
        </p:spPr>
        <p:txBody>
          <a:bodyPr vert="horz" wrap="square" lIns="91440" tIns="45720" rIns="91440" bIns="45720" numCol="1" spcCol="215900" anchor="b">
            <a:prstTxWarp prst="textNoShape">
              <a:avLst/>
            </a:prstTxWarp>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xgMAAMYsAAAWHQAAEAAAACYAAAAIAAAAAQAAAAAAAAA="/>
              </a:ext>
            </a:extLst>
          </p:cNvSpPr>
          <p:nvPr>
            <p:ph idx="1"/>
          </p:nvPr>
        </p:nvSpPr>
        <p:spPr>
          <a:xfrm>
            <a:off x="1791970" y="613410"/>
            <a:ext cx="5486400" cy="4114800"/>
          </a:xfrm>
        </p:spPr>
        <p:txBody>
          <a:bodyPr/>
          <a:lstStyle/>
          <a:p>
            <a:pPr/>
            <a:r>
              <a:t>Master-Textstil durch Klicken bearbeiten</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BCEAAMYsAAD4JQAAEAAAACYAAAAIAAAAAQAAAAAAAAA="/>
              </a:ext>
            </a:extLst>
          </p:cNvSpPr>
          <p:nvPr>
            <p:ph idx="2"/>
          </p:nvPr>
        </p:nvSpPr>
        <p:spPr>
          <a:xfrm>
            <a:off x="1791970" y="5367020"/>
            <a:ext cx="5486400" cy="805180"/>
          </a:xfrm>
        </p:spPr>
        <p:txBody>
          <a:bodyPr/>
          <a:lstStyle/>
          <a:p>
            <a:pPr/>
            <a:r>
              <a:t>Master-Textstil durch Klicken bearbeiten</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oBQAAayYAANsQAABZ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YFQAAayYAAOgmAABZ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tKgAAayYAAGA2AABZKQAAEAAAACYAAAAIAAAAAAAAAAAAAAA="/>
              </a:ext>
            </a:extLst>
          </p:cNvSpPr>
          <p:nvPr>
            <p:ph type="sldNum" sz="quarter" idx="12"/>
          </p:nvPr>
        </p:nvSpPr>
        <p:spPr/>
        <p:txBody>
          <a:bodyPr/>
          <a:lstStyle/>
          <a:p>
            <a:pPr/>
            <a:fld id="{16ABA7E9-A7FB-FE51-B513-5104E95D4304}" type="slidenum">
              <a:t/>
            </a:fld>
          </a:p>
        </p:txBody>
      </p:sp>
    </p:spTree>
  </p:cSld>
  <p:clrMapOvr>
    <a:masterClrMapping/>
  </p:clrMapOvr>
</p:sldLayout>
</file>

<file path=ppt/slideLayouts/slideLayout131.xml><?xml version="1.0" encoding="utf-8"?>
<p:sldLayout xmlns:p="http://schemas.openxmlformats.org/presentationml/2006/main" xmlns:p14="http://schemas.microsoft.com/office/powerpoint/2010/main" xmlns:r="http://schemas.openxmlformats.org/officeDocument/2006/relationships" xmlns:a="http://schemas.openxmlformats.org/drawingml/2006/main" type="vertTx">
  <p:cSld name="Titel und vertikaler Tex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gQEAAGU2AABQCgAAEAAAACYAAAAIAAAAAAAAAAAAAAA="/>
              </a:ext>
            </a:extLst>
          </p:cNvSpPr>
          <p:nvPr>
            <p:ph type="title"/>
          </p:nvPr>
        </p:nvSpPr>
        <p:spPr/>
        <p:txBody>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Q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oBQAAuAsAAGo2AACAJQAAEAAAACYAAAAIAAAAAgAAAAAAAAA="/>
              </a:ext>
            </a:extLst>
          </p:cNvSpPr>
          <p:nvPr>
            <p:ph idx="1"/>
          </p:nvPr>
        </p:nvSpPr>
        <p:spPr/>
        <p:txBody>
          <a:bodyPr vert="vert" wrap="square" lIns="91440" tIns="45720" rIns="91440" bIns="45720" numCol="1" spcCol="215900" anchor="t">
            <a:prstTxWarp prst="textNoShape">
              <a:avLst/>
            </a:prstTxWarp>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oBQAAayYAANsQ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YFQAAayYAAOgm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tKgAAayYAAGA2AABZKQAAEAAAACYAAAAIAAAAAAAAAAAAAAA="/>
              </a:ext>
            </a:extLst>
          </p:cNvSpPr>
          <p:nvPr>
            <p:ph type="sldNum" sz="quarter" idx="12"/>
          </p:nvPr>
        </p:nvSpPr>
        <p:spPr/>
        <p:txBody>
          <a:bodyPr/>
          <a:lstStyle/>
          <a:p>
            <a:pPr/>
            <a:fld id="{16ABC099-D7FB-FE36-B513-21638E5D4374}" type="slidenum">
              <a:t/>
            </a:fld>
          </a:p>
        </p:txBody>
      </p:sp>
    </p:spTree>
  </p:cSld>
  <p:clrMapOvr>
    <a:masterClrMapping/>
  </p:clrMapOvr>
</p:sldLayout>
</file>

<file path=ppt/slideLayouts/slideLayout132.xml><?xml version="1.0" encoding="utf-8"?>
<p:sldLayout xmlns:p="http://schemas.openxmlformats.org/presentationml/2006/main" xmlns:p14="http://schemas.microsoft.com/office/powerpoint/2010/main" xmlns:r="http://schemas.openxmlformats.org/officeDocument/2006/relationships" xmlns:a="http://schemas.openxmlformats.org/drawingml/2006/main" type="vertTitleAndTx">
  <p:cSld name="Vertikaler Titel und Tex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Q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IKAAAsAEAAHA1AACwJQAAEAAAACYAAAAIAAAAgwAAAAAAAAA="/>
              </a:ext>
            </a:extLst>
          </p:cNvSpPr>
          <p:nvPr>
            <p:ph type="title"/>
          </p:nvPr>
        </p:nvSpPr>
        <p:spPr>
          <a:xfrm>
            <a:off x="6629400" y="274320"/>
            <a:ext cx="2057400" cy="5852160"/>
          </a:xfrm>
        </p:spPr>
        <p:txBody>
          <a:bodyPr vert="vert" wrap="square" lIns="91440" tIns="45720" rIns="91440" bIns="45720" numCol="1" spcCol="215900" anchor="b">
            <a:prstTxWarp prst="textNoShape">
              <a:avLst/>
            </a:prstTxWarp>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Q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AEAANgnAACwJQAAEAAAACYAAAAIAAAAAwAAAAAAAAA="/>
              </a:ext>
            </a:extLst>
          </p:cNvSpPr>
          <p:nvPr>
            <p:ph idx="1"/>
          </p:nvPr>
        </p:nvSpPr>
        <p:spPr>
          <a:xfrm>
            <a:off x="457200" y="274320"/>
            <a:ext cx="6019800" cy="5852160"/>
          </a:xfrm>
        </p:spPr>
        <p:txBody>
          <a:bodyPr vert="vert" wrap="square" lIns="91440" tIns="45720" rIns="91440" bIns="45720" numCol="1" spcCol="215900" anchor="t">
            <a:prstTxWarp prst="textNoShape">
              <a:avLst/>
            </a:prstTxWarp>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oBQAAayYAANsQ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YFQAAayYAAOgm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tKgAAayYAAGA2AABZKQAAEAAAACYAAAAIAAAAAAAAAAAAAAA="/>
              </a:ext>
            </a:extLst>
          </p:cNvSpPr>
          <p:nvPr>
            <p:ph type="sldNum" sz="quarter" idx="12"/>
          </p:nvPr>
        </p:nvSpPr>
        <p:spPr/>
        <p:txBody>
          <a:bodyPr/>
          <a:lstStyle/>
          <a:p>
            <a:pPr/>
            <a:fld id="{16ABA92E-60FB-FE5F-B513-960AE75D43C3}" type="slidenum">
              <a:t/>
            </a:fld>
          </a:p>
        </p:txBody>
      </p:sp>
    </p:spTree>
  </p:cSld>
  <p:clrMapOvr>
    <a:masterClrMapping/>
  </p:clrMapOvr>
</p:sldLayout>
</file>

<file path=ppt/slideLayouts/slideLayout133.xml><?xml version="1.0" encoding="utf-8"?>
<p:sldLayout xmlns:p="http://schemas.openxmlformats.org/presentationml/2006/main" xmlns:p14="http://schemas.microsoft.com/office/powerpoint/2010/main" xmlns:r="http://schemas.openxmlformats.org/officeDocument/2006/relationships" xmlns:a="http://schemas.openxmlformats.org/drawingml/2006/main" type="title">
  <p:cSld name="Titelfolie">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8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BAAAGg0AAAg0AAAmFgAAEAAAACYAAAAIAAAAAQAAAAAAAAA="/>
              </a:ext>
            </a:extLst>
          </p:cNvSpPr>
          <p:nvPr>
            <p:ph type="ctrTitle"/>
          </p:nvPr>
        </p:nvSpPr>
        <p:spPr>
          <a:xfrm>
            <a:off x="685800" y="2129790"/>
            <a:ext cx="7772400" cy="1470660"/>
          </a:xfrm>
        </p:spPr>
        <p:txBody>
          <a:bodyPr/>
          <a:lstStyle/>
          <a:p>
            <a:pPr/>
            <a:r>
              <a:t>Master-Titelstil durch Klicken bearbeiten</a:t>
            </a:r>
          </a:p>
        </p:txBody>
      </p:sp>
      <p:sp>
        <p:nvSpPr>
          <p:cNvPr id="3" name="Folienuntertitel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wCAAA6BcAANAvAACwIgAAEAAAACYAAAAIAAAAAQAAAAAAAAA="/>
              </a:ext>
            </a:extLst>
          </p:cNvSpPr>
          <p:nvPr>
            <p:ph type="subTitle" idx="1"/>
          </p:nvPr>
        </p:nvSpPr>
        <p:spPr>
          <a:xfrm>
            <a:off x="1371600" y="3886200"/>
            <a:ext cx="6400800" cy="1752600"/>
          </a:xfrm>
        </p:spPr>
        <p:txBody>
          <a:bodyPr/>
          <a:lstStyle/>
          <a:p>
            <a:pPr/>
            <a:r>
              <a:t>Master-Untertitelstil durch Klicken bearbeiten</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BAC9-87FB-FE4C-B513-7119F45D4324}" type="slidenum">
              <a:t/>
            </a:fld>
          </a:p>
        </p:txBody>
      </p:sp>
    </p:spTree>
  </p:cSld>
  <p:clrMapOvr>
    <a:masterClrMapping/>
  </p:clrMapOvr>
</p:sldLayout>
</file>

<file path=ppt/slideLayouts/slideLayout134.xml><?xml version="1.0" encoding="utf-8"?>
<p:sldLayout xmlns:p="http://schemas.openxmlformats.org/presentationml/2006/main" xmlns:p14="http://schemas.microsoft.com/office/powerpoint/2010/main" xmlns:r="http://schemas.openxmlformats.org/officeDocument/2006/relationships" xmlns:a="http://schemas.openxmlformats.org/drawingml/2006/main" type="tx">
  <p:cSld name="Titel und Inhal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HA1AACwJQAAEAAAACYAAAAIAAAAAAAAAAAAAAA="/>
              </a:ext>
            </a:extLst>
          </p:cNvSpPr>
          <p:nvPr>
            <p:ph idx="1"/>
          </p:nvPr>
        </p:nvSpPr>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82A3-EDFB-FE74-B513-1B21CC5D434E}" type="slidenum">
              <a:t/>
            </a:fld>
          </a:p>
        </p:txBody>
      </p:sp>
    </p:spTree>
  </p:cSld>
  <p:clrMapOvr>
    <a:masterClrMapping/>
  </p:clrMapOvr>
</p:sldLayout>
</file>

<file path=ppt/slideLayouts/slideLayout135.xml><?xml version="1.0" encoding="utf-8"?>
<p:sldLayout xmlns:p="http://schemas.openxmlformats.org/presentationml/2006/main" xmlns:p14="http://schemas.microsoft.com/office/powerpoint/2010/main" xmlns:r="http://schemas.openxmlformats.org/officeDocument/2006/relationships" xmlns:a="http://schemas.openxmlformats.org/drawingml/2006/main" type="secHead">
  <p:cSld name="Abschnitts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yBAAAHBsAAEI0AAB9IwAAEAAAACYAAAAIAAAAgQAAAAAAAAA="/>
              </a:ext>
            </a:extLst>
          </p:cNvSpPr>
          <p:nvPr>
            <p:ph type="title"/>
          </p:nvPr>
        </p:nvSpPr>
        <p:spPr>
          <a:xfrm>
            <a:off x="722630" y="4406900"/>
            <a:ext cx="7772400" cy="1362075"/>
          </a:xfrm>
        </p:spPr>
        <p:txBody>
          <a:bodyPr vert="horz" wrap="square" lIns="91440" tIns="45720" rIns="91440" bIns="45720" numCol="1" spcCol="215900" anchor="t">
            <a:prstTxWarp prst="textNoShape">
              <a:avLst/>
            </a:prstTxWarp>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yBAAA4REAAEI0AAAcGwAAEAAAACYAAAAIAAAAgQAAAAAAAAA="/>
              </a:ext>
            </a:extLst>
          </p:cNvSpPr>
          <p:nvPr>
            <p:ph idx="1"/>
          </p:nvPr>
        </p:nvSpPr>
        <p:spPr>
          <a:xfrm>
            <a:off x="722630" y="2906395"/>
            <a:ext cx="7772400" cy="1500505"/>
          </a:xfrm>
        </p:spPr>
        <p:txBody>
          <a:bodyPr vert="horz" wrap="square" lIns="91440" tIns="45720" rIns="91440" bIns="45720" numCol="1" spcCol="215900" anchor="b">
            <a:prstTxWarp prst="textNoShape">
              <a:avLst/>
            </a:prstTxWarp>
          </a:bodyPr>
          <a:lstStyle/>
          <a:p>
            <a:pPr/>
            <a:r>
              <a:t>Master-Textstil durch Klicken bearbeiten</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B384-CAFB-FE45-B513-3C10FD5D4369}" type="slidenum">
              <a:t/>
            </a:fld>
          </a:p>
        </p:txBody>
      </p:sp>
    </p:spTree>
  </p:cSld>
  <p:clrMapOvr>
    <a:masterClrMapping/>
  </p:clrMapOvr>
</p:sldLayout>
</file>

<file path=ppt/slideLayouts/slideLayout136.xml><?xml version="1.0" encoding="utf-8"?>
<p:sldLayout xmlns:p="http://schemas.openxmlformats.org/presentationml/2006/main" xmlns:p14="http://schemas.microsoft.com/office/powerpoint/2010/main" xmlns:r="http://schemas.openxmlformats.org/officeDocument/2006/relationships" xmlns:a="http://schemas.openxmlformats.org/drawingml/2006/main" type="twoColTx">
  <p:cSld name="Titel und zwei Inhalte">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KgbAACwJQAAEAAAACYAAAAIAAAAAQAAAAAAAAA="/>
              </a:ext>
            </a:extLst>
          </p:cNvSpPr>
          <p:nvPr>
            <p:ph idx="1"/>
          </p:nvPr>
        </p:nvSpPr>
        <p:spPr>
          <a:xfrm>
            <a:off x="457200" y="1600200"/>
            <a:ext cx="4038600" cy="452628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YHAAA2AkAAHA1AACwJQAAEAAAACYAAAAIAAAAAQAAAAAAAAA="/>
              </a:ext>
            </a:extLst>
          </p:cNvSpPr>
          <p:nvPr>
            <p:ph idx="2"/>
          </p:nvPr>
        </p:nvSpPr>
        <p:spPr>
          <a:xfrm>
            <a:off x="4648200" y="1600200"/>
            <a:ext cx="4038600" cy="452628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9A22-6CFB-FE6C-B513-9A39D45D43CF}" type="slidenum">
              <a:t/>
            </a:fld>
          </a:p>
        </p:txBody>
      </p:sp>
    </p:spTree>
  </p:cSld>
  <p:clrMapOvr>
    <a:masterClrMapping/>
  </p:clrMapOvr>
</p:sldLayout>
</file>

<file path=ppt/slideLayouts/slideLayout137.xml><?xml version="1.0" encoding="utf-8"?>
<p:sldLayout xmlns:p="http://schemas.openxmlformats.org/presentationml/2006/main" xmlns:p14="http://schemas.microsoft.com/office/powerpoint/2010/main" xmlns:r="http://schemas.openxmlformats.org/officeDocument/2006/relationships" xmlns:a="http://schemas.openxmlformats.org/drawingml/2006/main" type="twoTxTwoObj">
  <p:cSld name="Vergleich">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3"/>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cQkAAKobAABhDQAAEAAAACYAAAAIAAAAgQAAAAAAAAA="/>
              </a:ext>
            </a:extLst>
          </p:cNvSpPr>
          <p:nvPr>
            <p:ph idx="1"/>
          </p:nvPr>
        </p:nvSpPr>
        <p:spPr>
          <a:xfrm>
            <a:off x="457200" y="1534795"/>
            <a:ext cx="4039870" cy="640080"/>
          </a:xfrm>
        </p:spPr>
        <p:txBody>
          <a:bodyPr vert="horz" wrap="square" lIns="91440" tIns="45720" rIns="91440" bIns="45720" numCol="1" spcCol="215900" anchor="b">
            <a:prstTxWarp prst="textNoShape">
              <a:avLst/>
            </a:prstTxWarp>
          </a:bodyPr>
          <a:lstStyle/>
          <a:p>
            <a:pPr/>
            <a:r>
              <a:t>Master-Textstil durch Klicken bearbeiten</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YQ0AAKobAACwJQAAEAAAACYAAAAIAAAAAQAAAAAAAAA="/>
              </a:ext>
            </a:extLst>
          </p:cNvSpPr>
          <p:nvPr>
            <p:ph idx="2"/>
          </p:nvPr>
        </p:nvSpPr>
        <p:spPr>
          <a:xfrm>
            <a:off x="457200" y="2174875"/>
            <a:ext cx="4039870" cy="3951605"/>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5" name="Folientext2"/>
          <p:cNvSpPr>
            <a:spLocks noGrp="1" noChangeArrowheads="1"/>
            <a:extLst>
              <a:ext uri="smNativeData">
                <pr:smNativeData xmlns:pr="smNativeData" val="SMDATA_13_gYnAVRMAAAAlAAAAZAAAAA8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WHAAAcQkAAHA1AABhDQAAEAAAACYAAAAIAAAAgQAAAAAAAAA="/>
              </a:ext>
            </a:extLst>
          </p:cNvSpPr>
          <p:nvPr>
            <p:ph idx="3"/>
          </p:nvPr>
        </p:nvSpPr>
        <p:spPr>
          <a:xfrm>
            <a:off x="4646930" y="1534795"/>
            <a:ext cx="4039870" cy="640080"/>
          </a:xfrm>
        </p:spPr>
        <p:txBody>
          <a:bodyPr vert="horz" wrap="square" lIns="91440" tIns="45720" rIns="91440" bIns="45720" numCol="1" spcCol="215900" anchor="b">
            <a:prstTxWarp prst="textNoShape">
              <a:avLst/>
            </a:prstTxWarp>
          </a:bodyPr>
          <a:lstStyle/>
          <a:p>
            <a:pPr/>
            <a:r>
              <a:t>Master-Textstil durch Klicken bearbeiten</a:t>
            </a:r>
          </a:p>
        </p:txBody>
      </p:sp>
      <p:sp>
        <p:nvSpPr>
          <p:cNvPr id="6" name="Folientext4"/>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WHAAAYQ0AAHA1AACwJQAAEAAAACYAAAAIAAAAAQAAAAAAAAA="/>
              </a:ext>
            </a:extLst>
          </p:cNvSpPr>
          <p:nvPr>
            <p:ph idx="4"/>
          </p:nvPr>
        </p:nvSpPr>
        <p:spPr>
          <a:xfrm>
            <a:off x="4646930" y="2174875"/>
            <a:ext cx="4039870" cy="3951605"/>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7"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8"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9"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9A25-6BFB-FE6C-B513-9D39D45D43C8}" type="slidenum">
              <a:t/>
            </a:fld>
          </a:p>
        </p:txBody>
      </p:sp>
    </p:spTree>
  </p:cSld>
  <p:clrMapOvr>
    <a:masterClrMapping/>
  </p:clrMapOvr>
</p:sldLayout>
</file>

<file path=ppt/slideLayouts/slideLayout138.xml><?xml version="1.0" encoding="utf-8"?>
<p:sldLayout xmlns:p="http://schemas.openxmlformats.org/presentationml/2006/main" xmlns:p14="http://schemas.microsoft.com/office/powerpoint/2010/main" xmlns:r="http://schemas.openxmlformats.org/officeDocument/2006/relationships" xmlns:a="http://schemas.openxmlformats.org/drawingml/2006/main" type="titleOnly">
  <p:cSld name="Nur Titel">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4"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5"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E04E-00FB-FE16-B513-F643AE5D43A3}" type="slidenum">
              <a:t/>
            </a:fld>
          </a:p>
        </p:txBody>
      </p:sp>
    </p:spTree>
  </p:cSld>
  <p:clrMapOvr>
    <a:masterClrMapping/>
  </p:clrMapOvr>
</p:sldLayout>
</file>

<file path=ppt/slideLayouts/slideLayout139.xml><?xml version="1.0" encoding="utf-8"?>
<p:sldLayout xmlns:p="http://schemas.openxmlformats.org/presentationml/2006/main" xmlns:p14="http://schemas.microsoft.com/office/powerpoint/2010/main" xmlns:r="http://schemas.openxmlformats.org/officeDocument/2006/relationships" xmlns:a="http://schemas.openxmlformats.org/drawingml/2006/main" type="blank">
  <p:cSld name="Leer">
    <p:spTree>
      <p:nvGrpSpPr>
        <p:cNvPr id="1" name=""/>
        <p:cNvGrpSpPr/>
        <p:nvPr/>
      </p:nvGrpSpPr>
      <p:grpSpPr>
        <a:xfrm>
          <a:off x="0" y="0"/>
          <a:ext cx="0" cy="0"/>
          <a:chOff x="0" y="0"/>
          <a:chExt cx="0" cy="0"/>
        </a:xfrm>
      </p:grpSpPr>
      <p:sp>
        <p:nvSpPr>
          <p:cNvPr id="2"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3"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4"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A406-48FB-FE52-B513-BE07EA5D43EB}" type="slidenum">
              <a:t/>
            </a:fld>
          </a:p>
        </p:txBody>
      </p:sp>
    </p:spTree>
  </p:cSld>
  <p:clrMapOvr>
    <a:masterClrMapping/>
  </p:clrMapOvr>
</p:sldLayout>
</file>

<file path=ppt/slideLayouts/slideLayout14.xml><?xml version="1.0" encoding="utf-8"?>
<p:sldLayout xmlns:p="http://schemas.openxmlformats.org/presentationml/2006/main" xmlns:p14="http://schemas.microsoft.com/office/powerpoint/2010/main" xmlns:r="http://schemas.openxmlformats.org/officeDocument/2006/relationships" xmlns:a="http://schemas.openxmlformats.org/drawingml/2006/main" type="secHead">
  <p:cSld name="Abschnitts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yBAAAHBsAAEI0AAB9IwAAEAAAACYAAAAIAAAAgQAAAAAAAAA="/>
              </a:ext>
            </a:extLst>
          </p:cNvSpPr>
          <p:nvPr>
            <p:ph type="title"/>
          </p:nvPr>
        </p:nvSpPr>
        <p:spPr>
          <a:xfrm>
            <a:off x="722630" y="4406900"/>
            <a:ext cx="7772400" cy="1362075"/>
          </a:xfrm>
        </p:spPr>
        <p:txBody>
          <a:bodyPr vert="horz" wrap="square" lIns="91440" tIns="45720" rIns="91440" bIns="45720" numCol="1" spcCol="215900" anchor="t">
            <a:prstTxWarp prst="textNoShape">
              <a:avLst/>
            </a:prstTxWarp>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yBAAA4REAAEI0AAAcGwAAEAAAACYAAAAIAAAAgQAAAAAAAAA="/>
              </a:ext>
            </a:extLst>
          </p:cNvSpPr>
          <p:nvPr>
            <p:ph idx="1"/>
          </p:nvPr>
        </p:nvSpPr>
        <p:spPr>
          <a:xfrm>
            <a:off x="722630" y="2906395"/>
            <a:ext cx="7772400" cy="1500505"/>
          </a:xfrm>
        </p:spPr>
        <p:txBody>
          <a:bodyPr vert="horz" wrap="square" lIns="91440" tIns="45720" rIns="91440" bIns="45720" numCol="1" spcCol="215900" anchor="b">
            <a:prstTxWarp prst="textNoShape">
              <a:avLst/>
            </a:prstTxWarp>
          </a:bodyPr>
          <a:lstStyle/>
          <a:p>
            <a:pPr/>
            <a:r>
              <a:t>Master-Textstil durch Klicken bearbeiten</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wAAAAcCYAAKMMAABA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cCYAAAglAABA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oKgAAcCYAAGA2AABAKQAAEAAAACYAAAAIAAAAAAAAAAAAAAA="/>
              </a:ext>
            </a:extLst>
          </p:cNvSpPr>
          <p:nvPr>
            <p:ph type="sldNum" sz="quarter" idx="12"/>
          </p:nvPr>
        </p:nvSpPr>
        <p:spPr/>
        <p:txBody>
          <a:bodyPr/>
          <a:lstStyle/>
          <a:p>
            <a:pPr/>
            <a:fld id="{16AB9BA3-EDFB-FE6D-B513-1B38D55D434E}" type="slidenum">
              <a:t/>
            </a:fld>
          </a:p>
        </p:txBody>
      </p:sp>
    </p:spTree>
  </p:cSld>
  <p:clrMapOvr>
    <a:masterClrMapping/>
  </p:clrMapOvr>
</p:sldLayout>
</file>

<file path=ppt/slideLayouts/slideLayout140.xml><?xml version="1.0" encoding="utf-8"?>
<p:sldLayout xmlns:p="http://schemas.openxmlformats.org/presentationml/2006/main" xmlns:p14="http://schemas.microsoft.com/office/powerpoint/2010/main" xmlns:r="http://schemas.openxmlformats.org/officeDocument/2006/relationships" xmlns:a="http://schemas.openxmlformats.org/drawingml/2006/main" type="objTx">
  <p:cSld name="Inhalt mit 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rgEAAFIVAADUCAAAEAAAACYAAAAIAAAAgQAAAAAAAAA="/>
              </a:ext>
            </a:extLst>
          </p:cNvSpPr>
          <p:nvPr>
            <p:ph type="title"/>
          </p:nvPr>
        </p:nvSpPr>
        <p:spPr>
          <a:xfrm>
            <a:off x="457200" y="273050"/>
            <a:ext cx="3008630" cy="1162050"/>
          </a:xfrm>
        </p:spPr>
        <p:txBody>
          <a:bodyPr vert="horz" wrap="square" lIns="91440" tIns="45720" rIns="91440" bIns="45720" numCol="1" spcCol="215900" anchor="b">
            <a:prstTxWarp prst="textNoShape">
              <a:avLst/>
            </a:prstTxWarp>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FQAArgEAAHA1AACwJQAAEAAAACYAAAAIAAAAAQAAAAAAAAA="/>
              </a:ext>
            </a:extLst>
          </p:cNvSpPr>
          <p:nvPr>
            <p:ph idx="1"/>
          </p:nvPr>
        </p:nvSpPr>
        <p:spPr>
          <a:xfrm>
            <a:off x="3575050" y="273050"/>
            <a:ext cx="5111750" cy="585343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1AgAAFIVAACwJQAAEAAAACYAAAAIAAAAAQAAAAAAAAA="/>
              </a:ext>
            </a:extLst>
          </p:cNvSpPr>
          <p:nvPr>
            <p:ph idx="2"/>
          </p:nvPr>
        </p:nvSpPr>
        <p:spPr>
          <a:xfrm>
            <a:off x="457200" y="1435100"/>
            <a:ext cx="3008630" cy="4691380"/>
          </a:xfrm>
        </p:spPr>
        <p:txBody>
          <a:bodyPr/>
          <a:lstStyle/>
          <a:p>
            <a:pPr/>
            <a:r>
              <a:t>Master-Textstil durch Klicken bearbeiten</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A7AA-E4FB-FE51-B513-1204E95D4347}" type="slidenum">
              <a:t/>
            </a:fld>
          </a:p>
        </p:txBody>
      </p:sp>
    </p:spTree>
  </p:cSld>
  <p:clrMapOvr>
    <a:masterClrMapping/>
  </p:clrMapOvr>
</p:sldLayout>
</file>

<file path=ppt/slideLayouts/slideLayout141.xml><?xml version="1.0" encoding="utf-8"?>
<p:sldLayout xmlns:p="http://schemas.openxmlformats.org/presentationml/2006/main" xmlns:p14="http://schemas.microsoft.com/office/powerpoint/2010/main" xmlns:r="http://schemas.openxmlformats.org/officeDocument/2006/relationships" xmlns:a="http://schemas.openxmlformats.org/drawingml/2006/main" type="picTx">
  <p:cSld name="Grafik mit 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iB0AAMYsAAAEIQAAEAAAACYAAAAIAAAAgQAAAAAAAAA="/>
              </a:ext>
            </a:extLst>
          </p:cNvSpPr>
          <p:nvPr>
            <p:ph type="title"/>
          </p:nvPr>
        </p:nvSpPr>
        <p:spPr>
          <a:xfrm>
            <a:off x="1791970" y="4800600"/>
            <a:ext cx="5486400" cy="566420"/>
          </a:xfrm>
        </p:spPr>
        <p:txBody>
          <a:bodyPr vert="horz" wrap="square" lIns="91440" tIns="45720" rIns="91440" bIns="45720" numCol="1" spcCol="215900" anchor="b">
            <a:prstTxWarp prst="textNoShape">
              <a:avLst/>
            </a:prstTxWarp>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xgMAAMYsAAAWHQAAEAAAACYAAAAIAAAAAQAAAAAAAAA="/>
              </a:ext>
            </a:extLst>
          </p:cNvSpPr>
          <p:nvPr>
            <p:ph idx="1"/>
          </p:nvPr>
        </p:nvSpPr>
        <p:spPr>
          <a:xfrm>
            <a:off x="1791970" y="613410"/>
            <a:ext cx="5486400" cy="4114800"/>
          </a:xfrm>
        </p:spPr>
        <p:txBody>
          <a:bodyPr/>
          <a:lstStyle/>
          <a:p>
            <a:pPr/>
            <a:r>
              <a:t>Master-Textstil durch Klicken bearbeiten</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BCEAAMYsAAD4JQAAEAAAACYAAAAIAAAAAQAAAAAAAAA="/>
              </a:ext>
            </a:extLst>
          </p:cNvSpPr>
          <p:nvPr>
            <p:ph idx="2"/>
          </p:nvPr>
        </p:nvSpPr>
        <p:spPr>
          <a:xfrm>
            <a:off x="1791970" y="5367020"/>
            <a:ext cx="5486400" cy="805180"/>
          </a:xfrm>
        </p:spPr>
        <p:txBody>
          <a:bodyPr/>
          <a:lstStyle/>
          <a:p>
            <a:pPr/>
            <a:r>
              <a:t>Master-Textstil durch Klicken bearbeiten</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CCDD-93FB-FE3A-B513-656F825D4330}" type="slidenum">
              <a:t/>
            </a:fld>
          </a:p>
        </p:txBody>
      </p:sp>
    </p:spTree>
  </p:cSld>
  <p:clrMapOvr>
    <a:masterClrMapping/>
  </p:clrMapOvr>
</p:sldLayout>
</file>

<file path=ppt/slideLayouts/slideLayout142.xml><?xml version="1.0" encoding="utf-8"?>
<p:sldLayout xmlns:p="http://schemas.openxmlformats.org/presentationml/2006/main" xmlns:p14="http://schemas.microsoft.com/office/powerpoint/2010/main" xmlns:r="http://schemas.openxmlformats.org/officeDocument/2006/relationships" xmlns:a="http://schemas.openxmlformats.org/drawingml/2006/main" type="vertTx">
  <p:cSld name="Titel und vertikaler Tex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Q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HA1AACwJQAAEAAAACYAAAAIAAAAAgAAAAAAAAA="/>
              </a:ext>
            </a:extLst>
          </p:cNvSpPr>
          <p:nvPr>
            <p:ph idx="1"/>
          </p:nvPr>
        </p:nvSpPr>
        <p:spPr/>
        <p:txBody>
          <a:bodyPr vert="vert" wrap="square" lIns="91440" tIns="45720" rIns="91440" bIns="45720" numCol="1" spcCol="215900" anchor="t">
            <a:prstTxWarp prst="textNoShape">
              <a:avLst/>
            </a:prstTxWarp>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D220-6EFB-FE24-B513-98719C5D43CD}" type="slidenum">
              <a:t/>
            </a:fld>
          </a:p>
        </p:txBody>
      </p:sp>
    </p:spTree>
  </p:cSld>
  <p:clrMapOvr>
    <a:masterClrMapping/>
  </p:clrMapOvr>
</p:sldLayout>
</file>

<file path=ppt/slideLayouts/slideLayout143.xml><?xml version="1.0" encoding="utf-8"?>
<p:sldLayout xmlns:p="http://schemas.openxmlformats.org/presentationml/2006/main" xmlns:p14="http://schemas.microsoft.com/office/powerpoint/2010/main" xmlns:r="http://schemas.openxmlformats.org/officeDocument/2006/relationships" xmlns:a="http://schemas.openxmlformats.org/drawingml/2006/main" type="vertTitleAndTx">
  <p:cSld name="Vertikaler Titel und Tex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Q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IKAAAsAEAAHA1AACwJQAAEAAAACYAAAAIAAAAgwAAAAAAAAA="/>
              </a:ext>
            </a:extLst>
          </p:cNvSpPr>
          <p:nvPr>
            <p:ph type="title"/>
          </p:nvPr>
        </p:nvSpPr>
        <p:spPr>
          <a:xfrm>
            <a:off x="6629400" y="274320"/>
            <a:ext cx="2057400" cy="5852160"/>
          </a:xfrm>
        </p:spPr>
        <p:txBody>
          <a:bodyPr vert="vert" wrap="square" lIns="91440" tIns="45720" rIns="91440" bIns="45720" numCol="1" spcCol="215900" anchor="b">
            <a:prstTxWarp prst="textNoShape">
              <a:avLst/>
            </a:prstTxWarp>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Q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AEAANgnAACwJQAAEAAAACYAAAAIAAAAAwAAAAAAAAA="/>
              </a:ext>
            </a:extLst>
          </p:cNvSpPr>
          <p:nvPr>
            <p:ph idx="1"/>
          </p:nvPr>
        </p:nvSpPr>
        <p:spPr>
          <a:xfrm>
            <a:off x="457200" y="274320"/>
            <a:ext cx="6019800" cy="5852160"/>
          </a:xfrm>
        </p:spPr>
        <p:txBody>
          <a:bodyPr vert="vert" wrap="square" lIns="91440" tIns="45720" rIns="91440" bIns="45720" numCol="1" spcCol="215900" anchor="t">
            <a:prstTxWarp prst="textNoShape">
              <a:avLst/>
            </a:prstTxWarp>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9EA9-E7FB-FE68-B513-113DD05D4344}" type="slidenum">
              <a:t/>
            </a:fld>
          </a:p>
        </p:txBody>
      </p:sp>
    </p:spTree>
  </p:cSld>
  <p:clrMapOvr>
    <a:masterClrMapping/>
  </p:clrMapOvr>
</p:sldLayout>
</file>

<file path=ppt/slideLayouts/slideLayout144.xml><?xml version="1.0" encoding="utf-8"?>
<p:sldLayout xmlns:p="http://schemas.openxmlformats.org/presentationml/2006/main" xmlns:p14="http://schemas.microsoft.com/office/powerpoint/2010/main" xmlns:r="http://schemas.openxmlformats.org/officeDocument/2006/relationships" xmlns:a="http://schemas.openxmlformats.org/drawingml/2006/main" type="title">
  <p:cSld name="Titelfolie">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8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BAAAGg0AAAg0AAAmFgAAEAAAACYAAAAIAAAAAQAAAAAAAAA="/>
              </a:ext>
            </a:extLst>
          </p:cNvSpPr>
          <p:nvPr>
            <p:ph type="ctrTitle"/>
          </p:nvPr>
        </p:nvSpPr>
        <p:spPr>
          <a:xfrm>
            <a:off x="685800" y="2129790"/>
            <a:ext cx="7772400" cy="1470660"/>
          </a:xfrm>
        </p:spPr>
        <p:txBody>
          <a:bodyPr/>
          <a:lstStyle/>
          <a:p>
            <a:pPr/>
            <a:r>
              <a:t>Master-Titelstil durch Klicken bearbeiten</a:t>
            </a:r>
          </a:p>
        </p:txBody>
      </p:sp>
      <p:sp>
        <p:nvSpPr>
          <p:cNvPr id="3" name="Folienuntertitel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wCAAA6BcAANAvAACwIgAAEAAAACYAAAAIAAAAAQAAAAAAAAA="/>
              </a:ext>
            </a:extLst>
          </p:cNvSpPr>
          <p:nvPr>
            <p:ph type="subTitle" idx="1"/>
          </p:nvPr>
        </p:nvSpPr>
        <p:spPr>
          <a:xfrm>
            <a:off x="1371600" y="3886200"/>
            <a:ext cx="6400800" cy="1752600"/>
          </a:xfrm>
        </p:spPr>
        <p:txBody>
          <a:bodyPr/>
          <a:lstStyle/>
          <a:p>
            <a:pPr/>
            <a:r>
              <a:t>Master-Untertitelstil durch Klicken bearbeiten</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BA56-18FB-FE4C-B513-EE19F45D43BB}" type="slidenum">
              <a:t/>
            </a:fld>
          </a:p>
        </p:txBody>
      </p:sp>
    </p:spTree>
  </p:cSld>
  <p:clrMapOvr>
    <a:masterClrMapping/>
  </p:clrMapOvr>
</p:sldLayout>
</file>

<file path=ppt/slideLayouts/slideLayout145.xml><?xml version="1.0" encoding="utf-8"?>
<p:sldLayout xmlns:p="http://schemas.openxmlformats.org/presentationml/2006/main" xmlns:p14="http://schemas.microsoft.com/office/powerpoint/2010/main" xmlns:r="http://schemas.openxmlformats.org/officeDocument/2006/relationships" xmlns:a="http://schemas.openxmlformats.org/drawingml/2006/main" type="tx">
  <p:cSld name="Titel und Inhal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HA1AACwJQAAEAAAACYAAAAIAAAAAAAAAAAAAAA="/>
              </a:ext>
            </a:extLst>
          </p:cNvSpPr>
          <p:nvPr>
            <p:ph idx="1"/>
          </p:nvPr>
        </p:nvSpPr>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D29A-D4FB-FE24-B513-22719C5D4377}" type="slidenum">
              <a:t/>
            </a:fld>
          </a:p>
        </p:txBody>
      </p:sp>
    </p:spTree>
  </p:cSld>
  <p:clrMapOvr>
    <a:masterClrMapping/>
  </p:clrMapOvr>
</p:sldLayout>
</file>

<file path=ppt/slideLayouts/slideLayout146.xml><?xml version="1.0" encoding="utf-8"?>
<p:sldLayout xmlns:p="http://schemas.openxmlformats.org/presentationml/2006/main" xmlns:p14="http://schemas.microsoft.com/office/powerpoint/2010/main" xmlns:r="http://schemas.openxmlformats.org/officeDocument/2006/relationships" xmlns:a="http://schemas.openxmlformats.org/drawingml/2006/main" type="secHead">
  <p:cSld name="Abschnitts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yBAAAHBsAAEI0AAB9IwAAEAAAACYAAAAIAAAAgQAAAAAAAAA="/>
              </a:ext>
            </a:extLst>
          </p:cNvSpPr>
          <p:nvPr>
            <p:ph type="title"/>
          </p:nvPr>
        </p:nvSpPr>
        <p:spPr>
          <a:xfrm>
            <a:off x="722630" y="4406900"/>
            <a:ext cx="7772400" cy="1362075"/>
          </a:xfrm>
        </p:spPr>
        <p:txBody>
          <a:bodyPr vert="horz" wrap="square" lIns="91440" tIns="45720" rIns="91440" bIns="45720" numCol="1" spcCol="215900" anchor="t">
            <a:prstTxWarp prst="textNoShape">
              <a:avLst/>
            </a:prstTxWarp>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yBAAA4REAAEI0AAAcGwAAEAAAACYAAAAIAAAAgQAAAAAAAAA="/>
              </a:ext>
            </a:extLst>
          </p:cNvSpPr>
          <p:nvPr>
            <p:ph idx="1"/>
          </p:nvPr>
        </p:nvSpPr>
        <p:spPr>
          <a:xfrm>
            <a:off x="722630" y="2906395"/>
            <a:ext cx="7772400" cy="1500505"/>
          </a:xfrm>
        </p:spPr>
        <p:txBody>
          <a:bodyPr vert="horz" wrap="square" lIns="91440" tIns="45720" rIns="91440" bIns="45720" numCol="1" spcCol="215900" anchor="b">
            <a:prstTxWarp prst="textNoShape">
              <a:avLst/>
            </a:prstTxWarp>
          </a:bodyPr>
          <a:lstStyle/>
          <a:p>
            <a:pPr/>
            <a:r>
              <a:t>Master-Textstil durch Klicken bearbeiten</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E1A2-ECFB-FE17-B513-1A42AF5D434F}" type="slidenum">
              <a:t/>
            </a:fld>
          </a:p>
        </p:txBody>
      </p:sp>
    </p:spTree>
  </p:cSld>
  <p:clrMapOvr>
    <a:masterClrMapping/>
  </p:clrMapOvr>
</p:sldLayout>
</file>

<file path=ppt/slideLayouts/slideLayout147.xml><?xml version="1.0" encoding="utf-8"?>
<p:sldLayout xmlns:p="http://schemas.openxmlformats.org/presentationml/2006/main" xmlns:p14="http://schemas.microsoft.com/office/powerpoint/2010/main" xmlns:r="http://schemas.openxmlformats.org/officeDocument/2006/relationships" xmlns:a="http://schemas.openxmlformats.org/drawingml/2006/main" type="twoColTx">
  <p:cSld name="Titel und zwei Inhalte">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KgbAACwJQAAEAAAACYAAAAIAAAAAQAAAAAAAAA="/>
              </a:ext>
            </a:extLst>
          </p:cNvSpPr>
          <p:nvPr>
            <p:ph idx="1"/>
          </p:nvPr>
        </p:nvSpPr>
        <p:spPr>
          <a:xfrm>
            <a:off x="457200" y="1600200"/>
            <a:ext cx="4038600" cy="452628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YHAAA2AkAAHA1AACwJQAAEAAAACYAAAAIAAAAAQAAAAAAAAA="/>
              </a:ext>
            </a:extLst>
          </p:cNvSpPr>
          <p:nvPr>
            <p:ph idx="2"/>
          </p:nvPr>
        </p:nvSpPr>
        <p:spPr>
          <a:xfrm>
            <a:off x="4648200" y="1600200"/>
            <a:ext cx="4038600" cy="452628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B8A2-ECFB-FE4E-B513-1A1BF65D434F}" type="slidenum">
              <a:t/>
            </a:fld>
          </a:p>
        </p:txBody>
      </p:sp>
    </p:spTree>
  </p:cSld>
  <p:clrMapOvr>
    <a:masterClrMapping/>
  </p:clrMapOvr>
</p:sldLayout>
</file>

<file path=ppt/slideLayouts/slideLayout148.xml><?xml version="1.0" encoding="utf-8"?>
<p:sldLayout xmlns:p="http://schemas.openxmlformats.org/presentationml/2006/main" xmlns:p14="http://schemas.microsoft.com/office/powerpoint/2010/main" xmlns:r="http://schemas.openxmlformats.org/officeDocument/2006/relationships" xmlns:a="http://schemas.openxmlformats.org/drawingml/2006/main" type="twoTxTwoObj">
  <p:cSld name="Vergleich">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3"/>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cQkAAKobAABhDQAAEAAAACYAAAAIAAAAgQAAAAAAAAA="/>
              </a:ext>
            </a:extLst>
          </p:cNvSpPr>
          <p:nvPr>
            <p:ph idx="1"/>
          </p:nvPr>
        </p:nvSpPr>
        <p:spPr>
          <a:xfrm>
            <a:off x="457200" y="1534795"/>
            <a:ext cx="4039870" cy="640080"/>
          </a:xfrm>
        </p:spPr>
        <p:txBody>
          <a:bodyPr vert="horz" wrap="square" lIns="91440" tIns="45720" rIns="91440" bIns="45720" numCol="1" spcCol="215900" anchor="b">
            <a:prstTxWarp prst="textNoShape">
              <a:avLst/>
            </a:prstTxWarp>
          </a:bodyPr>
          <a:lstStyle/>
          <a:p>
            <a:pPr/>
            <a:r>
              <a:t>Master-Textstil durch Klicken bearbeiten</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YQ0AAKobAACwJQAAEAAAACYAAAAIAAAAAQAAAAAAAAA="/>
              </a:ext>
            </a:extLst>
          </p:cNvSpPr>
          <p:nvPr>
            <p:ph idx="2"/>
          </p:nvPr>
        </p:nvSpPr>
        <p:spPr>
          <a:xfrm>
            <a:off x="457200" y="2174875"/>
            <a:ext cx="4039870" cy="3951605"/>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5" name="Folientext2"/>
          <p:cNvSpPr>
            <a:spLocks noGrp="1" noChangeArrowheads="1"/>
            <a:extLst>
              <a:ext uri="smNativeData">
                <pr:smNativeData xmlns:pr="smNativeData" val="SMDATA_13_gYnAVRMAAAAlAAAAZAAAAA8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WHAAAcQkAAHA1AABhDQAAEAAAACYAAAAIAAAAgQAAAAAAAAA="/>
              </a:ext>
            </a:extLst>
          </p:cNvSpPr>
          <p:nvPr>
            <p:ph idx="3"/>
          </p:nvPr>
        </p:nvSpPr>
        <p:spPr>
          <a:xfrm>
            <a:off x="4646930" y="1534795"/>
            <a:ext cx="4039870" cy="640080"/>
          </a:xfrm>
        </p:spPr>
        <p:txBody>
          <a:bodyPr vert="horz" wrap="square" lIns="91440" tIns="45720" rIns="91440" bIns="45720" numCol="1" spcCol="215900" anchor="b">
            <a:prstTxWarp prst="textNoShape">
              <a:avLst/>
            </a:prstTxWarp>
          </a:bodyPr>
          <a:lstStyle/>
          <a:p>
            <a:pPr/>
            <a:r>
              <a:t>Master-Textstil durch Klicken bearbeiten</a:t>
            </a:r>
          </a:p>
        </p:txBody>
      </p:sp>
      <p:sp>
        <p:nvSpPr>
          <p:cNvPr id="6" name="Folientext4"/>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WHAAAYQ0AAHA1AACwJQAAEAAAACYAAAAIAAAAAQAAAAAAAAA="/>
              </a:ext>
            </a:extLst>
          </p:cNvSpPr>
          <p:nvPr>
            <p:ph idx="4"/>
          </p:nvPr>
        </p:nvSpPr>
        <p:spPr>
          <a:xfrm>
            <a:off x="4646930" y="2174875"/>
            <a:ext cx="4039870" cy="3951605"/>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7"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8"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9"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F128-66FB-FE07-B513-9052BF5D43C5}" type="slidenum">
              <a:t/>
            </a:fld>
          </a:p>
        </p:txBody>
      </p:sp>
    </p:spTree>
  </p:cSld>
  <p:clrMapOvr>
    <a:masterClrMapping/>
  </p:clrMapOvr>
</p:sldLayout>
</file>

<file path=ppt/slideLayouts/slideLayout149.xml><?xml version="1.0" encoding="utf-8"?>
<p:sldLayout xmlns:p="http://schemas.openxmlformats.org/presentationml/2006/main" xmlns:p14="http://schemas.microsoft.com/office/powerpoint/2010/main" xmlns:r="http://schemas.openxmlformats.org/officeDocument/2006/relationships" xmlns:a="http://schemas.openxmlformats.org/drawingml/2006/main" type="titleOnly">
  <p:cSld name="Nur Titel">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4"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5"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8138-76FB-FE77-B513-8022CF5D43D5}" type="slidenum">
              <a:t/>
            </a:fld>
          </a:p>
        </p:txBody>
      </p:sp>
    </p:spTree>
  </p:cSld>
  <p:clrMapOvr>
    <a:masterClrMapping/>
  </p:clrMapOvr>
</p:sldLayout>
</file>

<file path=ppt/slideLayouts/slideLayout15.xml><?xml version="1.0" encoding="utf-8"?>
<p:sldLayout xmlns:p="http://schemas.openxmlformats.org/presentationml/2006/main" xmlns:p14="http://schemas.microsoft.com/office/powerpoint/2010/main" xmlns:r="http://schemas.openxmlformats.org/officeDocument/2006/relationships" xmlns:a="http://schemas.openxmlformats.org/drawingml/2006/main" type="twoColTx">
  <p:cSld name="Titel und zwei Inhalte">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ADwAAaAEAAGA2AADoCAAAEAAAACYAAAAIAAAAAAAAAAAAAAA="/>
              </a:ext>
            </a:extLst>
          </p:cNvSpPr>
          <p:nvPr>
            <p:ph type="title"/>
          </p:nvPr>
        </p:nvSpPr>
        <p:spPr/>
        <p:txBody>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KgbAACwJQAAEAAAACYAAAAIAAAAAQAAAAAAAAA="/>
              </a:ext>
            </a:extLst>
          </p:cNvSpPr>
          <p:nvPr>
            <p:ph idx="1"/>
          </p:nvPr>
        </p:nvSpPr>
        <p:spPr>
          <a:xfrm>
            <a:off x="457200" y="1600200"/>
            <a:ext cx="4038600" cy="452628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YHAAA2AkAAHA1AACwJQAAEAAAACYAAAAIAAAAAQAAAAAAAAA="/>
              </a:ext>
            </a:extLst>
          </p:cNvSpPr>
          <p:nvPr>
            <p:ph idx="2"/>
          </p:nvPr>
        </p:nvSpPr>
        <p:spPr>
          <a:xfrm>
            <a:off x="4648200" y="1600200"/>
            <a:ext cx="4038600" cy="452628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wAAAAcCYAAKMMAABA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cCYAAAglAABA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oKgAAcCYAAGA2AABAKQAAEAAAACYAAAAIAAAAAAAAAAAAAAA="/>
              </a:ext>
            </a:extLst>
          </p:cNvSpPr>
          <p:nvPr>
            <p:ph type="sldNum" sz="quarter" idx="12"/>
          </p:nvPr>
        </p:nvSpPr>
        <p:spPr/>
        <p:txBody>
          <a:bodyPr/>
          <a:lstStyle/>
          <a:p>
            <a:pPr/>
            <a:fld id="{16ABBC74-3AFB-FE4A-B513-CC1FF25D4399}" type="slidenum">
              <a:t/>
            </a:fld>
          </a:p>
        </p:txBody>
      </p:sp>
    </p:spTree>
  </p:cSld>
  <p:clrMapOvr>
    <a:masterClrMapping/>
  </p:clrMapOvr>
</p:sldLayout>
</file>

<file path=ppt/slideLayouts/slideLayout150.xml><?xml version="1.0" encoding="utf-8"?>
<p:sldLayout xmlns:p="http://schemas.openxmlformats.org/presentationml/2006/main" xmlns:p14="http://schemas.microsoft.com/office/powerpoint/2010/main" xmlns:r="http://schemas.openxmlformats.org/officeDocument/2006/relationships" xmlns:a="http://schemas.openxmlformats.org/drawingml/2006/main" type="blank">
  <p:cSld name="Leer">
    <p:spTree>
      <p:nvGrpSpPr>
        <p:cNvPr id="1" name=""/>
        <p:cNvGrpSpPr/>
        <p:nvPr/>
      </p:nvGrpSpPr>
      <p:grpSpPr>
        <a:xfrm>
          <a:off x="0" y="0"/>
          <a:ext cx="0" cy="0"/>
          <a:chOff x="0" y="0"/>
          <a:chExt cx="0" cy="0"/>
        </a:xfrm>
      </p:grpSpPr>
      <p:sp>
        <p:nvSpPr>
          <p:cNvPr id="2"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3"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4"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F0D3-9DFB-FE06-B513-6B53BE5D433E}" type="slidenum">
              <a:t/>
            </a:fld>
          </a:p>
        </p:txBody>
      </p:sp>
    </p:spTree>
  </p:cSld>
  <p:clrMapOvr>
    <a:masterClrMapping/>
  </p:clrMapOvr>
</p:sldLayout>
</file>

<file path=ppt/slideLayouts/slideLayout151.xml><?xml version="1.0" encoding="utf-8"?>
<p:sldLayout xmlns:p="http://schemas.openxmlformats.org/presentationml/2006/main" xmlns:p14="http://schemas.microsoft.com/office/powerpoint/2010/main" xmlns:r="http://schemas.openxmlformats.org/officeDocument/2006/relationships" xmlns:a="http://schemas.openxmlformats.org/drawingml/2006/main" type="objTx">
  <p:cSld name="Inhalt mit 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rgEAAFIVAADUCAAAEAAAACYAAAAIAAAAgQAAAAAAAAA="/>
              </a:ext>
            </a:extLst>
          </p:cNvSpPr>
          <p:nvPr>
            <p:ph type="title"/>
          </p:nvPr>
        </p:nvSpPr>
        <p:spPr>
          <a:xfrm>
            <a:off x="457200" y="273050"/>
            <a:ext cx="3008630" cy="1162050"/>
          </a:xfrm>
        </p:spPr>
        <p:txBody>
          <a:bodyPr vert="horz" wrap="square" lIns="91440" tIns="45720" rIns="91440" bIns="45720" numCol="1" spcCol="215900" anchor="b">
            <a:prstTxWarp prst="textNoShape">
              <a:avLst/>
            </a:prstTxWarp>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FQAArgEAAHA1AACwJQAAEAAAACYAAAAIAAAAAQAAAAAAAAA="/>
              </a:ext>
            </a:extLst>
          </p:cNvSpPr>
          <p:nvPr>
            <p:ph idx="1"/>
          </p:nvPr>
        </p:nvSpPr>
        <p:spPr>
          <a:xfrm>
            <a:off x="3575050" y="273050"/>
            <a:ext cx="5111750" cy="585343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1AgAAFIVAACwJQAAEAAAACYAAAAIAAAAAQAAAAAAAAA="/>
              </a:ext>
            </a:extLst>
          </p:cNvSpPr>
          <p:nvPr>
            <p:ph idx="2"/>
          </p:nvPr>
        </p:nvSpPr>
        <p:spPr>
          <a:xfrm>
            <a:off x="457200" y="1435100"/>
            <a:ext cx="3008630" cy="4691380"/>
          </a:xfrm>
        </p:spPr>
        <p:txBody>
          <a:bodyPr/>
          <a:lstStyle/>
          <a:p>
            <a:pPr/>
            <a:r>
              <a:t>Master-Textstil durch Klicken bearbeiten</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AD0B-45FB-FE5B-B513-B30EE35D43E6}" type="slidenum">
              <a:t/>
            </a:fld>
          </a:p>
        </p:txBody>
      </p:sp>
    </p:spTree>
  </p:cSld>
  <p:clrMapOvr>
    <a:masterClrMapping/>
  </p:clrMapOvr>
</p:sldLayout>
</file>

<file path=ppt/slideLayouts/slideLayout152.xml><?xml version="1.0" encoding="utf-8"?>
<p:sldLayout xmlns:p="http://schemas.openxmlformats.org/presentationml/2006/main" xmlns:p14="http://schemas.microsoft.com/office/powerpoint/2010/main" xmlns:r="http://schemas.openxmlformats.org/officeDocument/2006/relationships" xmlns:a="http://schemas.openxmlformats.org/drawingml/2006/main" type="picTx">
  <p:cSld name="Grafik mit 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iB0AAMYsAAAEIQAAEAAAACYAAAAIAAAAgQAAAAAAAAA="/>
              </a:ext>
            </a:extLst>
          </p:cNvSpPr>
          <p:nvPr>
            <p:ph type="title"/>
          </p:nvPr>
        </p:nvSpPr>
        <p:spPr>
          <a:xfrm>
            <a:off x="1791970" y="4800600"/>
            <a:ext cx="5486400" cy="566420"/>
          </a:xfrm>
        </p:spPr>
        <p:txBody>
          <a:bodyPr vert="horz" wrap="square" lIns="91440" tIns="45720" rIns="91440" bIns="45720" numCol="1" spcCol="215900" anchor="b">
            <a:prstTxWarp prst="textNoShape">
              <a:avLst/>
            </a:prstTxWarp>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xgMAAMYsAAAWHQAAEAAAACYAAAAIAAAAAQAAAAAAAAA="/>
              </a:ext>
            </a:extLst>
          </p:cNvSpPr>
          <p:nvPr>
            <p:ph idx="1"/>
          </p:nvPr>
        </p:nvSpPr>
        <p:spPr>
          <a:xfrm>
            <a:off x="1791970" y="613410"/>
            <a:ext cx="5486400" cy="4114800"/>
          </a:xfrm>
        </p:spPr>
        <p:txBody>
          <a:bodyPr/>
          <a:lstStyle/>
          <a:p>
            <a:pPr/>
            <a:r>
              <a:t>Master-Textstil durch Klicken bearbeiten</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BCEAAMYsAAD4JQAAEAAAACYAAAAIAAAAAQAAAAAAAAA="/>
              </a:ext>
            </a:extLst>
          </p:cNvSpPr>
          <p:nvPr>
            <p:ph idx="2"/>
          </p:nvPr>
        </p:nvSpPr>
        <p:spPr>
          <a:xfrm>
            <a:off x="1791970" y="5367020"/>
            <a:ext cx="5486400" cy="805180"/>
          </a:xfrm>
        </p:spPr>
        <p:txBody>
          <a:bodyPr/>
          <a:lstStyle/>
          <a:p>
            <a:pPr/>
            <a:r>
              <a:t>Master-Textstil durch Klicken bearbeiten</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BEFD-B3FB-FE48-B513-451DF05D4310}" type="slidenum">
              <a:t/>
            </a:fld>
          </a:p>
        </p:txBody>
      </p:sp>
    </p:spTree>
  </p:cSld>
  <p:clrMapOvr>
    <a:masterClrMapping/>
  </p:clrMapOvr>
</p:sldLayout>
</file>

<file path=ppt/slideLayouts/slideLayout153.xml><?xml version="1.0" encoding="utf-8"?>
<p:sldLayout xmlns:p="http://schemas.openxmlformats.org/presentationml/2006/main" xmlns:p14="http://schemas.microsoft.com/office/powerpoint/2010/main" xmlns:r="http://schemas.openxmlformats.org/officeDocument/2006/relationships" xmlns:a="http://schemas.openxmlformats.org/drawingml/2006/main" type="vertTx">
  <p:cSld name="Titel und vertikaler Tex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Q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HA1AACwJQAAEAAAACYAAAAIAAAAAgAAAAAAAAA="/>
              </a:ext>
            </a:extLst>
          </p:cNvSpPr>
          <p:nvPr>
            <p:ph idx="1"/>
          </p:nvPr>
        </p:nvSpPr>
        <p:spPr/>
        <p:txBody>
          <a:bodyPr vert="vert" wrap="square" lIns="91440" tIns="45720" rIns="91440" bIns="45720" numCol="1" spcCol="215900" anchor="t">
            <a:prstTxWarp prst="textNoShape">
              <a:avLst/>
            </a:prstTxWarp>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B006-48FB-FE46-B513-BE13FE5D43EB}" type="slidenum">
              <a:t/>
            </a:fld>
          </a:p>
        </p:txBody>
      </p:sp>
    </p:spTree>
  </p:cSld>
  <p:clrMapOvr>
    <a:masterClrMapping/>
  </p:clrMapOvr>
</p:sldLayout>
</file>

<file path=ppt/slideLayouts/slideLayout154.xml><?xml version="1.0" encoding="utf-8"?>
<p:sldLayout xmlns:p="http://schemas.openxmlformats.org/presentationml/2006/main" xmlns:p14="http://schemas.microsoft.com/office/powerpoint/2010/main" xmlns:r="http://schemas.openxmlformats.org/officeDocument/2006/relationships" xmlns:a="http://schemas.openxmlformats.org/drawingml/2006/main" type="vertTitleAndTx">
  <p:cSld name="Vertikaler Titel und Tex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Q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IKAAAsAEAAHA1AACwJQAAEAAAACYAAAAIAAAAgwAAAAAAAAA="/>
              </a:ext>
            </a:extLst>
          </p:cNvSpPr>
          <p:nvPr>
            <p:ph type="title"/>
          </p:nvPr>
        </p:nvSpPr>
        <p:spPr>
          <a:xfrm>
            <a:off x="6629400" y="274320"/>
            <a:ext cx="2057400" cy="5852160"/>
          </a:xfrm>
        </p:spPr>
        <p:txBody>
          <a:bodyPr vert="vert" wrap="square" lIns="91440" tIns="45720" rIns="91440" bIns="45720" numCol="1" spcCol="215900" anchor="b">
            <a:prstTxWarp prst="textNoShape">
              <a:avLst/>
            </a:prstTxWarp>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Q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AEAANgnAACwJQAAEAAAACYAAAAIAAAAAwAAAAAAAAA="/>
              </a:ext>
            </a:extLst>
          </p:cNvSpPr>
          <p:nvPr>
            <p:ph idx="1"/>
          </p:nvPr>
        </p:nvSpPr>
        <p:spPr>
          <a:xfrm>
            <a:off x="457200" y="274320"/>
            <a:ext cx="6019800" cy="5852160"/>
          </a:xfrm>
        </p:spPr>
        <p:txBody>
          <a:bodyPr vert="vert" wrap="square" lIns="91440" tIns="45720" rIns="91440" bIns="45720" numCol="1" spcCol="215900" anchor="t">
            <a:prstTxWarp prst="textNoShape">
              <a:avLst/>
            </a:prstTxWarp>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B452-1CFB-FE42-B513-EA17FA5D43BF}" type="slidenum">
              <a:t/>
            </a:fld>
          </a:p>
        </p:txBody>
      </p:sp>
    </p:spTree>
  </p:cSld>
  <p:clrMapOvr>
    <a:masterClrMapping/>
  </p:clrMapOvr>
</p:sldLayout>
</file>

<file path=ppt/slideLayouts/slideLayout155.xml><?xml version="1.0" encoding="utf-8"?>
<p:sldLayout xmlns:p="http://schemas.openxmlformats.org/presentationml/2006/main" xmlns:p14="http://schemas.microsoft.com/office/powerpoint/2010/main" xmlns:r="http://schemas.openxmlformats.org/officeDocument/2006/relationships" xmlns:a="http://schemas.openxmlformats.org/drawingml/2006/main" type="title">
  <p:cSld name="Titelfolie">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8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BAAAGg0AAAg0AAAmFgAAEAAAACYAAAAIAAAAAQAAAAAAAAA="/>
              </a:ext>
            </a:extLst>
          </p:cNvSpPr>
          <p:nvPr>
            <p:ph type="ctrTitle"/>
          </p:nvPr>
        </p:nvSpPr>
        <p:spPr>
          <a:xfrm>
            <a:off x="685800" y="2129790"/>
            <a:ext cx="7772400" cy="1470660"/>
          </a:xfrm>
        </p:spPr>
        <p:txBody>
          <a:bodyPr/>
          <a:lstStyle/>
          <a:p>
            <a:pPr/>
            <a:r>
              <a:t>Master-Titelstil durch Klicken bearbeiten</a:t>
            </a:r>
          </a:p>
        </p:txBody>
      </p:sp>
      <p:sp>
        <p:nvSpPr>
          <p:cNvPr id="3" name="Folienuntertitel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wCAAA6BcAANAvAACwIgAAEAAAACYAAAAIAAAAAQAAAAAAAAA="/>
              </a:ext>
            </a:extLst>
          </p:cNvSpPr>
          <p:nvPr>
            <p:ph type="subTitle" idx="1"/>
          </p:nvPr>
        </p:nvSpPr>
        <p:spPr>
          <a:xfrm>
            <a:off x="1371600" y="3886200"/>
            <a:ext cx="6400800" cy="1752600"/>
          </a:xfrm>
        </p:spPr>
        <p:txBody>
          <a:bodyPr/>
          <a:lstStyle/>
          <a:p>
            <a:pPr/>
            <a:r>
              <a:t>Master-Untertitelstil durch Klicken bearbeiten</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D9CD-83FB-FE2F-B513-757A975D4320}" type="slidenum">
              <a:t/>
            </a:fld>
          </a:p>
        </p:txBody>
      </p:sp>
    </p:spTree>
  </p:cSld>
  <p:clrMapOvr>
    <a:masterClrMapping/>
  </p:clrMapOvr>
</p:sldLayout>
</file>

<file path=ppt/slideLayouts/slideLayout156.xml><?xml version="1.0" encoding="utf-8"?>
<p:sldLayout xmlns:p="http://schemas.openxmlformats.org/presentationml/2006/main" xmlns:p14="http://schemas.microsoft.com/office/powerpoint/2010/main" xmlns:r="http://schemas.openxmlformats.org/officeDocument/2006/relationships" xmlns:a="http://schemas.openxmlformats.org/drawingml/2006/main" type="tx">
  <p:cSld name="Titel und Inhal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HA1AACwJQAAEAAAACYAAAAIAAAAAAAAAAAAAAA="/>
              </a:ext>
            </a:extLst>
          </p:cNvSpPr>
          <p:nvPr>
            <p:ph idx="1"/>
          </p:nvPr>
        </p:nvSpPr>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8E00-4EFB-FE78-B513-B82DC05D43ED}" type="slidenum">
              <a:t/>
            </a:fld>
          </a:p>
        </p:txBody>
      </p:sp>
    </p:spTree>
  </p:cSld>
  <p:clrMapOvr>
    <a:masterClrMapping/>
  </p:clrMapOvr>
</p:sldLayout>
</file>

<file path=ppt/slideLayouts/slideLayout157.xml><?xml version="1.0" encoding="utf-8"?>
<p:sldLayout xmlns:p="http://schemas.openxmlformats.org/presentationml/2006/main" xmlns:p14="http://schemas.microsoft.com/office/powerpoint/2010/main" xmlns:r="http://schemas.openxmlformats.org/officeDocument/2006/relationships" xmlns:a="http://schemas.openxmlformats.org/drawingml/2006/main" type="secHead">
  <p:cSld name="Abschnitts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yBAAAHBsAAEI0AAB9IwAAEAAAACYAAAAIAAAAgQAAAAAAAAA="/>
              </a:ext>
            </a:extLst>
          </p:cNvSpPr>
          <p:nvPr>
            <p:ph type="title"/>
          </p:nvPr>
        </p:nvSpPr>
        <p:spPr>
          <a:xfrm>
            <a:off x="722630" y="4406900"/>
            <a:ext cx="7772400" cy="1362075"/>
          </a:xfrm>
        </p:spPr>
        <p:txBody>
          <a:bodyPr vert="horz" wrap="square" lIns="91440" tIns="45720" rIns="91440" bIns="45720" numCol="1" spcCol="215900" anchor="t">
            <a:prstTxWarp prst="textNoShape">
              <a:avLst/>
            </a:prstTxWarp>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yBAAA4REAAEI0AAAcGwAAEAAAACYAAAAIAAAAgQAAAAAAAAA="/>
              </a:ext>
            </a:extLst>
          </p:cNvSpPr>
          <p:nvPr>
            <p:ph idx="1"/>
          </p:nvPr>
        </p:nvSpPr>
        <p:spPr>
          <a:xfrm>
            <a:off x="722630" y="2906395"/>
            <a:ext cx="7772400" cy="1500505"/>
          </a:xfrm>
        </p:spPr>
        <p:txBody>
          <a:bodyPr vert="horz" wrap="square" lIns="91440" tIns="45720" rIns="91440" bIns="45720" numCol="1" spcCol="215900" anchor="b">
            <a:prstTxWarp prst="textNoShape">
              <a:avLst/>
            </a:prstTxWarp>
          </a:bodyPr>
          <a:lstStyle/>
          <a:p>
            <a:pPr/>
            <a:r>
              <a:t>Master-Textstil durch Klicken bearbeiten</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BDA0-EEFB-FE4B-B513-181EF35D434D}" type="slidenum">
              <a:t/>
            </a:fld>
          </a:p>
        </p:txBody>
      </p:sp>
    </p:spTree>
  </p:cSld>
  <p:clrMapOvr>
    <a:masterClrMapping/>
  </p:clrMapOvr>
</p:sldLayout>
</file>

<file path=ppt/slideLayouts/slideLayout158.xml><?xml version="1.0" encoding="utf-8"?>
<p:sldLayout xmlns:p="http://schemas.openxmlformats.org/presentationml/2006/main" xmlns:p14="http://schemas.microsoft.com/office/powerpoint/2010/main" xmlns:r="http://schemas.openxmlformats.org/officeDocument/2006/relationships" xmlns:a="http://schemas.openxmlformats.org/drawingml/2006/main" type="twoColTx">
  <p:cSld name="Titel und zwei Inhalte">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KgbAACwJQAAEAAAACYAAAAIAAAAAQAAAAAAAAA="/>
              </a:ext>
            </a:extLst>
          </p:cNvSpPr>
          <p:nvPr>
            <p:ph idx="1"/>
          </p:nvPr>
        </p:nvSpPr>
        <p:spPr>
          <a:xfrm>
            <a:off x="457200" y="1600200"/>
            <a:ext cx="4038600" cy="452628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YHAAA2AkAAHA1AACwJQAAEAAAACYAAAAIAAAAAQAAAAAAAAA="/>
              </a:ext>
            </a:extLst>
          </p:cNvSpPr>
          <p:nvPr>
            <p:ph idx="2"/>
          </p:nvPr>
        </p:nvSpPr>
        <p:spPr>
          <a:xfrm>
            <a:off x="4648200" y="1600200"/>
            <a:ext cx="4038600" cy="452628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82C9-87FB-FE74-B513-7121CC5D4324}" type="slidenum">
              <a:t/>
            </a:fld>
          </a:p>
        </p:txBody>
      </p:sp>
    </p:spTree>
  </p:cSld>
  <p:clrMapOvr>
    <a:masterClrMapping/>
  </p:clrMapOvr>
</p:sldLayout>
</file>

<file path=ppt/slideLayouts/slideLayout159.xml><?xml version="1.0" encoding="utf-8"?>
<p:sldLayout xmlns:p="http://schemas.openxmlformats.org/presentationml/2006/main" xmlns:p14="http://schemas.microsoft.com/office/powerpoint/2010/main" xmlns:r="http://schemas.openxmlformats.org/officeDocument/2006/relationships" xmlns:a="http://schemas.openxmlformats.org/drawingml/2006/main" type="twoTxTwoObj">
  <p:cSld name="Vergleich">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3"/>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cQkAAKobAABhDQAAEAAAACYAAAAIAAAAgQAAAAAAAAA="/>
              </a:ext>
            </a:extLst>
          </p:cNvSpPr>
          <p:nvPr>
            <p:ph idx="1"/>
          </p:nvPr>
        </p:nvSpPr>
        <p:spPr>
          <a:xfrm>
            <a:off x="457200" y="1534795"/>
            <a:ext cx="4039870" cy="640080"/>
          </a:xfrm>
        </p:spPr>
        <p:txBody>
          <a:bodyPr vert="horz" wrap="square" lIns="91440" tIns="45720" rIns="91440" bIns="45720" numCol="1" spcCol="215900" anchor="b">
            <a:prstTxWarp prst="textNoShape">
              <a:avLst/>
            </a:prstTxWarp>
          </a:bodyPr>
          <a:lstStyle/>
          <a:p>
            <a:pPr/>
            <a:r>
              <a:t>Master-Textstil durch Klicken bearbeiten</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YQ0AAKobAACwJQAAEAAAACYAAAAIAAAAAQAAAAAAAAA="/>
              </a:ext>
            </a:extLst>
          </p:cNvSpPr>
          <p:nvPr>
            <p:ph idx="2"/>
          </p:nvPr>
        </p:nvSpPr>
        <p:spPr>
          <a:xfrm>
            <a:off x="457200" y="2174875"/>
            <a:ext cx="4039870" cy="3951605"/>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5" name="Folientext2"/>
          <p:cNvSpPr>
            <a:spLocks noGrp="1" noChangeArrowheads="1"/>
            <a:extLst>
              <a:ext uri="smNativeData">
                <pr:smNativeData xmlns:pr="smNativeData" val="SMDATA_13_gYnAVRMAAAAlAAAAZAAAAA8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WHAAAcQkAAHA1AABhDQAAEAAAACYAAAAIAAAAgQAAAAAAAAA="/>
              </a:ext>
            </a:extLst>
          </p:cNvSpPr>
          <p:nvPr>
            <p:ph idx="3"/>
          </p:nvPr>
        </p:nvSpPr>
        <p:spPr>
          <a:xfrm>
            <a:off x="4646930" y="1534795"/>
            <a:ext cx="4039870" cy="640080"/>
          </a:xfrm>
        </p:spPr>
        <p:txBody>
          <a:bodyPr vert="horz" wrap="square" lIns="91440" tIns="45720" rIns="91440" bIns="45720" numCol="1" spcCol="215900" anchor="b">
            <a:prstTxWarp prst="textNoShape">
              <a:avLst/>
            </a:prstTxWarp>
          </a:bodyPr>
          <a:lstStyle/>
          <a:p>
            <a:pPr/>
            <a:r>
              <a:t>Master-Textstil durch Klicken bearbeiten</a:t>
            </a:r>
          </a:p>
        </p:txBody>
      </p:sp>
      <p:sp>
        <p:nvSpPr>
          <p:cNvPr id="6" name="Folientext4"/>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WHAAAYQ0AAHA1AACwJQAAEAAAACYAAAAIAAAAAQAAAAAAAAA="/>
              </a:ext>
            </a:extLst>
          </p:cNvSpPr>
          <p:nvPr>
            <p:ph idx="4"/>
          </p:nvPr>
        </p:nvSpPr>
        <p:spPr>
          <a:xfrm>
            <a:off x="4646930" y="2174875"/>
            <a:ext cx="4039870" cy="3951605"/>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7"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8"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9"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BF6A-24FB-FE49-B513-D21CF15D4387}" type="slidenum">
              <a:t/>
            </a:fld>
          </a:p>
        </p:txBody>
      </p:sp>
    </p:spTree>
  </p:cSld>
  <p:clrMapOvr>
    <a:masterClrMapping/>
  </p:clrMapOvr>
</p:sldLayout>
</file>

<file path=ppt/slideLayouts/slideLayout16.xml><?xml version="1.0" encoding="utf-8"?>
<p:sldLayout xmlns:p="http://schemas.openxmlformats.org/presentationml/2006/main" xmlns:p14="http://schemas.microsoft.com/office/powerpoint/2010/main" xmlns:r="http://schemas.openxmlformats.org/officeDocument/2006/relationships" xmlns:a="http://schemas.openxmlformats.org/drawingml/2006/main" type="twoTxTwoObj">
  <p:cSld name="Vergleich">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ADwAAaAEAAGA2AADoCAAAEAAAACYAAAAIAAAAAAAAAAAAAAA="/>
              </a:ext>
            </a:extLst>
          </p:cNvSpPr>
          <p:nvPr>
            <p:ph type="title"/>
          </p:nvPr>
        </p:nvSpPr>
        <p:spPr/>
        <p:txBody>
          <a:bodyPr/>
          <a:lstStyle/>
          <a:p>
            <a:pPr/>
            <a:r>
              <a:t>Master-Titelstil durch Klicken bearbeiten</a:t>
            </a:r>
          </a:p>
        </p:txBody>
      </p:sp>
      <p:sp>
        <p:nvSpPr>
          <p:cNvPr id="3" name="Folientext3"/>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cQkAAKobAABhDQAAEAAAACYAAAAIAAAAgQAAAAAAAAA="/>
              </a:ext>
            </a:extLst>
          </p:cNvSpPr>
          <p:nvPr>
            <p:ph idx="1"/>
          </p:nvPr>
        </p:nvSpPr>
        <p:spPr>
          <a:xfrm>
            <a:off x="457200" y="1534795"/>
            <a:ext cx="4039870" cy="640080"/>
          </a:xfrm>
        </p:spPr>
        <p:txBody>
          <a:bodyPr vert="horz" wrap="square" lIns="91440" tIns="45720" rIns="91440" bIns="45720" numCol="1" spcCol="215900" anchor="b">
            <a:prstTxWarp prst="textNoShape">
              <a:avLst/>
            </a:prstTxWarp>
          </a:bodyPr>
          <a:lstStyle/>
          <a:p>
            <a:pPr/>
            <a:r>
              <a:t>Master-Textstil durch Klicken bearbeiten</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YQ0AAKobAACwJQAAEAAAACYAAAAIAAAAAQAAAAAAAAA="/>
              </a:ext>
            </a:extLst>
          </p:cNvSpPr>
          <p:nvPr>
            <p:ph idx="2"/>
          </p:nvPr>
        </p:nvSpPr>
        <p:spPr>
          <a:xfrm>
            <a:off x="457200" y="2174875"/>
            <a:ext cx="4039870" cy="3951605"/>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5" name="Folientext2"/>
          <p:cNvSpPr>
            <a:spLocks noGrp="1" noChangeArrowheads="1"/>
            <a:extLst>
              <a:ext uri="smNativeData">
                <pr:smNativeData xmlns:pr="smNativeData" val="SMDATA_13_gYnAVRMAAAAlAAAAZAAAAA8AAAAAkAAAAEgAAACQAAAASAAAAAAAAAAC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WHAAAcQkAAHA1AABhDQAAEAAAACYAAAAIAAAAgQAAAAAAAAA="/>
              </a:ext>
            </a:extLst>
          </p:cNvSpPr>
          <p:nvPr>
            <p:ph idx="3"/>
          </p:nvPr>
        </p:nvSpPr>
        <p:spPr>
          <a:xfrm>
            <a:off x="4646930" y="1534795"/>
            <a:ext cx="4039870" cy="640080"/>
          </a:xfrm>
        </p:spPr>
        <p:txBody>
          <a:bodyPr vert="horz" wrap="square" lIns="91440" tIns="45720" rIns="91440" bIns="45720" numCol="1" spcCol="215900" anchor="b">
            <a:prstTxWarp prst="textNoShape">
              <a:avLst/>
            </a:prstTxWarp>
          </a:bodyPr>
          <a:lstStyle/>
          <a:p>
            <a:pPr/>
            <a:r>
              <a:t>Master-Textstil durch Klicken bearbeiten</a:t>
            </a:r>
          </a:p>
        </p:txBody>
      </p:sp>
      <p:sp>
        <p:nvSpPr>
          <p:cNvPr id="6" name="Folientext4"/>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WHAAAYQ0AAHA1AACwJQAAEAAAACYAAAAIAAAAAQAAAAAAAAA="/>
              </a:ext>
            </a:extLst>
          </p:cNvSpPr>
          <p:nvPr>
            <p:ph idx="4"/>
          </p:nvPr>
        </p:nvSpPr>
        <p:spPr>
          <a:xfrm>
            <a:off x="4646930" y="2174875"/>
            <a:ext cx="4039870" cy="3951605"/>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7"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wAAAAcCYAAKMMAABAKQAAEAAAACYAAAAIAAAAAAAAAAAAAAA="/>
              </a:ext>
            </a:extLst>
          </p:cNvSpPr>
          <p:nvPr>
            <p:ph type="dt" sz="quarter" idx="10"/>
          </p:nvPr>
        </p:nvSpPr>
        <p:spPr/>
        <p:txBody>
          <a:bodyPr/>
          <a:lstStyle/>
          <a:p>
            <a:pPr/>
          </a:p>
        </p:txBody>
      </p:sp>
      <p:sp>
        <p:nvSpPr>
          <p:cNvPr id="8"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cCYAAAglAABAKQAAEAAAACYAAAAIAAAAAAAAAAAAAAA="/>
              </a:ext>
            </a:extLst>
          </p:cNvSpPr>
          <p:nvPr>
            <p:ph type="ftr" sz="quarter" idx="11"/>
          </p:nvPr>
        </p:nvSpPr>
        <p:spPr/>
        <p:txBody>
          <a:bodyPr/>
          <a:lstStyle/>
          <a:p>
            <a:pPr/>
          </a:p>
        </p:txBody>
      </p:sp>
      <p:sp>
        <p:nvSpPr>
          <p:cNvPr id="9"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oKgAAcCYAAGA2AABAKQAAEAAAACYAAAAIAAAAAAAAAAAAAAA="/>
              </a:ext>
            </a:extLst>
          </p:cNvSpPr>
          <p:nvPr>
            <p:ph type="sldNum" sz="quarter" idx="12"/>
          </p:nvPr>
        </p:nvSpPr>
        <p:spPr/>
        <p:txBody>
          <a:bodyPr/>
          <a:lstStyle/>
          <a:p>
            <a:pPr/>
            <a:fld id="{16ABC61B-55FB-FE30-B513-A365885D43F6}" type="slidenum">
              <a:t/>
            </a:fld>
          </a:p>
        </p:txBody>
      </p:sp>
    </p:spTree>
  </p:cSld>
  <p:clrMapOvr>
    <a:masterClrMapping/>
  </p:clrMapOvr>
</p:sldLayout>
</file>

<file path=ppt/slideLayouts/slideLayout160.xml><?xml version="1.0" encoding="utf-8"?>
<p:sldLayout xmlns:p="http://schemas.openxmlformats.org/presentationml/2006/main" xmlns:p14="http://schemas.microsoft.com/office/powerpoint/2010/main" xmlns:r="http://schemas.openxmlformats.org/officeDocument/2006/relationships" xmlns:a="http://schemas.openxmlformats.org/drawingml/2006/main" type="titleOnly">
  <p:cSld name="Nur Titel">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4"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5"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B10B-45FB-FE47-B513-B312FF5D43E6}" type="slidenum">
              <a:t/>
            </a:fld>
          </a:p>
        </p:txBody>
      </p:sp>
    </p:spTree>
  </p:cSld>
  <p:clrMapOvr>
    <a:masterClrMapping/>
  </p:clrMapOvr>
</p:sldLayout>
</file>

<file path=ppt/slideLayouts/slideLayout161.xml><?xml version="1.0" encoding="utf-8"?>
<p:sldLayout xmlns:p="http://schemas.openxmlformats.org/presentationml/2006/main" xmlns:p14="http://schemas.microsoft.com/office/powerpoint/2010/main" xmlns:r="http://schemas.openxmlformats.org/officeDocument/2006/relationships" xmlns:a="http://schemas.openxmlformats.org/drawingml/2006/main" type="blank">
  <p:cSld name="Leer">
    <p:spTree>
      <p:nvGrpSpPr>
        <p:cNvPr id="1" name=""/>
        <p:cNvGrpSpPr/>
        <p:nvPr/>
      </p:nvGrpSpPr>
      <p:grpSpPr>
        <a:xfrm>
          <a:off x="0" y="0"/>
          <a:ext cx="0" cy="0"/>
          <a:chOff x="0" y="0"/>
          <a:chExt cx="0" cy="0"/>
        </a:xfrm>
      </p:grpSpPr>
      <p:sp>
        <p:nvSpPr>
          <p:cNvPr id="2"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3"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4"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A280-CEFB-FE54-B513-3801EC5D436D}" type="slidenum">
              <a:t/>
            </a:fld>
          </a:p>
        </p:txBody>
      </p:sp>
    </p:spTree>
  </p:cSld>
  <p:clrMapOvr>
    <a:masterClrMapping/>
  </p:clrMapOvr>
</p:sldLayout>
</file>

<file path=ppt/slideLayouts/slideLayout162.xml><?xml version="1.0" encoding="utf-8"?>
<p:sldLayout xmlns:p="http://schemas.openxmlformats.org/presentationml/2006/main" xmlns:p14="http://schemas.microsoft.com/office/powerpoint/2010/main" xmlns:r="http://schemas.openxmlformats.org/officeDocument/2006/relationships" xmlns:a="http://schemas.openxmlformats.org/drawingml/2006/main" type="objTx">
  <p:cSld name="Inhalt mit 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rgEAAFIVAADUCAAAEAAAACYAAAAIAAAAgQAAAAAAAAA="/>
              </a:ext>
            </a:extLst>
          </p:cNvSpPr>
          <p:nvPr>
            <p:ph type="title"/>
          </p:nvPr>
        </p:nvSpPr>
        <p:spPr>
          <a:xfrm>
            <a:off x="457200" y="273050"/>
            <a:ext cx="3008630" cy="1162050"/>
          </a:xfrm>
        </p:spPr>
        <p:txBody>
          <a:bodyPr vert="horz" wrap="square" lIns="91440" tIns="45720" rIns="91440" bIns="45720" numCol="1" spcCol="215900" anchor="b">
            <a:prstTxWarp prst="textNoShape">
              <a:avLst/>
            </a:prstTxWarp>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FQAArgEAAHA1AACwJQAAEAAAACYAAAAIAAAAAQAAAAAAAAA="/>
              </a:ext>
            </a:extLst>
          </p:cNvSpPr>
          <p:nvPr>
            <p:ph idx="1"/>
          </p:nvPr>
        </p:nvSpPr>
        <p:spPr>
          <a:xfrm>
            <a:off x="3575050" y="273050"/>
            <a:ext cx="5111750" cy="585343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1AgAAFIVAACwJQAAEAAAACYAAAAIAAAAAQAAAAAAAAA="/>
              </a:ext>
            </a:extLst>
          </p:cNvSpPr>
          <p:nvPr>
            <p:ph idx="2"/>
          </p:nvPr>
        </p:nvSpPr>
        <p:spPr>
          <a:xfrm>
            <a:off x="457200" y="1435100"/>
            <a:ext cx="3008630" cy="4691380"/>
          </a:xfrm>
        </p:spPr>
        <p:txBody>
          <a:bodyPr/>
          <a:lstStyle/>
          <a:p>
            <a:pPr/>
            <a:r>
              <a:t>Master-Textstil durch Klicken bearbeiten</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96E5-ABFB-FE60-B513-5D35D85D4308}" type="slidenum">
              <a:t/>
            </a:fld>
          </a:p>
        </p:txBody>
      </p:sp>
    </p:spTree>
  </p:cSld>
  <p:clrMapOvr>
    <a:masterClrMapping/>
  </p:clrMapOvr>
</p:sldLayout>
</file>

<file path=ppt/slideLayouts/slideLayout163.xml><?xml version="1.0" encoding="utf-8"?>
<p:sldLayout xmlns:p="http://schemas.openxmlformats.org/presentationml/2006/main" xmlns:p14="http://schemas.microsoft.com/office/powerpoint/2010/main" xmlns:r="http://schemas.openxmlformats.org/officeDocument/2006/relationships" xmlns:a="http://schemas.openxmlformats.org/drawingml/2006/main" type="picTx">
  <p:cSld name="Grafik mit 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iB0AAMYsAAAEIQAAEAAAACYAAAAIAAAAgQAAAAAAAAA="/>
              </a:ext>
            </a:extLst>
          </p:cNvSpPr>
          <p:nvPr>
            <p:ph type="title"/>
          </p:nvPr>
        </p:nvSpPr>
        <p:spPr>
          <a:xfrm>
            <a:off x="1791970" y="4800600"/>
            <a:ext cx="5486400" cy="566420"/>
          </a:xfrm>
        </p:spPr>
        <p:txBody>
          <a:bodyPr vert="horz" wrap="square" lIns="91440" tIns="45720" rIns="91440" bIns="45720" numCol="1" spcCol="215900" anchor="b">
            <a:prstTxWarp prst="textNoShape">
              <a:avLst/>
            </a:prstTxWarp>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xgMAAMYsAAAWHQAAEAAAACYAAAAIAAAAAQAAAAAAAAA="/>
              </a:ext>
            </a:extLst>
          </p:cNvSpPr>
          <p:nvPr>
            <p:ph idx="1"/>
          </p:nvPr>
        </p:nvSpPr>
        <p:spPr>
          <a:xfrm>
            <a:off x="1791970" y="613410"/>
            <a:ext cx="5486400" cy="4114800"/>
          </a:xfrm>
        </p:spPr>
        <p:txBody>
          <a:bodyPr/>
          <a:lstStyle/>
          <a:p>
            <a:pPr/>
            <a:r>
              <a:t>Master-Textstil durch Klicken bearbeiten</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BCEAAMYsAAD4JQAAEAAAACYAAAAIAAAAAQAAAAAAAAA="/>
              </a:ext>
            </a:extLst>
          </p:cNvSpPr>
          <p:nvPr>
            <p:ph idx="2"/>
          </p:nvPr>
        </p:nvSpPr>
        <p:spPr>
          <a:xfrm>
            <a:off x="1791970" y="5367020"/>
            <a:ext cx="5486400" cy="805180"/>
          </a:xfrm>
        </p:spPr>
        <p:txBody>
          <a:bodyPr/>
          <a:lstStyle/>
          <a:p>
            <a:pPr/>
            <a:r>
              <a:t>Master-Textstil durch Klicken bearbeiten</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AD59-17FB-FE5B-B513-E10EE35D43B4}" type="slidenum">
              <a:t/>
            </a:fld>
          </a:p>
        </p:txBody>
      </p:sp>
    </p:spTree>
  </p:cSld>
  <p:clrMapOvr>
    <a:masterClrMapping/>
  </p:clrMapOvr>
</p:sldLayout>
</file>

<file path=ppt/slideLayouts/slideLayout164.xml><?xml version="1.0" encoding="utf-8"?>
<p:sldLayout xmlns:p="http://schemas.openxmlformats.org/presentationml/2006/main" xmlns:p14="http://schemas.microsoft.com/office/powerpoint/2010/main" xmlns:r="http://schemas.openxmlformats.org/officeDocument/2006/relationships" xmlns:a="http://schemas.openxmlformats.org/drawingml/2006/main" type="vertTx">
  <p:cSld name="Titel und vertikaler Tex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Q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HA1AACwJQAAEAAAACYAAAAIAAAAAgAAAAAAAAA="/>
              </a:ext>
            </a:extLst>
          </p:cNvSpPr>
          <p:nvPr>
            <p:ph idx="1"/>
          </p:nvPr>
        </p:nvSpPr>
        <p:spPr/>
        <p:txBody>
          <a:bodyPr vert="vert" wrap="square" lIns="91440" tIns="45720" rIns="91440" bIns="45720" numCol="1" spcCol="215900" anchor="t">
            <a:prstTxWarp prst="textNoShape">
              <a:avLst/>
            </a:prstTxWarp>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D912-5CFB-FE2F-B513-AA7A975D43FF}" type="slidenum">
              <a:t/>
            </a:fld>
          </a:p>
        </p:txBody>
      </p:sp>
    </p:spTree>
  </p:cSld>
  <p:clrMapOvr>
    <a:masterClrMapping/>
  </p:clrMapOvr>
</p:sldLayout>
</file>

<file path=ppt/slideLayouts/slideLayout165.xml><?xml version="1.0" encoding="utf-8"?>
<p:sldLayout xmlns:p="http://schemas.openxmlformats.org/presentationml/2006/main" xmlns:p14="http://schemas.microsoft.com/office/powerpoint/2010/main" xmlns:r="http://schemas.openxmlformats.org/officeDocument/2006/relationships" xmlns:a="http://schemas.openxmlformats.org/drawingml/2006/main" type="vertTitleAndTx">
  <p:cSld name="Vertikaler Titel und Tex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Q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IKAAAsAEAAHA1AACwJQAAEAAAACYAAAAIAAAAgwAAAAAAAAA="/>
              </a:ext>
            </a:extLst>
          </p:cNvSpPr>
          <p:nvPr>
            <p:ph type="title"/>
          </p:nvPr>
        </p:nvSpPr>
        <p:spPr>
          <a:xfrm>
            <a:off x="6629400" y="274320"/>
            <a:ext cx="2057400" cy="5852160"/>
          </a:xfrm>
        </p:spPr>
        <p:txBody>
          <a:bodyPr vert="vert" wrap="square" lIns="91440" tIns="45720" rIns="91440" bIns="45720" numCol="1" spcCol="215900" anchor="b">
            <a:prstTxWarp prst="textNoShape">
              <a:avLst/>
            </a:prstTxWarp>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Q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AEAANgnAACwJQAAEAAAACYAAAAIAAAAAwAAAAAAAAA="/>
              </a:ext>
            </a:extLst>
          </p:cNvSpPr>
          <p:nvPr>
            <p:ph idx="1"/>
          </p:nvPr>
        </p:nvSpPr>
        <p:spPr>
          <a:xfrm>
            <a:off x="457200" y="274320"/>
            <a:ext cx="6019800" cy="5852160"/>
          </a:xfrm>
        </p:spPr>
        <p:txBody>
          <a:bodyPr vert="vert" wrap="square" lIns="91440" tIns="45720" rIns="91440" bIns="45720" numCol="1" spcCol="215900" anchor="t">
            <a:prstTxWarp prst="textNoShape">
              <a:avLst/>
            </a:prstTxWarp>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8958-16FB-FE7F-B513-E02AC75D43B5}" type="slidenum">
              <a:t/>
            </a:fld>
          </a:p>
        </p:txBody>
      </p:sp>
    </p:spTree>
  </p:cSld>
  <p:clrMapOvr>
    <a:masterClrMapping/>
  </p:clrMapOvr>
</p:sldLayout>
</file>

<file path=ppt/slideLayouts/slideLayout166.xml><?xml version="1.0" encoding="utf-8"?>
<p:sldLayout xmlns:p="http://schemas.openxmlformats.org/presentationml/2006/main" xmlns:p14="http://schemas.microsoft.com/office/powerpoint/2010/main" xmlns:r="http://schemas.openxmlformats.org/officeDocument/2006/relationships" xmlns:a="http://schemas.openxmlformats.org/drawingml/2006/main" type="title">
  <p:cSld name="Titelfolie">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8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BAAAGg0AAAg0AAAmFgAAEAAAACYAAAAIAAAAAQAAAAAAAAA="/>
              </a:ext>
            </a:extLst>
          </p:cNvSpPr>
          <p:nvPr>
            <p:ph type="ctrTitle"/>
          </p:nvPr>
        </p:nvSpPr>
        <p:spPr>
          <a:xfrm>
            <a:off x="685800" y="2129790"/>
            <a:ext cx="7772400" cy="1470660"/>
          </a:xfrm>
        </p:spPr>
        <p:txBody>
          <a:bodyPr/>
          <a:lstStyle/>
          <a:p>
            <a:pPr/>
            <a:r>
              <a:t>Master-Titelstil durch Klicken bearbeiten</a:t>
            </a:r>
          </a:p>
        </p:txBody>
      </p:sp>
      <p:sp>
        <p:nvSpPr>
          <p:cNvPr id="3" name="Folienuntertitel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wCAAA6BcAANAvAACwIgAAEAAAACYAAAAIAAAAAQAAAAAAAAA="/>
              </a:ext>
            </a:extLst>
          </p:cNvSpPr>
          <p:nvPr>
            <p:ph type="subTitle" idx="1"/>
          </p:nvPr>
        </p:nvSpPr>
        <p:spPr>
          <a:xfrm>
            <a:off x="1371600" y="3886200"/>
            <a:ext cx="6400800" cy="1752600"/>
          </a:xfrm>
        </p:spPr>
        <p:txBody>
          <a:bodyPr/>
          <a:lstStyle/>
          <a:p>
            <a:pPr/>
            <a:r>
              <a:t>Master-Untertitelstil durch Klicken bearbeiten</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C61D-53FB-FE30-B513-A565885D43F0}" type="slidenum">
              <a:t/>
            </a:fld>
          </a:p>
        </p:txBody>
      </p:sp>
    </p:spTree>
  </p:cSld>
  <p:clrMapOvr>
    <a:masterClrMapping/>
  </p:clrMapOvr>
</p:sldLayout>
</file>

<file path=ppt/slideLayouts/slideLayout167.xml><?xml version="1.0" encoding="utf-8"?>
<p:sldLayout xmlns:p="http://schemas.openxmlformats.org/presentationml/2006/main" xmlns:p14="http://schemas.microsoft.com/office/powerpoint/2010/main" xmlns:r="http://schemas.openxmlformats.org/officeDocument/2006/relationships" xmlns:a="http://schemas.openxmlformats.org/drawingml/2006/main" type="tx">
  <p:cSld name="Titel und Inhal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HA1AACwJQAAEAAAACYAAAAIAAAAAAAAAAAAAAA="/>
              </a:ext>
            </a:extLst>
          </p:cNvSpPr>
          <p:nvPr>
            <p:ph idx="1"/>
          </p:nvPr>
        </p:nvSpPr>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CC12-5CFB-FE3A-B513-AA6F825D43FF}" type="slidenum">
              <a:t/>
            </a:fld>
          </a:p>
        </p:txBody>
      </p:sp>
    </p:spTree>
  </p:cSld>
  <p:clrMapOvr>
    <a:masterClrMapping/>
  </p:clrMapOvr>
</p:sldLayout>
</file>

<file path=ppt/slideLayouts/slideLayout168.xml><?xml version="1.0" encoding="utf-8"?>
<p:sldLayout xmlns:p="http://schemas.openxmlformats.org/presentationml/2006/main" xmlns:p14="http://schemas.microsoft.com/office/powerpoint/2010/main" xmlns:r="http://schemas.openxmlformats.org/officeDocument/2006/relationships" xmlns:a="http://schemas.openxmlformats.org/drawingml/2006/main" type="secHead">
  <p:cSld name="Abschnitts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yBAAAHBsAAEI0AAB9IwAAEAAAACYAAAAIAAAAgQAAAAAAAAA="/>
              </a:ext>
            </a:extLst>
          </p:cNvSpPr>
          <p:nvPr>
            <p:ph type="title"/>
          </p:nvPr>
        </p:nvSpPr>
        <p:spPr>
          <a:xfrm>
            <a:off x="722630" y="4406900"/>
            <a:ext cx="7772400" cy="1362075"/>
          </a:xfrm>
        </p:spPr>
        <p:txBody>
          <a:bodyPr vert="horz" wrap="square" lIns="91440" tIns="45720" rIns="91440" bIns="45720" numCol="1" spcCol="215900" anchor="t">
            <a:prstTxWarp prst="textNoShape">
              <a:avLst/>
            </a:prstTxWarp>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yBAAA4REAAEI0AAAcGwAAEAAAACYAAAAIAAAAgQAAAAAAAAA="/>
              </a:ext>
            </a:extLst>
          </p:cNvSpPr>
          <p:nvPr>
            <p:ph idx="1"/>
          </p:nvPr>
        </p:nvSpPr>
        <p:spPr>
          <a:xfrm>
            <a:off x="722630" y="2906395"/>
            <a:ext cx="7772400" cy="1500505"/>
          </a:xfrm>
        </p:spPr>
        <p:txBody>
          <a:bodyPr vert="horz" wrap="square" lIns="91440" tIns="45720" rIns="91440" bIns="45720" numCol="1" spcCol="215900" anchor="b">
            <a:prstTxWarp prst="textNoShape">
              <a:avLst/>
            </a:prstTxWarp>
          </a:bodyPr>
          <a:lstStyle/>
          <a:p>
            <a:pPr/>
            <a:r>
              <a:t>Master-Textstil durch Klicken bearbeiten</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BBA6-E8FB-FE4D-B513-1E18F55D434B}" type="slidenum">
              <a:t/>
            </a:fld>
          </a:p>
        </p:txBody>
      </p:sp>
    </p:spTree>
  </p:cSld>
  <p:clrMapOvr>
    <a:masterClrMapping/>
  </p:clrMapOvr>
</p:sldLayout>
</file>

<file path=ppt/slideLayouts/slideLayout169.xml><?xml version="1.0" encoding="utf-8"?>
<p:sldLayout xmlns:p="http://schemas.openxmlformats.org/presentationml/2006/main" xmlns:p14="http://schemas.microsoft.com/office/powerpoint/2010/main" xmlns:r="http://schemas.openxmlformats.org/officeDocument/2006/relationships" xmlns:a="http://schemas.openxmlformats.org/drawingml/2006/main" type="twoColTx">
  <p:cSld name="Titel und zwei Inhalte">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KgbAACwJQAAEAAAACYAAAAIAAAAAQAAAAAAAAA="/>
              </a:ext>
            </a:extLst>
          </p:cNvSpPr>
          <p:nvPr>
            <p:ph idx="1"/>
          </p:nvPr>
        </p:nvSpPr>
        <p:spPr>
          <a:xfrm>
            <a:off x="457200" y="1600200"/>
            <a:ext cx="4038600" cy="452628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YHAAA2AkAAHA1AACwJQAAEAAAACYAAAAIAAAAAQAAAAAAAAA="/>
              </a:ext>
            </a:extLst>
          </p:cNvSpPr>
          <p:nvPr>
            <p:ph idx="2"/>
          </p:nvPr>
        </p:nvSpPr>
        <p:spPr>
          <a:xfrm>
            <a:off x="4648200" y="1600200"/>
            <a:ext cx="4038600" cy="452628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CE3C-72FB-FE38-B513-846D805D43D1}" type="slidenum">
              <a:t/>
            </a:fld>
          </a:p>
        </p:txBody>
      </p:sp>
    </p:spTree>
  </p:cSld>
  <p:clrMapOvr>
    <a:masterClrMapping/>
  </p:clrMapOvr>
</p:sldLayout>
</file>

<file path=ppt/slideLayouts/slideLayout17.xml><?xml version="1.0" encoding="utf-8"?>
<p:sldLayout xmlns:p="http://schemas.openxmlformats.org/presentationml/2006/main" xmlns:p14="http://schemas.microsoft.com/office/powerpoint/2010/main" xmlns:r="http://schemas.openxmlformats.org/officeDocument/2006/relationships" xmlns:a="http://schemas.openxmlformats.org/drawingml/2006/main" type="titleOnly">
  <p:cSld name="Nur Titel">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ADwAAaAEAAGA2AADoCAAAEAAAACYAAAAIAAAAAAAAAAAAAAA="/>
              </a:ext>
            </a:extLst>
          </p:cNvSpPr>
          <p:nvPr>
            <p:ph type="title"/>
          </p:nvPr>
        </p:nvSpPr>
        <p:spPr/>
        <p:txBody>
          <a:bodyPr/>
          <a:lstStyle/>
          <a:p>
            <a:pPr/>
            <a:r>
              <a:t>Master-Titelstil durch Klicken bearbeiten</a:t>
            </a:r>
          </a:p>
        </p:txBody>
      </p:sp>
      <p:sp>
        <p:nvSpPr>
          <p:cNvPr id="3"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wAAAAcCYAAKMMAABAKQAAEAAAACYAAAAIAAAAAAAAAAAAAAA="/>
              </a:ext>
            </a:extLst>
          </p:cNvSpPr>
          <p:nvPr>
            <p:ph type="dt" sz="quarter" idx="10"/>
          </p:nvPr>
        </p:nvSpPr>
        <p:spPr/>
        <p:txBody>
          <a:bodyPr/>
          <a:lstStyle/>
          <a:p>
            <a:pPr/>
          </a:p>
        </p:txBody>
      </p:sp>
      <p:sp>
        <p:nvSpPr>
          <p:cNvPr id="4"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cCYAAAglAABAKQAAEAAAACYAAAAIAAAAAAAAAAAAAAA="/>
              </a:ext>
            </a:extLst>
          </p:cNvSpPr>
          <p:nvPr>
            <p:ph type="ftr" sz="quarter" idx="11"/>
          </p:nvPr>
        </p:nvSpPr>
        <p:spPr/>
        <p:txBody>
          <a:bodyPr/>
          <a:lstStyle/>
          <a:p>
            <a:pPr/>
          </a:p>
        </p:txBody>
      </p:sp>
      <p:sp>
        <p:nvSpPr>
          <p:cNvPr id="5"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oKgAAcCYAAGA2AABAKQAAEAAAACYAAAAIAAAAAAAAAAAAAAA="/>
              </a:ext>
            </a:extLst>
          </p:cNvSpPr>
          <p:nvPr>
            <p:ph type="sldNum" sz="quarter" idx="12"/>
          </p:nvPr>
        </p:nvSpPr>
        <p:spPr/>
        <p:txBody>
          <a:bodyPr/>
          <a:lstStyle/>
          <a:p>
            <a:pPr/>
            <a:fld id="{16ABEA19-57FB-FE1C-B513-A149A45D43F4}" type="slidenum">
              <a:t/>
            </a:fld>
          </a:p>
        </p:txBody>
      </p:sp>
    </p:spTree>
  </p:cSld>
  <p:clrMapOvr>
    <a:masterClrMapping/>
  </p:clrMapOvr>
</p:sldLayout>
</file>

<file path=ppt/slideLayouts/slideLayout170.xml><?xml version="1.0" encoding="utf-8"?>
<p:sldLayout xmlns:p="http://schemas.openxmlformats.org/presentationml/2006/main" xmlns:p14="http://schemas.microsoft.com/office/powerpoint/2010/main" xmlns:r="http://schemas.openxmlformats.org/officeDocument/2006/relationships" xmlns:a="http://schemas.openxmlformats.org/drawingml/2006/main" type="twoTxTwoObj">
  <p:cSld name="Vergleich">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3"/>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cQkAAKobAABhDQAAEAAAACYAAAAIAAAAgQAAAAAAAAA="/>
              </a:ext>
            </a:extLst>
          </p:cNvSpPr>
          <p:nvPr>
            <p:ph idx="1"/>
          </p:nvPr>
        </p:nvSpPr>
        <p:spPr>
          <a:xfrm>
            <a:off x="457200" y="1534795"/>
            <a:ext cx="4039870" cy="640080"/>
          </a:xfrm>
        </p:spPr>
        <p:txBody>
          <a:bodyPr vert="horz" wrap="square" lIns="91440" tIns="45720" rIns="91440" bIns="45720" numCol="1" spcCol="215900" anchor="b">
            <a:prstTxWarp prst="textNoShape">
              <a:avLst/>
            </a:prstTxWarp>
          </a:bodyPr>
          <a:lstStyle/>
          <a:p>
            <a:pPr/>
            <a:r>
              <a:t>Master-Textstil durch Klicken bearbeiten</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YQ0AAKobAACwJQAAEAAAACYAAAAIAAAAAQAAAAAAAAA="/>
              </a:ext>
            </a:extLst>
          </p:cNvSpPr>
          <p:nvPr>
            <p:ph idx="2"/>
          </p:nvPr>
        </p:nvSpPr>
        <p:spPr>
          <a:xfrm>
            <a:off x="457200" y="2174875"/>
            <a:ext cx="4039870" cy="3951605"/>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5" name="Folientext2"/>
          <p:cNvSpPr>
            <a:spLocks noGrp="1" noChangeArrowheads="1"/>
            <a:extLst>
              <a:ext uri="smNativeData">
                <pr:smNativeData xmlns:pr="smNativeData" val="SMDATA_13_gYnAVRMAAAAlAAAAZAAAAA8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WHAAAcQkAAHA1AABhDQAAEAAAACYAAAAIAAAAgQAAAAAAAAA="/>
              </a:ext>
            </a:extLst>
          </p:cNvSpPr>
          <p:nvPr>
            <p:ph idx="3"/>
          </p:nvPr>
        </p:nvSpPr>
        <p:spPr>
          <a:xfrm>
            <a:off x="4646930" y="1534795"/>
            <a:ext cx="4039870" cy="640080"/>
          </a:xfrm>
        </p:spPr>
        <p:txBody>
          <a:bodyPr vert="horz" wrap="square" lIns="91440" tIns="45720" rIns="91440" bIns="45720" numCol="1" spcCol="215900" anchor="b">
            <a:prstTxWarp prst="textNoShape">
              <a:avLst/>
            </a:prstTxWarp>
          </a:bodyPr>
          <a:lstStyle/>
          <a:p>
            <a:pPr/>
            <a:r>
              <a:t>Master-Textstil durch Klicken bearbeiten</a:t>
            </a:r>
          </a:p>
        </p:txBody>
      </p:sp>
      <p:sp>
        <p:nvSpPr>
          <p:cNvPr id="6" name="Folientext4"/>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WHAAAYQ0AAHA1AACwJQAAEAAAACYAAAAIAAAAAQAAAAAAAAA="/>
              </a:ext>
            </a:extLst>
          </p:cNvSpPr>
          <p:nvPr>
            <p:ph idx="4"/>
          </p:nvPr>
        </p:nvSpPr>
        <p:spPr>
          <a:xfrm>
            <a:off x="4646930" y="2174875"/>
            <a:ext cx="4039870" cy="3951605"/>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7"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8"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9"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BCC5-8BFB-FE4A-B513-7D1FF25D4328}" type="slidenum">
              <a:t/>
            </a:fld>
          </a:p>
        </p:txBody>
      </p:sp>
    </p:spTree>
  </p:cSld>
  <p:clrMapOvr>
    <a:masterClrMapping/>
  </p:clrMapOvr>
</p:sldLayout>
</file>

<file path=ppt/slideLayouts/slideLayout171.xml><?xml version="1.0" encoding="utf-8"?>
<p:sldLayout xmlns:p="http://schemas.openxmlformats.org/presentationml/2006/main" xmlns:p14="http://schemas.microsoft.com/office/powerpoint/2010/main" xmlns:r="http://schemas.openxmlformats.org/officeDocument/2006/relationships" xmlns:a="http://schemas.openxmlformats.org/drawingml/2006/main" type="titleOnly">
  <p:cSld name="Nur Titel">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4"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5"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EC8A-C4FB-FE1A-B513-324FA25D4367}" type="slidenum">
              <a:t/>
            </a:fld>
          </a:p>
        </p:txBody>
      </p:sp>
    </p:spTree>
  </p:cSld>
  <p:clrMapOvr>
    <a:masterClrMapping/>
  </p:clrMapOvr>
</p:sldLayout>
</file>

<file path=ppt/slideLayouts/slideLayout172.xml><?xml version="1.0" encoding="utf-8"?>
<p:sldLayout xmlns:p="http://schemas.openxmlformats.org/presentationml/2006/main" xmlns:p14="http://schemas.microsoft.com/office/powerpoint/2010/main" xmlns:r="http://schemas.openxmlformats.org/officeDocument/2006/relationships" xmlns:a="http://schemas.openxmlformats.org/drawingml/2006/main" type="blank">
  <p:cSld name="Leer">
    <p:spTree>
      <p:nvGrpSpPr>
        <p:cNvPr id="1" name=""/>
        <p:cNvGrpSpPr/>
        <p:nvPr/>
      </p:nvGrpSpPr>
      <p:grpSpPr>
        <a:xfrm>
          <a:off x="0" y="0"/>
          <a:ext cx="0" cy="0"/>
          <a:chOff x="0" y="0"/>
          <a:chExt cx="0" cy="0"/>
        </a:xfrm>
      </p:grpSpPr>
      <p:sp>
        <p:nvSpPr>
          <p:cNvPr id="2"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3"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4"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A4D0-9EFB-FE52-B513-6807EA5D433D}" type="slidenum">
              <a:t/>
            </a:fld>
          </a:p>
        </p:txBody>
      </p:sp>
    </p:spTree>
  </p:cSld>
  <p:clrMapOvr>
    <a:masterClrMapping/>
  </p:clrMapOvr>
</p:sldLayout>
</file>

<file path=ppt/slideLayouts/slideLayout173.xml><?xml version="1.0" encoding="utf-8"?>
<p:sldLayout xmlns:p="http://schemas.openxmlformats.org/presentationml/2006/main" xmlns:p14="http://schemas.microsoft.com/office/powerpoint/2010/main" xmlns:r="http://schemas.openxmlformats.org/officeDocument/2006/relationships" xmlns:a="http://schemas.openxmlformats.org/drawingml/2006/main" type="objTx">
  <p:cSld name="Inhalt mit 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rgEAAFIVAADUCAAAEAAAACYAAAAIAAAAgQAAAAAAAAA="/>
              </a:ext>
            </a:extLst>
          </p:cNvSpPr>
          <p:nvPr>
            <p:ph type="title"/>
          </p:nvPr>
        </p:nvSpPr>
        <p:spPr>
          <a:xfrm>
            <a:off x="457200" y="273050"/>
            <a:ext cx="3008630" cy="1162050"/>
          </a:xfrm>
        </p:spPr>
        <p:txBody>
          <a:bodyPr vert="horz" wrap="square" lIns="91440" tIns="45720" rIns="91440" bIns="45720" numCol="1" spcCol="215900" anchor="b">
            <a:prstTxWarp prst="textNoShape">
              <a:avLst/>
            </a:prstTxWarp>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FQAArgEAAHA1AACwJQAAEAAAACYAAAAIAAAAAQAAAAAAAAA="/>
              </a:ext>
            </a:extLst>
          </p:cNvSpPr>
          <p:nvPr>
            <p:ph idx="1"/>
          </p:nvPr>
        </p:nvSpPr>
        <p:spPr>
          <a:xfrm>
            <a:off x="3575050" y="273050"/>
            <a:ext cx="5111750" cy="585343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1AgAAFIVAACwJQAAEAAAACYAAAAIAAAAAQAAAAAAAAA="/>
              </a:ext>
            </a:extLst>
          </p:cNvSpPr>
          <p:nvPr>
            <p:ph idx="2"/>
          </p:nvPr>
        </p:nvSpPr>
        <p:spPr>
          <a:xfrm>
            <a:off x="457200" y="1435100"/>
            <a:ext cx="3008630" cy="4691380"/>
          </a:xfrm>
        </p:spPr>
        <p:txBody>
          <a:bodyPr/>
          <a:lstStyle/>
          <a:p>
            <a:pPr/>
            <a:r>
              <a:t>Master-Textstil durch Klicken bearbeiten</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CC71-3FFB-FE3A-B513-C96F825D439C}" type="slidenum">
              <a:t/>
            </a:fld>
          </a:p>
        </p:txBody>
      </p:sp>
    </p:spTree>
  </p:cSld>
  <p:clrMapOvr>
    <a:masterClrMapping/>
  </p:clrMapOvr>
</p:sldLayout>
</file>

<file path=ppt/slideLayouts/slideLayout174.xml><?xml version="1.0" encoding="utf-8"?>
<p:sldLayout xmlns:p="http://schemas.openxmlformats.org/presentationml/2006/main" xmlns:p14="http://schemas.microsoft.com/office/powerpoint/2010/main" xmlns:r="http://schemas.openxmlformats.org/officeDocument/2006/relationships" xmlns:a="http://schemas.openxmlformats.org/drawingml/2006/main" type="picTx">
  <p:cSld name="Grafik mit 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iB0AAMYsAAAEIQAAEAAAACYAAAAIAAAAgQAAAAAAAAA="/>
              </a:ext>
            </a:extLst>
          </p:cNvSpPr>
          <p:nvPr>
            <p:ph type="title"/>
          </p:nvPr>
        </p:nvSpPr>
        <p:spPr>
          <a:xfrm>
            <a:off x="1791970" y="4800600"/>
            <a:ext cx="5486400" cy="566420"/>
          </a:xfrm>
        </p:spPr>
        <p:txBody>
          <a:bodyPr vert="horz" wrap="square" lIns="91440" tIns="45720" rIns="91440" bIns="45720" numCol="1" spcCol="215900" anchor="b">
            <a:prstTxWarp prst="textNoShape">
              <a:avLst/>
            </a:prstTxWarp>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xgMAAMYsAAAWHQAAEAAAACYAAAAIAAAAAQAAAAAAAAA="/>
              </a:ext>
            </a:extLst>
          </p:cNvSpPr>
          <p:nvPr>
            <p:ph idx="1"/>
          </p:nvPr>
        </p:nvSpPr>
        <p:spPr>
          <a:xfrm>
            <a:off x="1791970" y="613410"/>
            <a:ext cx="5486400" cy="4114800"/>
          </a:xfrm>
        </p:spPr>
        <p:txBody>
          <a:bodyPr/>
          <a:lstStyle/>
          <a:p>
            <a:pPr/>
            <a:r>
              <a:t>Master-Textstil durch Klicken bearbeiten</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BCEAAMYsAAD4JQAAEAAAACYAAAAIAAAAAQAAAAAAAAA="/>
              </a:ext>
            </a:extLst>
          </p:cNvSpPr>
          <p:nvPr>
            <p:ph idx="2"/>
          </p:nvPr>
        </p:nvSpPr>
        <p:spPr>
          <a:xfrm>
            <a:off x="1791970" y="5367020"/>
            <a:ext cx="5486400" cy="805180"/>
          </a:xfrm>
        </p:spPr>
        <p:txBody>
          <a:bodyPr/>
          <a:lstStyle/>
          <a:p>
            <a:pPr/>
            <a:r>
              <a:t>Master-Textstil durch Klicken bearbeiten</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AAB6-F8FB-FE5C-B513-0E09E45D435B}" type="slidenum">
              <a:t/>
            </a:fld>
          </a:p>
        </p:txBody>
      </p:sp>
    </p:spTree>
  </p:cSld>
  <p:clrMapOvr>
    <a:masterClrMapping/>
  </p:clrMapOvr>
</p:sldLayout>
</file>

<file path=ppt/slideLayouts/slideLayout175.xml><?xml version="1.0" encoding="utf-8"?>
<p:sldLayout xmlns:p="http://schemas.openxmlformats.org/presentationml/2006/main" xmlns:p14="http://schemas.microsoft.com/office/powerpoint/2010/main" xmlns:r="http://schemas.openxmlformats.org/officeDocument/2006/relationships" xmlns:a="http://schemas.openxmlformats.org/drawingml/2006/main" type="vertTx">
  <p:cSld name="Titel und vertikaler Tex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Q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HA1AACwJQAAEAAAACYAAAAIAAAAAgAAAAAAAAA="/>
              </a:ext>
            </a:extLst>
          </p:cNvSpPr>
          <p:nvPr>
            <p:ph idx="1"/>
          </p:nvPr>
        </p:nvSpPr>
        <p:spPr/>
        <p:txBody>
          <a:bodyPr vert="vert" wrap="square" lIns="91440" tIns="45720" rIns="91440" bIns="45720" numCol="1" spcCol="215900" anchor="t">
            <a:prstTxWarp prst="textNoShape">
              <a:avLst/>
            </a:prstTxWarp>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EA0D-43FB-FE1C-B513-B549A45D43E0}" type="slidenum">
              <a:t/>
            </a:fld>
          </a:p>
        </p:txBody>
      </p:sp>
    </p:spTree>
  </p:cSld>
  <p:clrMapOvr>
    <a:masterClrMapping/>
  </p:clrMapOvr>
</p:sldLayout>
</file>

<file path=ppt/slideLayouts/slideLayout176.xml><?xml version="1.0" encoding="utf-8"?>
<p:sldLayout xmlns:p="http://schemas.openxmlformats.org/presentationml/2006/main" xmlns:p14="http://schemas.microsoft.com/office/powerpoint/2010/main" xmlns:r="http://schemas.openxmlformats.org/officeDocument/2006/relationships" xmlns:a="http://schemas.openxmlformats.org/drawingml/2006/main" type="vertTitleAndTx">
  <p:cSld name="Vertikaler Titel und Tex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Q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IKAAAsAEAAHA1AACwJQAAEAAAACYAAAAIAAAAgwAAAAAAAAA="/>
              </a:ext>
            </a:extLst>
          </p:cNvSpPr>
          <p:nvPr>
            <p:ph type="title"/>
          </p:nvPr>
        </p:nvSpPr>
        <p:spPr>
          <a:xfrm>
            <a:off x="6629400" y="274320"/>
            <a:ext cx="2057400" cy="5852160"/>
          </a:xfrm>
        </p:spPr>
        <p:txBody>
          <a:bodyPr vert="vert" wrap="square" lIns="91440" tIns="45720" rIns="91440" bIns="45720" numCol="1" spcCol="215900" anchor="b">
            <a:prstTxWarp prst="textNoShape">
              <a:avLst/>
            </a:prstTxWarp>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Q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AEAANgnAACwJQAAEAAAACYAAAAIAAAAAwAAAAAAAAA="/>
              </a:ext>
            </a:extLst>
          </p:cNvSpPr>
          <p:nvPr>
            <p:ph idx="1"/>
          </p:nvPr>
        </p:nvSpPr>
        <p:spPr>
          <a:xfrm>
            <a:off x="457200" y="274320"/>
            <a:ext cx="6019800" cy="5852160"/>
          </a:xfrm>
        </p:spPr>
        <p:txBody>
          <a:bodyPr vert="vert" wrap="square" lIns="91440" tIns="45720" rIns="91440" bIns="45720" numCol="1" spcCol="215900" anchor="t">
            <a:prstTxWarp prst="textNoShape">
              <a:avLst/>
            </a:prstTxWarp>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CBF7-B9FB-FE3D-B513-4F68855D431A}" type="slidenum">
              <a:t/>
            </a:fld>
          </a:p>
        </p:txBody>
      </p:sp>
    </p:spTree>
  </p:cSld>
  <p:clrMapOvr>
    <a:masterClrMapping/>
  </p:clrMapOvr>
</p:sldLayout>
</file>

<file path=ppt/slideLayouts/slideLayout177.xml><?xml version="1.0" encoding="utf-8"?>
<p:sldLayout xmlns:p="http://schemas.openxmlformats.org/presentationml/2006/main" xmlns:p14="http://schemas.microsoft.com/office/powerpoint/2010/main" xmlns:r="http://schemas.openxmlformats.org/officeDocument/2006/relationships" xmlns:a="http://schemas.openxmlformats.org/drawingml/2006/main" type="title">
  <p:cSld name="Titelfolie">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8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BAAAGg0AAAg0AAAmFgAAEAAAACYAAAAIAAAAAQAAAAAAAAA="/>
              </a:ext>
            </a:extLst>
          </p:cNvSpPr>
          <p:nvPr>
            <p:ph type="ctrTitle"/>
          </p:nvPr>
        </p:nvSpPr>
        <p:spPr>
          <a:xfrm>
            <a:off x="685800" y="2129790"/>
            <a:ext cx="7772400" cy="1470660"/>
          </a:xfrm>
        </p:spPr>
        <p:txBody>
          <a:bodyPr/>
          <a:lstStyle/>
          <a:p>
            <a:pPr/>
            <a:r>
              <a:t>Master-Titelstil durch Klicken bearbeiten</a:t>
            </a:r>
          </a:p>
        </p:txBody>
      </p:sp>
      <p:sp>
        <p:nvSpPr>
          <p:cNvPr id="3" name="Folienuntertitel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wCAAA6BcAANAvAACwIgAAEAAAACYAAAAIAAAAAQAAAAAAAAA="/>
              </a:ext>
            </a:extLst>
          </p:cNvSpPr>
          <p:nvPr>
            <p:ph type="subTitle" idx="1"/>
          </p:nvPr>
        </p:nvSpPr>
        <p:spPr>
          <a:xfrm>
            <a:off x="1371600" y="3886200"/>
            <a:ext cx="6400800" cy="1752600"/>
          </a:xfrm>
        </p:spPr>
        <p:txBody>
          <a:bodyPr/>
          <a:lstStyle/>
          <a:p>
            <a:pPr/>
            <a:r>
              <a:t>Master-Untertitelstil durch Klicken bearbeiten</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E5DA-94FB-FE13-B513-6246AB5D4337}" type="slidenum">
              <a:t/>
            </a:fld>
          </a:p>
        </p:txBody>
      </p:sp>
    </p:spTree>
  </p:cSld>
  <p:clrMapOvr>
    <a:masterClrMapping/>
  </p:clrMapOvr>
</p:sldLayout>
</file>

<file path=ppt/slideLayouts/slideLayout178.xml><?xml version="1.0" encoding="utf-8"?>
<p:sldLayout xmlns:p="http://schemas.openxmlformats.org/presentationml/2006/main" xmlns:p14="http://schemas.microsoft.com/office/powerpoint/2010/main" xmlns:r="http://schemas.openxmlformats.org/officeDocument/2006/relationships" xmlns:a="http://schemas.openxmlformats.org/drawingml/2006/main" type="tx">
  <p:cSld name="Titel und Inhal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HA1AACwJQAAEAAAACYAAAAIAAAAAAAAAAAAAAA="/>
              </a:ext>
            </a:extLst>
          </p:cNvSpPr>
          <p:nvPr>
            <p:ph idx="1"/>
          </p:nvPr>
        </p:nvSpPr>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ECAA-E4FB-FE1A-B513-124FA25D4347}" type="slidenum">
              <a:t/>
            </a:fld>
          </a:p>
        </p:txBody>
      </p:sp>
    </p:spTree>
  </p:cSld>
  <p:clrMapOvr>
    <a:masterClrMapping/>
  </p:clrMapOvr>
</p:sldLayout>
</file>

<file path=ppt/slideLayouts/slideLayout179.xml><?xml version="1.0" encoding="utf-8"?>
<p:sldLayout xmlns:p="http://schemas.openxmlformats.org/presentationml/2006/main" xmlns:p14="http://schemas.microsoft.com/office/powerpoint/2010/main" xmlns:r="http://schemas.openxmlformats.org/officeDocument/2006/relationships" xmlns:a="http://schemas.openxmlformats.org/drawingml/2006/main" type="secHead">
  <p:cSld name="Abschnitts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yBAAAHBsAAEI0AAB9IwAAEAAAACYAAAAIAAAAgQAAAAAAAAA="/>
              </a:ext>
            </a:extLst>
          </p:cNvSpPr>
          <p:nvPr>
            <p:ph type="title"/>
          </p:nvPr>
        </p:nvSpPr>
        <p:spPr>
          <a:xfrm>
            <a:off x="722630" y="4406900"/>
            <a:ext cx="7772400" cy="1362075"/>
          </a:xfrm>
        </p:spPr>
        <p:txBody>
          <a:bodyPr vert="horz" wrap="square" lIns="91440" tIns="45720" rIns="91440" bIns="45720" numCol="1" spcCol="215900" anchor="t">
            <a:prstTxWarp prst="textNoShape">
              <a:avLst/>
            </a:prstTxWarp>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yBAAA4REAAEI0AAAcGwAAEAAAACYAAAAIAAAAgQAAAAAAAAA="/>
              </a:ext>
            </a:extLst>
          </p:cNvSpPr>
          <p:nvPr>
            <p:ph idx="1"/>
          </p:nvPr>
        </p:nvSpPr>
        <p:spPr>
          <a:xfrm>
            <a:off x="722630" y="2906395"/>
            <a:ext cx="7772400" cy="1500505"/>
          </a:xfrm>
        </p:spPr>
        <p:txBody>
          <a:bodyPr vert="horz" wrap="square" lIns="91440" tIns="45720" rIns="91440" bIns="45720" numCol="1" spcCol="215900" anchor="b">
            <a:prstTxWarp prst="textNoShape">
              <a:avLst/>
            </a:prstTxWarp>
          </a:bodyPr>
          <a:lstStyle/>
          <a:p>
            <a:pPr/>
            <a:r>
              <a:t>Master-Textstil durch Klicken bearbeiten</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A052-1CFB-FE56-B513-EA03EE5D43BF}" type="slidenum">
              <a:t/>
            </a:fld>
          </a:p>
        </p:txBody>
      </p:sp>
    </p:spTree>
  </p:cSld>
  <p:clrMapOvr>
    <a:masterClrMapping/>
  </p:clrMapOvr>
</p:sldLayout>
</file>

<file path=ppt/slideLayouts/slideLayout18.xml><?xml version="1.0" encoding="utf-8"?>
<p:sldLayout xmlns:p="http://schemas.openxmlformats.org/presentationml/2006/main" xmlns:p14="http://schemas.microsoft.com/office/powerpoint/2010/main" xmlns:r="http://schemas.openxmlformats.org/officeDocument/2006/relationships" xmlns:a="http://schemas.openxmlformats.org/drawingml/2006/main" type="blank">
  <p:cSld name="Leer">
    <p:spTree>
      <p:nvGrpSpPr>
        <p:cNvPr id="1" name=""/>
        <p:cNvGrpSpPr/>
        <p:nvPr/>
      </p:nvGrpSpPr>
      <p:grpSpPr>
        <a:xfrm>
          <a:off x="0" y="0"/>
          <a:ext cx="0" cy="0"/>
          <a:chOff x="0" y="0"/>
          <a:chExt cx="0" cy="0"/>
        </a:xfrm>
      </p:grpSpPr>
      <p:sp>
        <p:nvSpPr>
          <p:cNvPr id="2"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wAAAAcCYAAKMMAABAKQAAEAAAACYAAAAIAAAAAAAAAAAAAAA="/>
              </a:ext>
            </a:extLst>
          </p:cNvSpPr>
          <p:nvPr>
            <p:ph type="dt" sz="quarter" idx="10"/>
          </p:nvPr>
        </p:nvSpPr>
        <p:spPr/>
        <p:txBody>
          <a:bodyPr/>
          <a:lstStyle/>
          <a:p>
            <a:pPr/>
          </a:p>
        </p:txBody>
      </p:sp>
      <p:sp>
        <p:nvSpPr>
          <p:cNvPr id="3"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cCYAAAglAABAKQAAEAAAACYAAAAIAAAAAAAAAAAAAAA="/>
              </a:ext>
            </a:extLst>
          </p:cNvSpPr>
          <p:nvPr>
            <p:ph type="ftr" sz="quarter" idx="11"/>
          </p:nvPr>
        </p:nvSpPr>
        <p:spPr/>
        <p:txBody>
          <a:bodyPr/>
          <a:lstStyle/>
          <a:p>
            <a:pPr/>
          </a:p>
        </p:txBody>
      </p:sp>
      <p:sp>
        <p:nvSpPr>
          <p:cNvPr id="4"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oKgAAcCYAAGA2AABAKQAAEAAAACYAAAAIAAAAAAAAAAAAAAA="/>
              </a:ext>
            </a:extLst>
          </p:cNvSpPr>
          <p:nvPr>
            <p:ph type="sldNum" sz="quarter" idx="12"/>
          </p:nvPr>
        </p:nvSpPr>
        <p:spPr/>
        <p:txBody>
          <a:bodyPr/>
          <a:lstStyle/>
          <a:p>
            <a:pPr/>
            <a:fld id="{16ABCA6A-24FB-FE3C-B513-D269845D4387}" type="slidenum">
              <a:t/>
            </a:fld>
          </a:p>
        </p:txBody>
      </p:sp>
    </p:spTree>
  </p:cSld>
  <p:clrMapOvr>
    <a:masterClrMapping/>
  </p:clrMapOvr>
</p:sldLayout>
</file>

<file path=ppt/slideLayouts/slideLayout180.xml><?xml version="1.0" encoding="utf-8"?>
<p:sldLayout xmlns:p="http://schemas.openxmlformats.org/presentationml/2006/main" xmlns:p14="http://schemas.microsoft.com/office/powerpoint/2010/main" xmlns:r="http://schemas.openxmlformats.org/officeDocument/2006/relationships" xmlns:a="http://schemas.openxmlformats.org/drawingml/2006/main" type="twoColTx">
  <p:cSld name="Titel und zwei Inhalte">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KgbAACwJQAAEAAAACYAAAAIAAAAAQAAAAAAAAA="/>
              </a:ext>
            </a:extLst>
          </p:cNvSpPr>
          <p:nvPr>
            <p:ph idx="1"/>
          </p:nvPr>
        </p:nvSpPr>
        <p:spPr>
          <a:xfrm>
            <a:off x="457200" y="1600200"/>
            <a:ext cx="4038600" cy="452628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YHAAA2AkAAHA1AACwJQAAEAAAACYAAAAIAAAAAQAAAAAAAAA="/>
              </a:ext>
            </a:extLst>
          </p:cNvSpPr>
          <p:nvPr>
            <p:ph idx="2"/>
          </p:nvPr>
        </p:nvSpPr>
        <p:spPr>
          <a:xfrm>
            <a:off x="4648200" y="1600200"/>
            <a:ext cx="4038600" cy="452628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CEE3-ADFB-FE38-B513-5B6D805D430E}" type="slidenum">
              <a:t/>
            </a:fld>
          </a:p>
        </p:txBody>
      </p:sp>
    </p:spTree>
  </p:cSld>
  <p:clrMapOvr>
    <a:masterClrMapping/>
  </p:clrMapOvr>
</p:sldLayout>
</file>

<file path=ppt/slideLayouts/slideLayout181.xml><?xml version="1.0" encoding="utf-8"?>
<p:sldLayout xmlns:p="http://schemas.openxmlformats.org/presentationml/2006/main" xmlns:p14="http://schemas.microsoft.com/office/powerpoint/2010/main" xmlns:r="http://schemas.openxmlformats.org/officeDocument/2006/relationships" xmlns:a="http://schemas.openxmlformats.org/drawingml/2006/main" type="twoTxTwoObj">
  <p:cSld name="Vergleich">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3"/>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cQkAAKobAABhDQAAEAAAACYAAAAIAAAAgQAAAAAAAAA="/>
              </a:ext>
            </a:extLst>
          </p:cNvSpPr>
          <p:nvPr>
            <p:ph idx="1"/>
          </p:nvPr>
        </p:nvSpPr>
        <p:spPr>
          <a:xfrm>
            <a:off x="457200" y="1534795"/>
            <a:ext cx="4039870" cy="640080"/>
          </a:xfrm>
        </p:spPr>
        <p:txBody>
          <a:bodyPr vert="horz" wrap="square" lIns="91440" tIns="45720" rIns="91440" bIns="45720" numCol="1" spcCol="215900" anchor="b">
            <a:prstTxWarp prst="textNoShape">
              <a:avLst/>
            </a:prstTxWarp>
          </a:bodyPr>
          <a:lstStyle/>
          <a:p>
            <a:pPr/>
            <a:r>
              <a:t>Master-Textstil durch Klicken bearbeiten</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YQ0AAKobAACwJQAAEAAAACYAAAAIAAAAAQAAAAAAAAA="/>
              </a:ext>
            </a:extLst>
          </p:cNvSpPr>
          <p:nvPr>
            <p:ph idx="2"/>
          </p:nvPr>
        </p:nvSpPr>
        <p:spPr>
          <a:xfrm>
            <a:off x="457200" y="2174875"/>
            <a:ext cx="4039870" cy="3951605"/>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5" name="Folientext2"/>
          <p:cNvSpPr>
            <a:spLocks noGrp="1" noChangeArrowheads="1"/>
            <a:extLst>
              <a:ext uri="smNativeData">
                <pr:smNativeData xmlns:pr="smNativeData" val="SMDATA_13_gYnAVRMAAAAlAAAAZAAAAA8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WHAAAcQkAAHA1AABhDQAAEAAAACYAAAAIAAAAgQAAAAAAAAA="/>
              </a:ext>
            </a:extLst>
          </p:cNvSpPr>
          <p:nvPr>
            <p:ph idx="3"/>
          </p:nvPr>
        </p:nvSpPr>
        <p:spPr>
          <a:xfrm>
            <a:off x="4646930" y="1534795"/>
            <a:ext cx="4039870" cy="640080"/>
          </a:xfrm>
        </p:spPr>
        <p:txBody>
          <a:bodyPr vert="horz" wrap="square" lIns="91440" tIns="45720" rIns="91440" bIns="45720" numCol="1" spcCol="215900" anchor="b">
            <a:prstTxWarp prst="textNoShape">
              <a:avLst/>
            </a:prstTxWarp>
          </a:bodyPr>
          <a:lstStyle/>
          <a:p>
            <a:pPr/>
            <a:r>
              <a:t>Master-Textstil durch Klicken bearbeiten</a:t>
            </a:r>
          </a:p>
        </p:txBody>
      </p:sp>
      <p:sp>
        <p:nvSpPr>
          <p:cNvPr id="6" name="Folientext4"/>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WHAAAYQ0AAHA1AACwJQAAEAAAACYAAAAIAAAAAQAAAAAAAAA="/>
              </a:ext>
            </a:extLst>
          </p:cNvSpPr>
          <p:nvPr>
            <p:ph idx="4"/>
          </p:nvPr>
        </p:nvSpPr>
        <p:spPr>
          <a:xfrm>
            <a:off x="4646930" y="2174875"/>
            <a:ext cx="4039870" cy="3951605"/>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7"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8"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9"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F828-66FB-FE0E-B513-905BB65D43C5}" type="slidenum">
              <a:t/>
            </a:fld>
          </a:p>
        </p:txBody>
      </p:sp>
    </p:spTree>
  </p:cSld>
  <p:clrMapOvr>
    <a:masterClrMapping/>
  </p:clrMapOvr>
</p:sldLayout>
</file>

<file path=ppt/slideLayouts/slideLayout182.xml><?xml version="1.0" encoding="utf-8"?>
<p:sldLayout xmlns:p="http://schemas.openxmlformats.org/presentationml/2006/main" xmlns:p14="http://schemas.microsoft.com/office/powerpoint/2010/main" xmlns:r="http://schemas.openxmlformats.org/officeDocument/2006/relationships" xmlns:a="http://schemas.openxmlformats.org/drawingml/2006/main" type="titleOnly">
  <p:cSld name="Nur Titel">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4"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5"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E0AE-E0FB-FE16-B513-1643AE5D4343}" type="slidenum">
              <a:t/>
            </a:fld>
          </a:p>
        </p:txBody>
      </p:sp>
    </p:spTree>
  </p:cSld>
  <p:clrMapOvr>
    <a:masterClrMapping/>
  </p:clrMapOvr>
</p:sldLayout>
</file>

<file path=ppt/slideLayouts/slideLayout183.xml><?xml version="1.0" encoding="utf-8"?>
<p:sldLayout xmlns:p="http://schemas.openxmlformats.org/presentationml/2006/main" xmlns:p14="http://schemas.microsoft.com/office/powerpoint/2010/main" xmlns:r="http://schemas.openxmlformats.org/officeDocument/2006/relationships" xmlns:a="http://schemas.openxmlformats.org/drawingml/2006/main" type="blank">
  <p:cSld name="Leer">
    <p:spTree>
      <p:nvGrpSpPr>
        <p:cNvPr id="1" name=""/>
        <p:cNvGrpSpPr/>
        <p:nvPr/>
      </p:nvGrpSpPr>
      <p:grpSpPr>
        <a:xfrm>
          <a:off x="0" y="0"/>
          <a:ext cx="0" cy="0"/>
          <a:chOff x="0" y="0"/>
          <a:chExt cx="0" cy="0"/>
        </a:xfrm>
      </p:grpSpPr>
      <p:sp>
        <p:nvSpPr>
          <p:cNvPr id="2"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3"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4"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B8F8-B6FB-FE4E-B513-401BF65D4315}" type="slidenum">
              <a:t/>
            </a:fld>
          </a:p>
        </p:txBody>
      </p:sp>
    </p:spTree>
  </p:cSld>
  <p:clrMapOvr>
    <a:masterClrMapping/>
  </p:clrMapOvr>
</p:sldLayout>
</file>

<file path=ppt/slideLayouts/slideLayout184.xml><?xml version="1.0" encoding="utf-8"?>
<p:sldLayout xmlns:p="http://schemas.openxmlformats.org/presentationml/2006/main" xmlns:p14="http://schemas.microsoft.com/office/powerpoint/2010/main" xmlns:r="http://schemas.openxmlformats.org/officeDocument/2006/relationships" xmlns:a="http://schemas.openxmlformats.org/drawingml/2006/main" type="objTx">
  <p:cSld name="Inhalt mit 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rgEAAFIVAADUCAAAEAAAACYAAAAIAAAAgQAAAAAAAAA="/>
              </a:ext>
            </a:extLst>
          </p:cNvSpPr>
          <p:nvPr>
            <p:ph type="title"/>
          </p:nvPr>
        </p:nvSpPr>
        <p:spPr>
          <a:xfrm>
            <a:off x="457200" y="273050"/>
            <a:ext cx="3008630" cy="1162050"/>
          </a:xfrm>
        </p:spPr>
        <p:txBody>
          <a:bodyPr vert="horz" wrap="square" lIns="91440" tIns="45720" rIns="91440" bIns="45720" numCol="1" spcCol="215900" anchor="b">
            <a:prstTxWarp prst="textNoShape">
              <a:avLst/>
            </a:prstTxWarp>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FQAArgEAAHA1AACwJQAAEAAAACYAAAAIAAAAAQAAAAAAAAA="/>
              </a:ext>
            </a:extLst>
          </p:cNvSpPr>
          <p:nvPr>
            <p:ph idx="1"/>
          </p:nvPr>
        </p:nvSpPr>
        <p:spPr>
          <a:xfrm>
            <a:off x="3575050" y="273050"/>
            <a:ext cx="5111750" cy="585343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1AgAAFIVAACwJQAAEAAAACYAAAAIAAAAAQAAAAAAAAA="/>
              </a:ext>
            </a:extLst>
          </p:cNvSpPr>
          <p:nvPr>
            <p:ph idx="2"/>
          </p:nvPr>
        </p:nvSpPr>
        <p:spPr>
          <a:xfrm>
            <a:off x="457200" y="1435100"/>
            <a:ext cx="3008630" cy="4691380"/>
          </a:xfrm>
        </p:spPr>
        <p:txBody>
          <a:bodyPr/>
          <a:lstStyle/>
          <a:p>
            <a:pPr/>
            <a:r>
              <a:t>Master-Textstil durch Klicken bearbeiten</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FFB6-F8FB-FE09-B513-0E5CB15D435B}" type="slidenum">
              <a:t/>
            </a:fld>
          </a:p>
        </p:txBody>
      </p:sp>
    </p:spTree>
  </p:cSld>
  <p:clrMapOvr>
    <a:masterClrMapping/>
  </p:clrMapOvr>
</p:sldLayout>
</file>

<file path=ppt/slideLayouts/slideLayout185.xml><?xml version="1.0" encoding="utf-8"?>
<p:sldLayout xmlns:p="http://schemas.openxmlformats.org/presentationml/2006/main" xmlns:p14="http://schemas.microsoft.com/office/powerpoint/2010/main" xmlns:r="http://schemas.openxmlformats.org/officeDocument/2006/relationships" xmlns:a="http://schemas.openxmlformats.org/drawingml/2006/main" type="picTx">
  <p:cSld name="Grafik mit 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iB0AAMYsAAAEIQAAEAAAACYAAAAIAAAAgQAAAAAAAAA="/>
              </a:ext>
            </a:extLst>
          </p:cNvSpPr>
          <p:nvPr>
            <p:ph type="title"/>
          </p:nvPr>
        </p:nvSpPr>
        <p:spPr>
          <a:xfrm>
            <a:off x="1791970" y="4800600"/>
            <a:ext cx="5486400" cy="566420"/>
          </a:xfrm>
        </p:spPr>
        <p:txBody>
          <a:bodyPr vert="horz" wrap="square" lIns="91440" tIns="45720" rIns="91440" bIns="45720" numCol="1" spcCol="215900" anchor="b">
            <a:prstTxWarp prst="textNoShape">
              <a:avLst/>
            </a:prstTxWarp>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xgMAAMYsAAAWHQAAEAAAACYAAAAIAAAAAQAAAAAAAAA="/>
              </a:ext>
            </a:extLst>
          </p:cNvSpPr>
          <p:nvPr>
            <p:ph idx="1"/>
          </p:nvPr>
        </p:nvSpPr>
        <p:spPr>
          <a:xfrm>
            <a:off x="1791970" y="613410"/>
            <a:ext cx="5486400" cy="4114800"/>
          </a:xfrm>
        </p:spPr>
        <p:txBody>
          <a:bodyPr/>
          <a:lstStyle/>
          <a:p>
            <a:pPr/>
            <a:r>
              <a:t>Master-Textstil durch Klicken bearbeiten</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BCEAAMYsAAD4JQAAEAAAACYAAAAIAAAAAQAAAAAAAAA="/>
              </a:ext>
            </a:extLst>
          </p:cNvSpPr>
          <p:nvPr>
            <p:ph idx="2"/>
          </p:nvPr>
        </p:nvSpPr>
        <p:spPr>
          <a:xfrm>
            <a:off x="1791970" y="5367020"/>
            <a:ext cx="5486400" cy="805180"/>
          </a:xfrm>
        </p:spPr>
        <p:txBody>
          <a:bodyPr/>
          <a:lstStyle/>
          <a:p>
            <a:pPr/>
            <a:r>
              <a:t>Master-Textstil durch Klicken bearbeiten</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9B36-78FB-FE6D-B513-8E38D55D43DB}" type="slidenum">
              <a:t/>
            </a:fld>
          </a:p>
        </p:txBody>
      </p:sp>
    </p:spTree>
  </p:cSld>
  <p:clrMapOvr>
    <a:masterClrMapping/>
  </p:clrMapOvr>
</p:sldLayout>
</file>

<file path=ppt/slideLayouts/slideLayout186.xml><?xml version="1.0" encoding="utf-8"?>
<p:sldLayout xmlns:p="http://schemas.openxmlformats.org/presentationml/2006/main" xmlns:p14="http://schemas.microsoft.com/office/powerpoint/2010/main" xmlns:r="http://schemas.openxmlformats.org/officeDocument/2006/relationships" xmlns:a="http://schemas.openxmlformats.org/drawingml/2006/main" type="vertTx">
  <p:cSld name="Titel und vertikaler Tex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Q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HA1AACwJQAAEAAAACYAAAAIAAAAAgAAAAAAAAA="/>
              </a:ext>
            </a:extLst>
          </p:cNvSpPr>
          <p:nvPr>
            <p:ph idx="1"/>
          </p:nvPr>
        </p:nvSpPr>
        <p:spPr/>
        <p:txBody>
          <a:bodyPr vert="vert" wrap="square" lIns="91440" tIns="45720" rIns="91440" bIns="45720" numCol="1" spcCol="215900" anchor="t">
            <a:prstTxWarp prst="textNoShape">
              <a:avLst/>
            </a:prstTxWarp>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CC38-76FB-FE3A-B513-806F825D43D5}" type="slidenum">
              <a:t/>
            </a:fld>
          </a:p>
        </p:txBody>
      </p:sp>
    </p:spTree>
  </p:cSld>
  <p:clrMapOvr>
    <a:masterClrMapping/>
  </p:clrMapOvr>
</p:sldLayout>
</file>

<file path=ppt/slideLayouts/slideLayout187.xml><?xml version="1.0" encoding="utf-8"?>
<p:sldLayout xmlns:p="http://schemas.openxmlformats.org/presentationml/2006/main" xmlns:p14="http://schemas.microsoft.com/office/powerpoint/2010/main" xmlns:r="http://schemas.openxmlformats.org/officeDocument/2006/relationships" xmlns:a="http://schemas.openxmlformats.org/drawingml/2006/main" type="vertTitleAndTx">
  <p:cSld name="Vertikaler Titel und Tex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Q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IKAAAsAEAAHA1AACwJQAAEAAAACYAAAAIAAAAgwAAAAAAAAA="/>
              </a:ext>
            </a:extLst>
          </p:cNvSpPr>
          <p:nvPr>
            <p:ph type="title"/>
          </p:nvPr>
        </p:nvSpPr>
        <p:spPr>
          <a:xfrm>
            <a:off x="6629400" y="274320"/>
            <a:ext cx="2057400" cy="5852160"/>
          </a:xfrm>
        </p:spPr>
        <p:txBody>
          <a:bodyPr vert="vert" wrap="square" lIns="91440" tIns="45720" rIns="91440" bIns="45720" numCol="1" spcCol="215900" anchor="b">
            <a:prstTxWarp prst="textNoShape">
              <a:avLst/>
            </a:prstTxWarp>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Q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AEAANgnAACwJQAAEAAAACYAAAAIAAAAAwAAAAAAAAA="/>
              </a:ext>
            </a:extLst>
          </p:cNvSpPr>
          <p:nvPr>
            <p:ph idx="1"/>
          </p:nvPr>
        </p:nvSpPr>
        <p:spPr>
          <a:xfrm>
            <a:off x="457200" y="274320"/>
            <a:ext cx="6019800" cy="5852160"/>
          </a:xfrm>
        </p:spPr>
        <p:txBody>
          <a:bodyPr vert="vert" wrap="square" lIns="91440" tIns="45720" rIns="91440" bIns="45720" numCol="1" spcCol="215900" anchor="t">
            <a:prstTxWarp prst="textNoShape">
              <a:avLst/>
            </a:prstTxWarp>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807E-30FB-FE76-B513-C623CE5D4393}" type="slidenum">
              <a:t/>
            </a:fld>
          </a:p>
        </p:txBody>
      </p:sp>
    </p:spTree>
  </p:cSld>
  <p:clrMapOvr>
    <a:masterClrMapping/>
  </p:clrMapOvr>
</p:sldLayout>
</file>

<file path=ppt/slideLayouts/slideLayout188.xml><?xml version="1.0" encoding="utf-8"?>
<p:sldLayout xmlns:p="http://schemas.openxmlformats.org/presentationml/2006/main" xmlns:p14="http://schemas.microsoft.com/office/powerpoint/2010/main" xmlns:r="http://schemas.openxmlformats.org/officeDocument/2006/relationships" xmlns:a="http://schemas.openxmlformats.org/drawingml/2006/main" type="title">
  <p:cSld name="Titelfolie">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8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BAAAGg0AAAg0AAAmFgAAEAAAACYAAAAIAAAAAQAAAAAAAAA="/>
              </a:ext>
            </a:extLst>
          </p:cNvSpPr>
          <p:nvPr>
            <p:ph type="ctrTitle"/>
          </p:nvPr>
        </p:nvSpPr>
        <p:spPr>
          <a:xfrm>
            <a:off x="685800" y="2129790"/>
            <a:ext cx="7772400" cy="1470660"/>
          </a:xfrm>
        </p:spPr>
        <p:txBody>
          <a:bodyPr/>
          <a:lstStyle/>
          <a:p>
            <a:pPr/>
            <a:r>
              <a:t>Master-Titelstil durch Klicken bearbeiten</a:t>
            </a:r>
          </a:p>
        </p:txBody>
      </p:sp>
      <p:sp>
        <p:nvSpPr>
          <p:cNvPr id="3" name="Folienuntertitel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wCAAA6BcAANAvAACwIgAAEAAAACYAAAAIAAAAAQAAAAAAAAA="/>
              </a:ext>
            </a:extLst>
          </p:cNvSpPr>
          <p:nvPr>
            <p:ph type="subTitle" idx="1"/>
          </p:nvPr>
        </p:nvSpPr>
        <p:spPr>
          <a:xfrm>
            <a:off x="1371600" y="3886200"/>
            <a:ext cx="6400800" cy="1752600"/>
          </a:xfrm>
        </p:spPr>
        <p:txBody>
          <a:bodyPr/>
          <a:lstStyle/>
          <a:p>
            <a:pPr/>
            <a:r>
              <a:t>Master-Untertitelstil durch Klicken bearbeiten</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AC3D-73FB-FE5A-B513-850FE25D43D0}" type="slidenum">
              <a:t/>
            </a:fld>
          </a:p>
        </p:txBody>
      </p:sp>
    </p:spTree>
  </p:cSld>
  <p:clrMapOvr>
    <a:masterClrMapping/>
  </p:clrMapOvr>
</p:sldLayout>
</file>

<file path=ppt/slideLayouts/slideLayout189.xml><?xml version="1.0" encoding="utf-8"?>
<p:sldLayout xmlns:p="http://schemas.openxmlformats.org/presentationml/2006/main" xmlns:p14="http://schemas.microsoft.com/office/powerpoint/2010/main" xmlns:r="http://schemas.openxmlformats.org/officeDocument/2006/relationships" xmlns:a="http://schemas.openxmlformats.org/drawingml/2006/main" type="tx">
  <p:cSld name="Titel und Inhal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HA1AACwJQAAEAAAACYAAAAIAAAAAAAAAAAAAAA="/>
              </a:ext>
            </a:extLst>
          </p:cNvSpPr>
          <p:nvPr>
            <p:ph idx="1"/>
          </p:nvPr>
        </p:nvSpPr>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F70E-40FB-FE01-B513-B654B95D43E3}" type="slidenum">
              <a:t/>
            </a:fld>
          </a:p>
        </p:txBody>
      </p:sp>
    </p:spTree>
  </p:cSld>
  <p:clrMapOvr>
    <a:masterClrMapping/>
  </p:clrMapOvr>
</p:sldLayout>
</file>

<file path=ppt/slideLayouts/slideLayout19.xml><?xml version="1.0" encoding="utf-8"?>
<p:sldLayout xmlns:p="http://schemas.openxmlformats.org/presentationml/2006/main" xmlns:p14="http://schemas.microsoft.com/office/powerpoint/2010/main" xmlns:r="http://schemas.openxmlformats.org/officeDocument/2006/relationships" xmlns:a="http://schemas.openxmlformats.org/drawingml/2006/main" type="objTx">
  <p:cSld name="Inhalt mit 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rgEAAFIVAADUCAAAEAAAACYAAAAIAAAAgQAAAAAAAAA="/>
              </a:ext>
            </a:extLst>
          </p:cNvSpPr>
          <p:nvPr>
            <p:ph type="title"/>
          </p:nvPr>
        </p:nvSpPr>
        <p:spPr>
          <a:xfrm>
            <a:off x="457200" y="273050"/>
            <a:ext cx="3008630" cy="1162050"/>
          </a:xfrm>
        </p:spPr>
        <p:txBody>
          <a:bodyPr vert="horz" wrap="square" lIns="91440" tIns="45720" rIns="91440" bIns="45720" numCol="1" spcCol="215900" anchor="b">
            <a:prstTxWarp prst="textNoShape">
              <a:avLst/>
            </a:prstTxWarp>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FQAArgEAAHA1AACwJQAAEAAAACYAAAAIAAAAAQAAAAAAAAA="/>
              </a:ext>
            </a:extLst>
          </p:cNvSpPr>
          <p:nvPr>
            <p:ph idx="1"/>
          </p:nvPr>
        </p:nvSpPr>
        <p:spPr>
          <a:xfrm>
            <a:off x="3575050" y="273050"/>
            <a:ext cx="5111750" cy="585343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1AgAAFIVAACwJQAAEAAAACYAAAAIAAAAAQAAAAAAAAA="/>
              </a:ext>
            </a:extLst>
          </p:cNvSpPr>
          <p:nvPr>
            <p:ph idx="2"/>
          </p:nvPr>
        </p:nvSpPr>
        <p:spPr>
          <a:xfrm>
            <a:off x="457200" y="1435100"/>
            <a:ext cx="3008630" cy="4691380"/>
          </a:xfrm>
        </p:spPr>
        <p:txBody>
          <a:bodyPr/>
          <a:lstStyle/>
          <a:p>
            <a:pPr/>
            <a:r>
              <a:t>Master-Textstil durch Klicken bearbeiten</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wAAAAcCYAAKMMAABA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cCYAAAglAABA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oKgAAcCYAAGA2AABAKQAAEAAAACYAAAAIAAAAAAAAAAAAAAA="/>
              </a:ext>
            </a:extLst>
          </p:cNvSpPr>
          <p:nvPr>
            <p:ph type="sldNum" sz="quarter" idx="12"/>
          </p:nvPr>
        </p:nvSpPr>
        <p:spPr/>
        <p:txBody>
          <a:bodyPr/>
          <a:lstStyle/>
          <a:p>
            <a:pPr/>
            <a:fld id="{16ABB116-58FB-FE47-B513-AE12FF5D43FB}" type="slidenum">
              <a:t/>
            </a:fld>
          </a:p>
        </p:txBody>
      </p:sp>
    </p:spTree>
  </p:cSld>
  <p:clrMapOvr>
    <a:masterClrMapping/>
  </p:clrMapOvr>
</p:sldLayout>
</file>

<file path=ppt/slideLayouts/slideLayout190.xml><?xml version="1.0" encoding="utf-8"?>
<p:sldLayout xmlns:p="http://schemas.openxmlformats.org/presentationml/2006/main" xmlns:p14="http://schemas.microsoft.com/office/powerpoint/2010/main" xmlns:r="http://schemas.openxmlformats.org/officeDocument/2006/relationships" xmlns:a="http://schemas.openxmlformats.org/drawingml/2006/main" type="secHead">
  <p:cSld name="Abschnitts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yBAAAHBsAAEI0AAB9IwAAEAAAACYAAAAIAAAAgQAAAAAAAAA="/>
              </a:ext>
            </a:extLst>
          </p:cNvSpPr>
          <p:nvPr>
            <p:ph type="title"/>
          </p:nvPr>
        </p:nvSpPr>
        <p:spPr>
          <a:xfrm>
            <a:off x="722630" y="4406900"/>
            <a:ext cx="7772400" cy="1362075"/>
          </a:xfrm>
        </p:spPr>
        <p:txBody>
          <a:bodyPr vert="horz" wrap="square" lIns="91440" tIns="45720" rIns="91440" bIns="45720" numCol="1" spcCol="215900" anchor="t">
            <a:prstTxWarp prst="textNoShape">
              <a:avLst/>
            </a:prstTxWarp>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yBAAA4REAAEI0AAAcGwAAEAAAACYAAAAIAAAAgQAAAAAAAAA="/>
              </a:ext>
            </a:extLst>
          </p:cNvSpPr>
          <p:nvPr>
            <p:ph idx="1"/>
          </p:nvPr>
        </p:nvSpPr>
        <p:spPr>
          <a:xfrm>
            <a:off x="722630" y="2906395"/>
            <a:ext cx="7772400" cy="1500505"/>
          </a:xfrm>
        </p:spPr>
        <p:txBody>
          <a:bodyPr vert="horz" wrap="square" lIns="91440" tIns="45720" rIns="91440" bIns="45720" numCol="1" spcCol="215900" anchor="b">
            <a:prstTxWarp prst="textNoShape">
              <a:avLst/>
            </a:prstTxWarp>
          </a:bodyPr>
          <a:lstStyle/>
          <a:p>
            <a:pPr/>
            <a:r>
              <a:t>Master-Textstil durch Klicken bearbeiten</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8942-0CFB-FE7F-B513-FA2AC75D43AF}" type="slidenum">
              <a:t/>
            </a:fld>
          </a:p>
        </p:txBody>
      </p:sp>
    </p:spTree>
  </p:cSld>
  <p:clrMapOvr>
    <a:masterClrMapping/>
  </p:clrMapOvr>
</p:sldLayout>
</file>

<file path=ppt/slideLayouts/slideLayout191.xml><?xml version="1.0" encoding="utf-8"?>
<p:sldLayout xmlns:p="http://schemas.openxmlformats.org/presentationml/2006/main" xmlns:p14="http://schemas.microsoft.com/office/powerpoint/2010/main" xmlns:r="http://schemas.openxmlformats.org/officeDocument/2006/relationships" xmlns:a="http://schemas.openxmlformats.org/drawingml/2006/main" type="twoColTx">
  <p:cSld name="Titel und zwei Inhalte">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KgbAACwJQAAEAAAACYAAAAIAAAAAQAAAAAAAAA="/>
              </a:ext>
            </a:extLst>
          </p:cNvSpPr>
          <p:nvPr>
            <p:ph idx="1"/>
          </p:nvPr>
        </p:nvSpPr>
        <p:spPr>
          <a:xfrm>
            <a:off x="457200" y="1600200"/>
            <a:ext cx="4038600" cy="452628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YHAAA2AkAAHA1AACwJQAAEAAAACYAAAAIAAAAAQAAAAAAAAA="/>
              </a:ext>
            </a:extLst>
          </p:cNvSpPr>
          <p:nvPr>
            <p:ph idx="2"/>
          </p:nvPr>
        </p:nvSpPr>
        <p:spPr>
          <a:xfrm>
            <a:off x="4648200" y="1600200"/>
            <a:ext cx="4038600" cy="452628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F74E-00FB-FE01-B513-F654B95D43A3}" type="slidenum">
              <a:t/>
            </a:fld>
          </a:p>
        </p:txBody>
      </p:sp>
    </p:spTree>
  </p:cSld>
  <p:clrMapOvr>
    <a:masterClrMapping/>
  </p:clrMapOvr>
</p:sldLayout>
</file>

<file path=ppt/slideLayouts/slideLayout192.xml><?xml version="1.0" encoding="utf-8"?>
<p:sldLayout xmlns:p="http://schemas.openxmlformats.org/presentationml/2006/main" xmlns:p14="http://schemas.microsoft.com/office/powerpoint/2010/main" xmlns:r="http://schemas.openxmlformats.org/officeDocument/2006/relationships" xmlns:a="http://schemas.openxmlformats.org/drawingml/2006/main" type="twoTxTwoObj">
  <p:cSld name="Vergleich">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3"/>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cQkAAKobAABhDQAAEAAAACYAAAAIAAAAgQAAAAAAAAA="/>
              </a:ext>
            </a:extLst>
          </p:cNvSpPr>
          <p:nvPr>
            <p:ph idx="1"/>
          </p:nvPr>
        </p:nvSpPr>
        <p:spPr>
          <a:xfrm>
            <a:off x="457200" y="1534795"/>
            <a:ext cx="4039870" cy="640080"/>
          </a:xfrm>
        </p:spPr>
        <p:txBody>
          <a:bodyPr vert="horz" wrap="square" lIns="91440" tIns="45720" rIns="91440" bIns="45720" numCol="1" spcCol="215900" anchor="b">
            <a:prstTxWarp prst="textNoShape">
              <a:avLst/>
            </a:prstTxWarp>
          </a:bodyPr>
          <a:lstStyle/>
          <a:p>
            <a:pPr/>
            <a:r>
              <a:t>Master-Textstil durch Klicken bearbeiten</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YQ0AAKobAACwJQAAEAAAACYAAAAIAAAAAQAAAAAAAAA="/>
              </a:ext>
            </a:extLst>
          </p:cNvSpPr>
          <p:nvPr>
            <p:ph idx="2"/>
          </p:nvPr>
        </p:nvSpPr>
        <p:spPr>
          <a:xfrm>
            <a:off x="457200" y="2174875"/>
            <a:ext cx="4039870" cy="3951605"/>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5" name="Folientext2"/>
          <p:cNvSpPr>
            <a:spLocks noGrp="1" noChangeArrowheads="1"/>
            <a:extLst>
              <a:ext uri="smNativeData">
                <pr:smNativeData xmlns:pr="smNativeData" val="SMDATA_13_gYnAVRMAAAAlAAAAZAAAAA8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WHAAAcQkAAHA1AABhDQAAEAAAACYAAAAIAAAAgQAAAAAAAAA="/>
              </a:ext>
            </a:extLst>
          </p:cNvSpPr>
          <p:nvPr>
            <p:ph idx="3"/>
          </p:nvPr>
        </p:nvSpPr>
        <p:spPr>
          <a:xfrm>
            <a:off x="4646930" y="1534795"/>
            <a:ext cx="4039870" cy="640080"/>
          </a:xfrm>
        </p:spPr>
        <p:txBody>
          <a:bodyPr vert="horz" wrap="square" lIns="91440" tIns="45720" rIns="91440" bIns="45720" numCol="1" spcCol="215900" anchor="b">
            <a:prstTxWarp prst="textNoShape">
              <a:avLst/>
            </a:prstTxWarp>
          </a:bodyPr>
          <a:lstStyle/>
          <a:p>
            <a:pPr/>
            <a:r>
              <a:t>Master-Textstil durch Klicken bearbeiten</a:t>
            </a:r>
          </a:p>
        </p:txBody>
      </p:sp>
      <p:sp>
        <p:nvSpPr>
          <p:cNvPr id="6" name="Folientext4"/>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WHAAAYQ0AAHA1AACwJQAAEAAAACYAAAAIAAAAAQAAAAAAAAA="/>
              </a:ext>
            </a:extLst>
          </p:cNvSpPr>
          <p:nvPr>
            <p:ph idx="4"/>
          </p:nvPr>
        </p:nvSpPr>
        <p:spPr>
          <a:xfrm>
            <a:off x="4646930" y="2174875"/>
            <a:ext cx="4039870" cy="3951605"/>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7"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8"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9"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BAAC-E2FB-FE4C-B513-1419F45D4341}" type="slidenum">
              <a:t/>
            </a:fld>
          </a:p>
        </p:txBody>
      </p:sp>
    </p:spTree>
  </p:cSld>
  <p:clrMapOvr>
    <a:masterClrMapping/>
  </p:clrMapOvr>
</p:sldLayout>
</file>

<file path=ppt/slideLayouts/slideLayout193.xml><?xml version="1.0" encoding="utf-8"?>
<p:sldLayout xmlns:p="http://schemas.openxmlformats.org/presentationml/2006/main" xmlns:p14="http://schemas.microsoft.com/office/powerpoint/2010/main" xmlns:r="http://schemas.openxmlformats.org/officeDocument/2006/relationships" xmlns:a="http://schemas.openxmlformats.org/drawingml/2006/main" type="titleOnly">
  <p:cSld name="Nur Titel">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4"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5"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8C8E-C0FB-FE7A-B513-362FC25D4363}" type="slidenum">
              <a:t/>
            </a:fld>
          </a:p>
        </p:txBody>
      </p:sp>
    </p:spTree>
  </p:cSld>
  <p:clrMapOvr>
    <a:masterClrMapping/>
  </p:clrMapOvr>
</p:sldLayout>
</file>

<file path=ppt/slideLayouts/slideLayout194.xml><?xml version="1.0" encoding="utf-8"?>
<p:sldLayout xmlns:p="http://schemas.openxmlformats.org/presentationml/2006/main" xmlns:p14="http://schemas.microsoft.com/office/powerpoint/2010/main" xmlns:r="http://schemas.openxmlformats.org/officeDocument/2006/relationships" xmlns:a="http://schemas.openxmlformats.org/drawingml/2006/main" type="blank">
  <p:cSld name="Leer">
    <p:spTree>
      <p:nvGrpSpPr>
        <p:cNvPr id="1" name=""/>
        <p:cNvGrpSpPr/>
        <p:nvPr/>
      </p:nvGrpSpPr>
      <p:grpSpPr>
        <a:xfrm>
          <a:off x="0" y="0"/>
          <a:ext cx="0" cy="0"/>
          <a:chOff x="0" y="0"/>
          <a:chExt cx="0" cy="0"/>
        </a:xfrm>
      </p:grpSpPr>
      <p:sp>
        <p:nvSpPr>
          <p:cNvPr id="2"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3"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4"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9A17-59FB-FE6C-B513-AF39D45D43FA}" type="slidenum">
              <a:t/>
            </a:fld>
          </a:p>
        </p:txBody>
      </p:sp>
    </p:spTree>
  </p:cSld>
  <p:clrMapOvr>
    <a:masterClrMapping/>
  </p:clrMapOvr>
</p:sldLayout>
</file>

<file path=ppt/slideLayouts/slideLayout195.xml><?xml version="1.0" encoding="utf-8"?>
<p:sldLayout xmlns:p="http://schemas.openxmlformats.org/presentationml/2006/main" xmlns:p14="http://schemas.microsoft.com/office/powerpoint/2010/main" xmlns:r="http://schemas.openxmlformats.org/officeDocument/2006/relationships" xmlns:a="http://schemas.openxmlformats.org/drawingml/2006/main" type="objTx">
  <p:cSld name="Inhalt mit 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rgEAAFIVAADUCAAAEAAAACYAAAAIAAAAgQAAAAAAAAA="/>
              </a:ext>
            </a:extLst>
          </p:cNvSpPr>
          <p:nvPr>
            <p:ph type="title"/>
          </p:nvPr>
        </p:nvSpPr>
        <p:spPr>
          <a:xfrm>
            <a:off x="457200" y="273050"/>
            <a:ext cx="3008630" cy="1162050"/>
          </a:xfrm>
        </p:spPr>
        <p:txBody>
          <a:bodyPr vert="horz" wrap="square" lIns="91440" tIns="45720" rIns="91440" bIns="45720" numCol="1" spcCol="215900" anchor="b">
            <a:prstTxWarp prst="textNoShape">
              <a:avLst/>
            </a:prstTxWarp>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FQAArgEAAHA1AACwJQAAEAAAACYAAAAIAAAAAQAAAAAAAAA="/>
              </a:ext>
            </a:extLst>
          </p:cNvSpPr>
          <p:nvPr>
            <p:ph idx="1"/>
          </p:nvPr>
        </p:nvSpPr>
        <p:spPr>
          <a:xfrm>
            <a:off x="3575050" y="273050"/>
            <a:ext cx="5111750" cy="585343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1AgAAFIVAACwJQAAEAAAACYAAAAIAAAAAQAAAAAAAAA="/>
              </a:ext>
            </a:extLst>
          </p:cNvSpPr>
          <p:nvPr>
            <p:ph idx="2"/>
          </p:nvPr>
        </p:nvSpPr>
        <p:spPr>
          <a:xfrm>
            <a:off x="457200" y="1435100"/>
            <a:ext cx="3008630" cy="4691380"/>
          </a:xfrm>
        </p:spPr>
        <p:txBody>
          <a:bodyPr/>
          <a:lstStyle/>
          <a:p>
            <a:pPr/>
            <a:r>
              <a:t>Master-Textstil durch Klicken bearbeiten</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80FC-B2FB-FE76-B513-4423CE5D4311}" type="slidenum">
              <a:t/>
            </a:fld>
          </a:p>
        </p:txBody>
      </p:sp>
    </p:spTree>
  </p:cSld>
  <p:clrMapOvr>
    <a:masterClrMapping/>
  </p:clrMapOvr>
</p:sldLayout>
</file>

<file path=ppt/slideLayouts/slideLayout196.xml><?xml version="1.0" encoding="utf-8"?>
<p:sldLayout xmlns:p="http://schemas.openxmlformats.org/presentationml/2006/main" xmlns:p14="http://schemas.microsoft.com/office/powerpoint/2010/main" xmlns:r="http://schemas.openxmlformats.org/officeDocument/2006/relationships" xmlns:a="http://schemas.openxmlformats.org/drawingml/2006/main" type="picTx">
  <p:cSld name="Grafik mit 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iB0AAMYsAAAEIQAAEAAAACYAAAAIAAAAgQAAAAAAAAA="/>
              </a:ext>
            </a:extLst>
          </p:cNvSpPr>
          <p:nvPr>
            <p:ph type="title"/>
          </p:nvPr>
        </p:nvSpPr>
        <p:spPr>
          <a:xfrm>
            <a:off x="1791970" y="4800600"/>
            <a:ext cx="5486400" cy="566420"/>
          </a:xfrm>
        </p:spPr>
        <p:txBody>
          <a:bodyPr vert="horz" wrap="square" lIns="91440" tIns="45720" rIns="91440" bIns="45720" numCol="1" spcCol="215900" anchor="b">
            <a:prstTxWarp prst="textNoShape">
              <a:avLst/>
            </a:prstTxWarp>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xgMAAMYsAAAWHQAAEAAAACYAAAAIAAAAAQAAAAAAAAA="/>
              </a:ext>
            </a:extLst>
          </p:cNvSpPr>
          <p:nvPr>
            <p:ph idx="1"/>
          </p:nvPr>
        </p:nvSpPr>
        <p:spPr>
          <a:xfrm>
            <a:off x="1791970" y="613410"/>
            <a:ext cx="5486400" cy="4114800"/>
          </a:xfrm>
        </p:spPr>
        <p:txBody>
          <a:bodyPr/>
          <a:lstStyle/>
          <a:p>
            <a:pPr/>
            <a:r>
              <a:t>Master-Textstil durch Klicken bearbeiten</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BCEAAMYsAAD4JQAAEAAAACYAAAAIAAAAAQAAAAAAAAA="/>
              </a:ext>
            </a:extLst>
          </p:cNvSpPr>
          <p:nvPr>
            <p:ph idx="2"/>
          </p:nvPr>
        </p:nvSpPr>
        <p:spPr>
          <a:xfrm>
            <a:off x="1791970" y="5367020"/>
            <a:ext cx="5486400" cy="805180"/>
          </a:xfrm>
        </p:spPr>
        <p:txBody>
          <a:bodyPr/>
          <a:lstStyle/>
          <a:p>
            <a:pPr/>
            <a:r>
              <a:t>Master-Textstil durch Klicken bearbeiten</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869C-D2FB-FE70-B513-2425C85D4371}" type="slidenum">
              <a:t/>
            </a:fld>
          </a:p>
        </p:txBody>
      </p:sp>
    </p:spTree>
  </p:cSld>
  <p:clrMapOvr>
    <a:masterClrMapping/>
  </p:clrMapOvr>
</p:sldLayout>
</file>

<file path=ppt/slideLayouts/slideLayout197.xml><?xml version="1.0" encoding="utf-8"?>
<p:sldLayout xmlns:p="http://schemas.openxmlformats.org/presentationml/2006/main" xmlns:p14="http://schemas.microsoft.com/office/powerpoint/2010/main" xmlns:r="http://schemas.openxmlformats.org/officeDocument/2006/relationships" xmlns:a="http://schemas.openxmlformats.org/drawingml/2006/main" type="vertTx">
  <p:cSld name="Titel und vertikaler Tex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Q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HA1AACwJQAAEAAAACYAAAAIAAAAAgAAAAAAAAA="/>
              </a:ext>
            </a:extLst>
          </p:cNvSpPr>
          <p:nvPr>
            <p:ph idx="1"/>
          </p:nvPr>
        </p:nvSpPr>
        <p:spPr/>
        <p:txBody>
          <a:bodyPr vert="vert" wrap="square" lIns="91440" tIns="45720" rIns="91440" bIns="45720" numCol="1" spcCol="215900" anchor="t">
            <a:prstTxWarp prst="textNoShape">
              <a:avLst/>
            </a:prstTxWarp>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D3D4-9AFB-FE25-B513-6C709D5D4339}" type="slidenum">
              <a:t/>
            </a:fld>
          </a:p>
        </p:txBody>
      </p:sp>
    </p:spTree>
  </p:cSld>
  <p:clrMapOvr>
    <a:masterClrMapping/>
  </p:clrMapOvr>
</p:sldLayout>
</file>

<file path=ppt/slideLayouts/slideLayout198.xml><?xml version="1.0" encoding="utf-8"?>
<p:sldLayout xmlns:p="http://schemas.openxmlformats.org/presentationml/2006/main" xmlns:p14="http://schemas.microsoft.com/office/powerpoint/2010/main" xmlns:r="http://schemas.openxmlformats.org/officeDocument/2006/relationships" xmlns:a="http://schemas.openxmlformats.org/drawingml/2006/main" type="vertTitleAndTx">
  <p:cSld name="Vertikaler Titel und Tex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Q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IKAAAsAEAAHA1AACwJQAAEAAAACYAAAAIAAAAgwAAAAAAAAA="/>
              </a:ext>
            </a:extLst>
          </p:cNvSpPr>
          <p:nvPr>
            <p:ph type="title"/>
          </p:nvPr>
        </p:nvSpPr>
        <p:spPr>
          <a:xfrm>
            <a:off x="6629400" y="274320"/>
            <a:ext cx="2057400" cy="5852160"/>
          </a:xfrm>
        </p:spPr>
        <p:txBody>
          <a:bodyPr vert="vert" wrap="square" lIns="91440" tIns="45720" rIns="91440" bIns="45720" numCol="1" spcCol="215900" anchor="b">
            <a:prstTxWarp prst="textNoShape">
              <a:avLst/>
            </a:prstTxWarp>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Q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AEAANgnAACwJQAAEAAAACYAAAAIAAAAAwAAAAAAAAA="/>
              </a:ext>
            </a:extLst>
          </p:cNvSpPr>
          <p:nvPr>
            <p:ph idx="1"/>
          </p:nvPr>
        </p:nvSpPr>
        <p:spPr>
          <a:xfrm>
            <a:off x="457200" y="274320"/>
            <a:ext cx="6019800" cy="5852160"/>
          </a:xfrm>
        </p:spPr>
        <p:txBody>
          <a:bodyPr vert="vert" wrap="square" lIns="91440" tIns="45720" rIns="91440" bIns="45720" numCol="1" spcCol="215900" anchor="t">
            <a:prstTxWarp prst="textNoShape">
              <a:avLst/>
            </a:prstTxWarp>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8F70-3EFB-FE79-B513-C82CC15D439D}" type="slidenum">
              <a:t/>
            </a:fld>
          </a:p>
        </p:txBody>
      </p:sp>
    </p:spTree>
  </p:cSld>
  <p:clrMapOvr>
    <a:masterClrMapping/>
  </p:clrMapOvr>
</p:sldLayout>
</file>

<file path=ppt/slideLayouts/slideLayout199.xml><?xml version="1.0" encoding="utf-8"?>
<p:sldLayout xmlns:p="http://schemas.openxmlformats.org/presentationml/2006/main" xmlns:p14="http://schemas.microsoft.com/office/powerpoint/2010/main" xmlns:r="http://schemas.openxmlformats.org/officeDocument/2006/relationships" xmlns:a="http://schemas.openxmlformats.org/drawingml/2006/main" type="title">
  <p:cSld name="Titelfolie">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8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BAAAGg0AAAg0AAAmFgAAEAAAACYAAAAIAAAAAQAAAAAAAAA="/>
              </a:ext>
            </a:extLst>
          </p:cNvSpPr>
          <p:nvPr>
            <p:ph type="ctrTitle"/>
          </p:nvPr>
        </p:nvSpPr>
        <p:spPr>
          <a:xfrm>
            <a:off x="685800" y="2129790"/>
            <a:ext cx="7772400" cy="1470660"/>
          </a:xfrm>
        </p:spPr>
        <p:txBody>
          <a:bodyPr/>
          <a:lstStyle/>
          <a:p>
            <a:pPr/>
            <a:r>
              <a:t>Master-Titelstil durch Klicken bearbeiten</a:t>
            </a:r>
          </a:p>
        </p:txBody>
      </p:sp>
      <p:sp>
        <p:nvSpPr>
          <p:cNvPr id="3" name="Folienuntertitel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wCAAA6BcAANAvAACwIgAAEAAAACYAAAAIAAAAAQAAAAAAAAA="/>
              </a:ext>
            </a:extLst>
          </p:cNvSpPr>
          <p:nvPr>
            <p:ph type="subTitle" idx="1"/>
          </p:nvPr>
        </p:nvSpPr>
        <p:spPr>
          <a:xfrm>
            <a:off x="1371600" y="3886200"/>
            <a:ext cx="6400800" cy="1752600"/>
          </a:xfrm>
        </p:spPr>
        <p:txBody>
          <a:bodyPr/>
          <a:lstStyle/>
          <a:p>
            <a:pPr/>
            <a:r>
              <a:t>Master-Untertitelstil durch Klicken bearbeiten</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F752-1CFB-FE01-B513-EA54B95D43BF}" type="slidenum">
              <a:t/>
            </a:fld>
          </a:p>
        </p:txBody>
      </p:sp>
    </p:spTree>
  </p:cSld>
  <p:clrMapOvr>
    <a:masterClrMapping/>
  </p:clrMapOvr>
</p:sldLayout>
</file>

<file path=ppt/slideLayouts/slideLayout2.xml><?xml version="1.0" encoding="utf-8"?>
<p:sldLayout xmlns:p="http://schemas.openxmlformats.org/presentationml/2006/main" xmlns:p14="http://schemas.microsoft.com/office/powerpoint/2010/main" xmlns:r="http://schemas.openxmlformats.org/officeDocument/2006/relationships" xmlns:a="http://schemas.openxmlformats.org/drawingml/2006/main" type="tx">
  <p:cSld name="Titel und Inhal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HA1AACwJQAAEAAAACYAAAAIAAAAAAAAAAAAAAA="/>
              </a:ext>
            </a:extLst>
          </p:cNvSpPr>
          <p:nvPr>
            <p:ph idx="1"/>
          </p:nvPr>
        </p:nvSpPr>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FEA4-EAFB-FE08-B513-1C5DB05D4349}" type="slidenum">
              <a:t/>
            </a:fld>
          </a:p>
        </p:txBody>
      </p:sp>
    </p:spTree>
  </p:cSld>
  <p:clrMapOvr>
    <a:masterClrMapping/>
  </p:clrMapOvr>
</p:sldLayout>
</file>

<file path=ppt/slideLayouts/slideLayout20.xml><?xml version="1.0" encoding="utf-8"?>
<p:sldLayout xmlns:p="http://schemas.openxmlformats.org/presentationml/2006/main" xmlns:p14="http://schemas.microsoft.com/office/powerpoint/2010/main" xmlns:r="http://schemas.openxmlformats.org/officeDocument/2006/relationships" xmlns:a="http://schemas.openxmlformats.org/drawingml/2006/main" type="picTx">
  <p:cSld name="Grafik mit 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iB0AAMYsAAAEIQAAEAAAACYAAAAIAAAAgQAAAAAAAAA="/>
              </a:ext>
            </a:extLst>
          </p:cNvSpPr>
          <p:nvPr>
            <p:ph type="title"/>
          </p:nvPr>
        </p:nvSpPr>
        <p:spPr>
          <a:xfrm>
            <a:off x="1791970" y="4800600"/>
            <a:ext cx="5486400" cy="566420"/>
          </a:xfrm>
        </p:spPr>
        <p:txBody>
          <a:bodyPr vert="horz" wrap="square" lIns="91440" tIns="45720" rIns="91440" bIns="45720" numCol="1" spcCol="215900" anchor="b">
            <a:prstTxWarp prst="textNoShape">
              <a:avLst/>
            </a:prstTxWarp>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xgMAAMYsAAAWHQAAEAAAACYAAAAIAAAAAQAAAAAAAAA="/>
              </a:ext>
            </a:extLst>
          </p:cNvSpPr>
          <p:nvPr>
            <p:ph idx="1"/>
          </p:nvPr>
        </p:nvSpPr>
        <p:spPr>
          <a:xfrm>
            <a:off x="1791970" y="613410"/>
            <a:ext cx="5486400" cy="4114800"/>
          </a:xfrm>
        </p:spPr>
        <p:txBody>
          <a:bodyPr/>
          <a:lstStyle/>
          <a:p>
            <a:pPr/>
            <a:r>
              <a:t>Master-Textstil durch Klicken bearbeiten</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BCEAAMYsAAD4JQAAEAAAACYAAAAIAAAAAQAAAAAAAAA="/>
              </a:ext>
            </a:extLst>
          </p:cNvSpPr>
          <p:nvPr>
            <p:ph idx="2"/>
          </p:nvPr>
        </p:nvSpPr>
        <p:spPr>
          <a:xfrm>
            <a:off x="1791970" y="5367020"/>
            <a:ext cx="5486400" cy="805180"/>
          </a:xfrm>
        </p:spPr>
        <p:txBody>
          <a:bodyPr/>
          <a:lstStyle/>
          <a:p>
            <a:pPr/>
            <a:r>
              <a:t>Master-Textstil durch Klicken bearbeiten</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wAAAAcCYAAKMMAABA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cCYAAAglAABA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oKgAAcCYAAGA2AABAKQAAEAAAACYAAAAIAAAAAAAAAAAAAAA="/>
              </a:ext>
            </a:extLst>
          </p:cNvSpPr>
          <p:nvPr>
            <p:ph type="sldNum" sz="quarter" idx="12"/>
          </p:nvPr>
        </p:nvSpPr>
        <p:spPr/>
        <p:txBody>
          <a:bodyPr/>
          <a:lstStyle/>
          <a:p>
            <a:pPr/>
            <a:fld id="{16ABCFEF-A1FB-FE39-B513-576C815D4302}" type="slidenum">
              <a:t/>
            </a:fld>
          </a:p>
        </p:txBody>
      </p:sp>
    </p:spTree>
  </p:cSld>
  <p:clrMapOvr>
    <a:masterClrMapping/>
  </p:clrMapOvr>
</p:sldLayout>
</file>

<file path=ppt/slideLayouts/slideLayout200.xml><?xml version="1.0" encoding="utf-8"?>
<p:sldLayout xmlns:p="http://schemas.openxmlformats.org/presentationml/2006/main" xmlns:p14="http://schemas.microsoft.com/office/powerpoint/2010/main" xmlns:r="http://schemas.openxmlformats.org/officeDocument/2006/relationships" xmlns:a="http://schemas.openxmlformats.org/drawingml/2006/main" type="tx">
  <p:cSld name="Titel und Inhal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HA1AACwJQAAEAAAACYAAAAIAAAAAAAAAAAAAAA="/>
              </a:ext>
            </a:extLst>
          </p:cNvSpPr>
          <p:nvPr>
            <p:ph idx="1"/>
          </p:nvPr>
        </p:nvSpPr>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D8AA-E4FB-FE2E-B513-127B965D4347}" type="slidenum">
              <a:t/>
            </a:fld>
          </a:p>
        </p:txBody>
      </p:sp>
    </p:spTree>
  </p:cSld>
  <p:clrMapOvr>
    <a:masterClrMapping/>
  </p:clrMapOvr>
</p:sldLayout>
</file>

<file path=ppt/slideLayouts/slideLayout201.xml><?xml version="1.0" encoding="utf-8"?>
<p:sldLayout xmlns:p="http://schemas.openxmlformats.org/presentationml/2006/main" xmlns:p14="http://schemas.microsoft.com/office/powerpoint/2010/main" xmlns:r="http://schemas.openxmlformats.org/officeDocument/2006/relationships" xmlns:a="http://schemas.openxmlformats.org/drawingml/2006/main" type="secHead">
  <p:cSld name="Abschnitts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yBAAAHBsAAEI0AAB9IwAAEAAAACYAAAAIAAAAgQAAAAAAAAA="/>
              </a:ext>
            </a:extLst>
          </p:cNvSpPr>
          <p:nvPr>
            <p:ph type="title"/>
          </p:nvPr>
        </p:nvSpPr>
        <p:spPr>
          <a:xfrm>
            <a:off x="722630" y="4406900"/>
            <a:ext cx="7772400" cy="1362075"/>
          </a:xfrm>
        </p:spPr>
        <p:txBody>
          <a:bodyPr vert="horz" wrap="square" lIns="91440" tIns="45720" rIns="91440" bIns="45720" numCol="1" spcCol="215900" anchor="t">
            <a:prstTxWarp prst="textNoShape">
              <a:avLst/>
            </a:prstTxWarp>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yBAAA4REAAEI0AAAcGwAAEAAAACYAAAAIAAAAgQAAAAAAAAA="/>
              </a:ext>
            </a:extLst>
          </p:cNvSpPr>
          <p:nvPr>
            <p:ph idx="1"/>
          </p:nvPr>
        </p:nvSpPr>
        <p:spPr>
          <a:xfrm>
            <a:off x="722630" y="2906395"/>
            <a:ext cx="7772400" cy="1500505"/>
          </a:xfrm>
        </p:spPr>
        <p:txBody>
          <a:bodyPr vert="horz" wrap="square" lIns="91440" tIns="45720" rIns="91440" bIns="45720" numCol="1" spcCol="215900" anchor="b">
            <a:prstTxWarp prst="textNoShape">
              <a:avLst/>
            </a:prstTxWarp>
          </a:bodyPr>
          <a:lstStyle/>
          <a:p>
            <a:pPr/>
            <a:r>
              <a:t>Master-Textstil durch Klicken bearbeiten</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A796-D8FB-FE51-B513-2E04E95D437B}" type="slidenum">
              <a:t/>
            </a:fld>
          </a:p>
        </p:txBody>
      </p:sp>
    </p:spTree>
  </p:cSld>
  <p:clrMapOvr>
    <a:masterClrMapping/>
  </p:clrMapOvr>
</p:sldLayout>
</file>

<file path=ppt/slideLayouts/slideLayout202.xml><?xml version="1.0" encoding="utf-8"?>
<p:sldLayout xmlns:p="http://schemas.openxmlformats.org/presentationml/2006/main" xmlns:p14="http://schemas.microsoft.com/office/powerpoint/2010/main" xmlns:r="http://schemas.openxmlformats.org/officeDocument/2006/relationships" xmlns:a="http://schemas.openxmlformats.org/drawingml/2006/main" type="twoColTx">
  <p:cSld name="Titel und zwei Inhalte">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KgbAACwJQAAEAAAACYAAAAIAAAAAQAAAAAAAAA="/>
              </a:ext>
            </a:extLst>
          </p:cNvSpPr>
          <p:nvPr>
            <p:ph idx="1"/>
          </p:nvPr>
        </p:nvSpPr>
        <p:spPr>
          <a:xfrm>
            <a:off x="457200" y="1600200"/>
            <a:ext cx="4038600" cy="452628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YHAAA2AkAAHA1AACwJQAAEAAAACYAAAAIAAAAAQAAAAAAAAA="/>
              </a:ext>
            </a:extLst>
          </p:cNvSpPr>
          <p:nvPr>
            <p:ph idx="2"/>
          </p:nvPr>
        </p:nvSpPr>
        <p:spPr>
          <a:xfrm>
            <a:off x="4648200" y="1600200"/>
            <a:ext cx="4038600" cy="452628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CEE9-A7FB-FE38-B513-516D805D4304}" type="slidenum">
              <a:t/>
            </a:fld>
          </a:p>
        </p:txBody>
      </p:sp>
    </p:spTree>
  </p:cSld>
  <p:clrMapOvr>
    <a:masterClrMapping/>
  </p:clrMapOvr>
</p:sldLayout>
</file>

<file path=ppt/slideLayouts/slideLayout203.xml><?xml version="1.0" encoding="utf-8"?>
<p:sldLayout xmlns:p="http://schemas.openxmlformats.org/presentationml/2006/main" xmlns:p14="http://schemas.microsoft.com/office/powerpoint/2010/main" xmlns:r="http://schemas.openxmlformats.org/officeDocument/2006/relationships" xmlns:a="http://schemas.openxmlformats.org/drawingml/2006/main" type="twoTxTwoObj">
  <p:cSld name="Vergleich">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3"/>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cQkAAKobAABhDQAAEAAAACYAAAAIAAAAgQAAAAAAAAA="/>
              </a:ext>
            </a:extLst>
          </p:cNvSpPr>
          <p:nvPr>
            <p:ph idx="1"/>
          </p:nvPr>
        </p:nvSpPr>
        <p:spPr>
          <a:xfrm>
            <a:off x="457200" y="1534795"/>
            <a:ext cx="4039870" cy="640080"/>
          </a:xfrm>
        </p:spPr>
        <p:txBody>
          <a:bodyPr vert="horz" wrap="square" lIns="91440" tIns="45720" rIns="91440" bIns="45720" numCol="1" spcCol="215900" anchor="b">
            <a:prstTxWarp prst="textNoShape">
              <a:avLst/>
            </a:prstTxWarp>
          </a:bodyPr>
          <a:lstStyle/>
          <a:p>
            <a:pPr/>
            <a:r>
              <a:t>Master-Textstil durch Klicken bearbeiten</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YQ0AAKobAACwJQAAEAAAACYAAAAIAAAAAQAAAAAAAAA="/>
              </a:ext>
            </a:extLst>
          </p:cNvSpPr>
          <p:nvPr>
            <p:ph idx="2"/>
          </p:nvPr>
        </p:nvSpPr>
        <p:spPr>
          <a:xfrm>
            <a:off x="457200" y="2174875"/>
            <a:ext cx="4039870" cy="3951605"/>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5" name="Folientext2"/>
          <p:cNvSpPr>
            <a:spLocks noGrp="1" noChangeArrowheads="1"/>
            <a:extLst>
              <a:ext uri="smNativeData">
                <pr:smNativeData xmlns:pr="smNativeData" val="SMDATA_13_gYnAVRMAAAAlAAAAZAAAAA8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WHAAAcQkAAHA1AABhDQAAEAAAACYAAAAIAAAAgQAAAAAAAAA="/>
              </a:ext>
            </a:extLst>
          </p:cNvSpPr>
          <p:nvPr>
            <p:ph idx="3"/>
          </p:nvPr>
        </p:nvSpPr>
        <p:spPr>
          <a:xfrm>
            <a:off x="4646930" y="1534795"/>
            <a:ext cx="4039870" cy="640080"/>
          </a:xfrm>
        </p:spPr>
        <p:txBody>
          <a:bodyPr vert="horz" wrap="square" lIns="91440" tIns="45720" rIns="91440" bIns="45720" numCol="1" spcCol="215900" anchor="b">
            <a:prstTxWarp prst="textNoShape">
              <a:avLst/>
            </a:prstTxWarp>
          </a:bodyPr>
          <a:lstStyle/>
          <a:p>
            <a:pPr/>
            <a:r>
              <a:t>Master-Textstil durch Klicken bearbeiten</a:t>
            </a:r>
          </a:p>
        </p:txBody>
      </p:sp>
      <p:sp>
        <p:nvSpPr>
          <p:cNvPr id="6" name="Folientext4"/>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WHAAAYQ0AAHA1AACwJQAAEAAAACYAAAAIAAAAAQAAAAAAAAA="/>
              </a:ext>
            </a:extLst>
          </p:cNvSpPr>
          <p:nvPr>
            <p:ph idx="4"/>
          </p:nvPr>
        </p:nvSpPr>
        <p:spPr>
          <a:xfrm>
            <a:off x="4646930" y="2174875"/>
            <a:ext cx="4039870" cy="3951605"/>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7"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8"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9"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9953-1DFB-FE6F-B513-EB3AD75D43BE}" type="slidenum">
              <a:t/>
            </a:fld>
          </a:p>
        </p:txBody>
      </p:sp>
    </p:spTree>
  </p:cSld>
  <p:clrMapOvr>
    <a:masterClrMapping/>
  </p:clrMapOvr>
</p:sldLayout>
</file>

<file path=ppt/slideLayouts/slideLayout204.xml><?xml version="1.0" encoding="utf-8"?>
<p:sldLayout xmlns:p="http://schemas.openxmlformats.org/presentationml/2006/main" xmlns:p14="http://schemas.microsoft.com/office/powerpoint/2010/main" xmlns:r="http://schemas.openxmlformats.org/officeDocument/2006/relationships" xmlns:a="http://schemas.openxmlformats.org/drawingml/2006/main" type="titleOnly">
  <p:cSld name="Nur Titel">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4"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5"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D779-37FB-FE21-B513-C174995D4394}" type="slidenum">
              <a:t/>
            </a:fld>
          </a:p>
        </p:txBody>
      </p:sp>
    </p:spTree>
  </p:cSld>
  <p:clrMapOvr>
    <a:masterClrMapping/>
  </p:clrMapOvr>
</p:sldLayout>
</file>

<file path=ppt/slideLayouts/slideLayout205.xml><?xml version="1.0" encoding="utf-8"?>
<p:sldLayout xmlns:p="http://schemas.openxmlformats.org/presentationml/2006/main" xmlns:p14="http://schemas.microsoft.com/office/powerpoint/2010/main" xmlns:r="http://schemas.openxmlformats.org/officeDocument/2006/relationships" xmlns:a="http://schemas.openxmlformats.org/drawingml/2006/main" type="blank">
  <p:cSld name="Leer">
    <p:spTree>
      <p:nvGrpSpPr>
        <p:cNvPr id="1" name=""/>
        <p:cNvGrpSpPr/>
        <p:nvPr/>
      </p:nvGrpSpPr>
      <p:grpSpPr>
        <a:xfrm>
          <a:off x="0" y="0"/>
          <a:ext cx="0" cy="0"/>
          <a:chOff x="0" y="0"/>
          <a:chExt cx="0" cy="0"/>
        </a:xfrm>
      </p:grpSpPr>
      <p:sp>
        <p:nvSpPr>
          <p:cNvPr id="2"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3"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4"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DDA9-E7FB-FE2B-B513-117E935D4344}" type="slidenum">
              <a:t/>
            </a:fld>
          </a:p>
        </p:txBody>
      </p:sp>
    </p:spTree>
  </p:cSld>
  <p:clrMapOvr>
    <a:masterClrMapping/>
  </p:clrMapOvr>
</p:sldLayout>
</file>

<file path=ppt/slideLayouts/slideLayout206.xml><?xml version="1.0" encoding="utf-8"?>
<p:sldLayout xmlns:p="http://schemas.openxmlformats.org/presentationml/2006/main" xmlns:p14="http://schemas.microsoft.com/office/powerpoint/2010/main" xmlns:r="http://schemas.openxmlformats.org/officeDocument/2006/relationships" xmlns:a="http://schemas.openxmlformats.org/drawingml/2006/main" type="objTx">
  <p:cSld name="Inhalt mit 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rgEAAFIVAADUCAAAEAAAACYAAAAIAAAAgQAAAAAAAAA="/>
              </a:ext>
            </a:extLst>
          </p:cNvSpPr>
          <p:nvPr>
            <p:ph type="title"/>
          </p:nvPr>
        </p:nvSpPr>
        <p:spPr>
          <a:xfrm>
            <a:off x="457200" y="273050"/>
            <a:ext cx="3008630" cy="1162050"/>
          </a:xfrm>
        </p:spPr>
        <p:txBody>
          <a:bodyPr vert="horz" wrap="square" lIns="91440" tIns="45720" rIns="91440" bIns="45720" numCol="1" spcCol="215900" anchor="b">
            <a:prstTxWarp prst="textNoShape">
              <a:avLst/>
            </a:prstTxWarp>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FQAArgEAAHA1AACwJQAAEAAAACYAAAAIAAAAAQAAAAAAAAA="/>
              </a:ext>
            </a:extLst>
          </p:cNvSpPr>
          <p:nvPr>
            <p:ph idx="1"/>
          </p:nvPr>
        </p:nvSpPr>
        <p:spPr>
          <a:xfrm>
            <a:off x="3575050" y="273050"/>
            <a:ext cx="5111750" cy="585343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1AgAAFIVAACwJQAAEAAAACYAAAAIAAAAAQAAAAAAAAA="/>
              </a:ext>
            </a:extLst>
          </p:cNvSpPr>
          <p:nvPr>
            <p:ph idx="2"/>
          </p:nvPr>
        </p:nvSpPr>
        <p:spPr>
          <a:xfrm>
            <a:off x="457200" y="1435100"/>
            <a:ext cx="3008630" cy="4691380"/>
          </a:xfrm>
        </p:spPr>
        <p:txBody>
          <a:bodyPr/>
          <a:lstStyle/>
          <a:p>
            <a:pPr/>
            <a:r>
              <a:t>Master-Textstil durch Klicken bearbeiten</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9D0C-42FB-FE6B-B513-B43ED35D43E1}" type="slidenum">
              <a:t/>
            </a:fld>
          </a:p>
        </p:txBody>
      </p:sp>
    </p:spTree>
  </p:cSld>
  <p:clrMapOvr>
    <a:masterClrMapping/>
  </p:clrMapOvr>
</p:sldLayout>
</file>

<file path=ppt/slideLayouts/slideLayout207.xml><?xml version="1.0" encoding="utf-8"?>
<p:sldLayout xmlns:p="http://schemas.openxmlformats.org/presentationml/2006/main" xmlns:p14="http://schemas.microsoft.com/office/powerpoint/2010/main" xmlns:r="http://schemas.openxmlformats.org/officeDocument/2006/relationships" xmlns:a="http://schemas.openxmlformats.org/drawingml/2006/main" type="picTx">
  <p:cSld name="Grafik mit 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iB0AAMYsAAAEIQAAEAAAACYAAAAIAAAAgQAAAAAAAAA="/>
              </a:ext>
            </a:extLst>
          </p:cNvSpPr>
          <p:nvPr>
            <p:ph type="title"/>
          </p:nvPr>
        </p:nvSpPr>
        <p:spPr>
          <a:xfrm>
            <a:off x="1791970" y="4800600"/>
            <a:ext cx="5486400" cy="566420"/>
          </a:xfrm>
        </p:spPr>
        <p:txBody>
          <a:bodyPr vert="horz" wrap="square" lIns="91440" tIns="45720" rIns="91440" bIns="45720" numCol="1" spcCol="215900" anchor="b">
            <a:prstTxWarp prst="textNoShape">
              <a:avLst/>
            </a:prstTxWarp>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xgMAAMYsAAAWHQAAEAAAACYAAAAIAAAAAQAAAAAAAAA="/>
              </a:ext>
            </a:extLst>
          </p:cNvSpPr>
          <p:nvPr>
            <p:ph idx="1"/>
          </p:nvPr>
        </p:nvSpPr>
        <p:spPr>
          <a:xfrm>
            <a:off x="1791970" y="613410"/>
            <a:ext cx="5486400" cy="4114800"/>
          </a:xfrm>
        </p:spPr>
        <p:txBody>
          <a:bodyPr/>
          <a:lstStyle/>
          <a:p>
            <a:pPr/>
            <a:r>
              <a:t>Master-Textstil durch Klicken bearbeiten</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BCEAAMYsAAD4JQAAEAAAACYAAAAIAAAAAQAAAAAAAAA="/>
              </a:ext>
            </a:extLst>
          </p:cNvSpPr>
          <p:nvPr>
            <p:ph idx="2"/>
          </p:nvPr>
        </p:nvSpPr>
        <p:spPr>
          <a:xfrm>
            <a:off x="1791970" y="5367020"/>
            <a:ext cx="5486400" cy="805180"/>
          </a:xfrm>
        </p:spPr>
        <p:txBody>
          <a:bodyPr/>
          <a:lstStyle/>
          <a:p>
            <a:pPr/>
            <a:r>
              <a:t>Master-Textstil durch Klicken bearbeiten</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F753-1DFB-FE01-B513-EB54B95D43BE}" type="slidenum">
              <a:t/>
            </a:fld>
          </a:p>
        </p:txBody>
      </p:sp>
    </p:spTree>
  </p:cSld>
  <p:clrMapOvr>
    <a:masterClrMapping/>
  </p:clrMapOvr>
</p:sldLayout>
</file>

<file path=ppt/slideLayouts/slideLayout208.xml><?xml version="1.0" encoding="utf-8"?>
<p:sldLayout xmlns:p="http://schemas.openxmlformats.org/presentationml/2006/main" xmlns:p14="http://schemas.microsoft.com/office/powerpoint/2010/main" xmlns:r="http://schemas.openxmlformats.org/officeDocument/2006/relationships" xmlns:a="http://schemas.openxmlformats.org/drawingml/2006/main" type="vertTx">
  <p:cSld name="Titel und vertikaler Tex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Q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HA1AACwJQAAEAAAACYAAAAIAAAAAgAAAAAAAAA="/>
              </a:ext>
            </a:extLst>
          </p:cNvSpPr>
          <p:nvPr>
            <p:ph idx="1"/>
          </p:nvPr>
        </p:nvSpPr>
        <p:spPr/>
        <p:txBody>
          <a:bodyPr vert="vert" wrap="square" lIns="91440" tIns="45720" rIns="91440" bIns="45720" numCol="1" spcCol="215900" anchor="t">
            <a:prstTxWarp prst="textNoShape">
              <a:avLst/>
            </a:prstTxWarp>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A4F8-B6FB-FE52-B513-4007EA5D4315}" type="slidenum">
              <a:t/>
            </a:fld>
          </a:p>
        </p:txBody>
      </p:sp>
    </p:spTree>
  </p:cSld>
  <p:clrMapOvr>
    <a:masterClrMapping/>
  </p:clrMapOvr>
</p:sldLayout>
</file>

<file path=ppt/slideLayouts/slideLayout209.xml><?xml version="1.0" encoding="utf-8"?>
<p:sldLayout xmlns:p="http://schemas.openxmlformats.org/presentationml/2006/main" xmlns:p14="http://schemas.microsoft.com/office/powerpoint/2010/main" xmlns:r="http://schemas.openxmlformats.org/officeDocument/2006/relationships" xmlns:a="http://schemas.openxmlformats.org/drawingml/2006/main" type="vertTitleAndTx">
  <p:cSld name="Vertikaler Titel und Tex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Q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IKAAAsAEAAHA1AACwJQAAEAAAACYAAAAIAAAAgwAAAAAAAAA="/>
              </a:ext>
            </a:extLst>
          </p:cNvSpPr>
          <p:nvPr>
            <p:ph type="title"/>
          </p:nvPr>
        </p:nvSpPr>
        <p:spPr>
          <a:xfrm>
            <a:off x="6629400" y="274320"/>
            <a:ext cx="2057400" cy="5852160"/>
          </a:xfrm>
        </p:spPr>
        <p:txBody>
          <a:bodyPr vert="vert" wrap="square" lIns="91440" tIns="45720" rIns="91440" bIns="45720" numCol="1" spcCol="215900" anchor="b">
            <a:prstTxWarp prst="textNoShape">
              <a:avLst/>
            </a:prstTxWarp>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Q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AEAANgnAACwJQAAEAAAACYAAAAIAAAAAwAAAAAAAAA="/>
              </a:ext>
            </a:extLst>
          </p:cNvSpPr>
          <p:nvPr>
            <p:ph idx="1"/>
          </p:nvPr>
        </p:nvSpPr>
        <p:spPr>
          <a:xfrm>
            <a:off x="457200" y="274320"/>
            <a:ext cx="6019800" cy="5852160"/>
          </a:xfrm>
        </p:spPr>
        <p:txBody>
          <a:bodyPr vert="vert" wrap="square" lIns="91440" tIns="45720" rIns="91440" bIns="45720" numCol="1" spcCol="215900" anchor="t">
            <a:prstTxWarp prst="textNoShape">
              <a:avLst/>
            </a:prstTxWarp>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FDF2-BCFB-FE0B-B513-4A5EB35D431F}" type="slidenum">
              <a:t/>
            </a:fld>
          </a:p>
        </p:txBody>
      </p:sp>
    </p:spTree>
  </p:cSld>
  <p:clrMapOvr>
    <a:masterClrMapping/>
  </p:clrMapOvr>
</p:sldLayout>
</file>

<file path=ppt/slideLayouts/slideLayout21.xml><?xml version="1.0" encoding="utf-8"?>
<p:sldLayout xmlns:p="http://schemas.openxmlformats.org/presentationml/2006/main" xmlns:p14="http://schemas.microsoft.com/office/powerpoint/2010/main" xmlns:r="http://schemas.openxmlformats.org/officeDocument/2006/relationships" xmlns:a="http://schemas.openxmlformats.org/drawingml/2006/main" type="vertTx">
  <p:cSld name="Titel und vertikaler Tex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ADwAAaAEAAGA2AADoCAAAEAAAACYAAAAIAAAAAAAAAAAAAAA="/>
              </a:ext>
            </a:extLst>
          </p:cNvSpPr>
          <p:nvPr>
            <p:ph type="title"/>
          </p:nvPr>
        </p:nvSpPr>
        <p:spPr/>
        <p:txBody>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Q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ADwAA2AkAAGA2AACAJQAAEAAAACYAAAAIAAAAAgAAAAAAAAA="/>
              </a:ext>
            </a:extLst>
          </p:cNvSpPr>
          <p:nvPr>
            <p:ph idx="1"/>
          </p:nvPr>
        </p:nvSpPr>
        <p:spPr/>
        <p:txBody>
          <a:bodyPr vert="vert" wrap="square" lIns="91440" tIns="45720" rIns="91440" bIns="45720" numCol="1" spcCol="215900" anchor="t">
            <a:prstTxWarp prst="textNoShape">
              <a:avLst/>
            </a:prstTxWarp>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wAAAAcCYAAKMMAABA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cCYAAAglAABA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oKgAAcCYAAGA2AABAKQAAEAAAACYAAAAIAAAAAAAAAAAAAAA="/>
              </a:ext>
            </a:extLst>
          </p:cNvSpPr>
          <p:nvPr>
            <p:ph type="sldNum" sz="quarter" idx="12"/>
          </p:nvPr>
        </p:nvSpPr>
        <p:spPr/>
        <p:txBody>
          <a:bodyPr/>
          <a:lstStyle/>
          <a:p>
            <a:pPr/>
            <a:fld id="{16ABC01E-50FB-FE36-B513-A6638E5D43F3}" type="slidenum">
              <a:t/>
            </a:fld>
          </a:p>
        </p:txBody>
      </p:sp>
    </p:spTree>
  </p:cSld>
  <p:clrMapOvr>
    <a:masterClrMapping/>
  </p:clrMapOvr>
</p:sldLayout>
</file>

<file path=ppt/slideLayouts/slideLayout210.xml><?xml version="1.0" encoding="utf-8"?>
<p:sldLayout xmlns:p="http://schemas.openxmlformats.org/presentationml/2006/main" xmlns:p14="http://schemas.microsoft.com/office/powerpoint/2010/main" xmlns:r="http://schemas.openxmlformats.org/officeDocument/2006/relationships" xmlns:a="http://schemas.openxmlformats.org/drawingml/2006/main" type="title">
  <p:cSld name="Titelfolie">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8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BAAAGg0AAAg0AAAmFgAAEAAAACYAAAAIAAAAAQAAAAAAAAA="/>
              </a:ext>
            </a:extLst>
          </p:cNvSpPr>
          <p:nvPr>
            <p:ph type="ctrTitle"/>
          </p:nvPr>
        </p:nvSpPr>
        <p:spPr>
          <a:xfrm>
            <a:off x="685800" y="2129790"/>
            <a:ext cx="7772400" cy="1470660"/>
          </a:xfrm>
        </p:spPr>
        <p:txBody>
          <a:bodyPr/>
          <a:lstStyle/>
          <a:p>
            <a:pPr/>
            <a:r>
              <a:t>Master-Titelstil durch Klicken bearbeiten</a:t>
            </a:r>
          </a:p>
        </p:txBody>
      </p:sp>
      <p:sp>
        <p:nvSpPr>
          <p:cNvPr id="3" name="Folienuntertitel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wCAAA6BcAANAvAACwIgAAEAAAACYAAAAIAAAAAQAAAAAAAAA="/>
              </a:ext>
            </a:extLst>
          </p:cNvSpPr>
          <p:nvPr>
            <p:ph type="subTitle" idx="1"/>
          </p:nvPr>
        </p:nvSpPr>
        <p:spPr>
          <a:xfrm>
            <a:off x="1371600" y="3886200"/>
            <a:ext cx="6400800" cy="1752600"/>
          </a:xfrm>
        </p:spPr>
        <p:txBody>
          <a:bodyPr/>
          <a:lstStyle/>
          <a:p>
            <a:pPr/>
            <a:r>
              <a:t>Master-Untertitelstil durch Klicken bearbeiten</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FE20-6EFB-FE08-B513-985DB05D43CD}" type="slidenum">
              <a:t/>
            </a:fld>
          </a:p>
        </p:txBody>
      </p:sp>
    </p:spTree>
  </p:cSld>
  <p:clrMapOvr>
    <a:masterClrMapping/>
  </p:clrMapOvr>
</p:sldLayout>
</file>

<file path=ppt/slideLayouts/slideLayout211.xml><?xml version="1.0" encoding="utf-8"?>
<p:sldLayout xmlns:p="http://schemas.openxmlformats.org/presentationml/2006/main" xmlns:p14="http://schemas.microsoft.com/office/powerpoint/2010/main" xmlns:r="http://schemas.openxmlformats.org/officeDocument/2006/relationships" xmlns:a="http://schemas.openxmlformats.org/drawingml/2006/main" type="tx">
  <p:cSld name="Titel und Inhal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HA1AACwJQAAEAAAACYAAAAIAAAAAAAAAAAAAAA="/>
              </a:ext>
            </a:extLst>
          </p:cNvSpPr>
          <p:nvPr>
            <p:ph idx="1"/>
          </p:nvPr>
        </p:nvSpPr>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F1E9-A7FB-FE07-B513-5152BF5D4304}" type="slidenum">
              <a:t/>
            </a:fld>
          </a:p>
        </p:txBody>
      </p:sp>
    </p:spTree>
  </p:cSld>
  <p:clrMapOvr>
    <a:masterClrMapping/>
  </p:clrMapOvr>
</p:sldLayout>
</file>

<file path=ppt/slideLayouts/slideLayout212.xml><?xml version="1.0" encoding="utf-8"?>
<p:sldLayout xmlns:p="http://schemas.openxmlformats.org/presentationml/2006/main" xmlns:p14="http://schemas.microsoft.com/office/powerpoint/2010/main" xmlns:r="http://schemas.openxmlformats.org/officeDocument/2006/relationships" xmlns:a="http://schemas.openxmlformats.org/drawingml/2006/main" type="secHead">
  <p:cSld name="Abschnitts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yBAAAHBsAAEI0AAB9IwAAEAAAACYAAAAIAAAAgQAAAAAAAAA="/>
              </a:ext>
            </a:extLst>
          </p:cNvSpPr>
          <p:nvPr>
            <p:ph type="title"/>
          </p:nvPr>
        </p:nvSpPr>
        <p:spPr>
          <a:xfrm>
            <a:off x="722630" y="4406900"/>
            <a:ext cx="7772400" cy="1362075"/>
          </a:xfrm>
        </p:spPr>
        <p:txBody>
          <a:bodyPr vert="horz" wrap="square" lIns="91440" tIns="45720" rIns="91440" bIns="45720" numCol="1" spcCol="215900" anchor="t">
            <a:prstTxWarp prst="textNoShape">
              <a:avLst/>
            </a:prstTxWarp>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yBAAA4REAAEI0AAAcGwAAEAAAACYAAAAIAAAAgQAAAAAAAAA="/>
              </a:ext>
            </a:extLst>
          </p:cNvSpPr>
          <p:nvPr>
            <p:ph idx="1"/>
          </p:nvPr>
        </p:nvSpPr>
        <p:spPr>
          <a:xfrm>
            <a:off x="722630" y="2906395"/>
            <a:ext cx="7772400" cy="1500505"/>
          </a:xfrm>
        </p:spPr>
        <p:txBody>
          <a:bodyPr vert="horz" wrap="square" lIns="91440" tIns="45720" rIns="91440" bIns="45720" numCol="1" spcCol="215900" anchor="b">
            <a:prstTxWarp prst="textNoShape">
              <a:avLst/>
            </a:prstTxWarp>
          </a:bodyPr>
          <a:lstStyle/>
          <a:p>
            <a:pPr/>
            <a:r>
              <a:t>Master-Textstil durch Klicken bearbeiten</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D73D-73FB-FE21-B513-8574995D43D0}" type="slidenum">
              <a:t/>
            </a:fld>
          </a:p>
        </p:txBody>
      </p:sp>
    </p:spTree>
  </p:cSld>
  <p:clrMapOvr>
    <a:masterClrMapping/>
  </p:clrMapOvr>
</p:sldLayout>
</file>

<file path=ppt/slideLayouts/slideLayout213.xml><?xml version="1.0" encoding="utf-8"?>
<p:sldLayout xmlns:p="http://schemas.openxmlformats.org/presentationml/2006/main" xmlns:p14="http://schemas.microsoft.com/office/powerpoint/2010/main" xmlns:r="http://schemas.openxmlformats.org/officeDocument/2006/relationships" xmlns:a="http://schemas.openxmlformats.org/drawingml/2006/main" type="twoColTx">
  <p:cSld name="Titel und zwei Inhalte">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KgbAACwJQAAEAAAACYAAAAIAAAAAQAAAAAAAAA="/>
              </a:ext>
            </a:extLst>
          </p:cNvSpPr>
          <p:nvPr>
            <p:ph idx="1"/>
          </p:nvPr>
        </p:nvSpPr>
        <p:spPr>
          <a:xfrm>
            <a:off x="457200" y="1600200"/>
            <a:ext cx="4038600" cy="452628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YHAAA2AkAAHA1AACwJQAAEAAAACYAAAAIAAAAAQAAAAAAAAA="/>
              </a:ext>
            </a:extLst>
          </p:cNvSpPr>
          <p:nvPr>
            <p:ph idx="2"/>
          </p:nvPr>
        </p:nvSpPr>
        <p:spPr>
          <a:xfrm>
            <a:off x="4648200" y="1600200"/>
            <a:ext cx="4038600" cy="452628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BFF5-BBFB-FE49-B513-4D1CF15D4318}" type="slidenum">
              <a:t/>
            </a:fld>
          </a:p>
        </p:txBody>
      </p:sp>
    </p:spTree>
  </p:cSld>
  <p:clrMapOvr>
    <a:masterClrMapping/>
  </p:clrMapOvr>
</p:sldLayout>
</file>

<file path=ppt/slideLayouts/slideLayout214.xml><?xml version="1.0" encoding="utf-8"?>
<p:sldLayout xmlns:p="http://schemas.openxmlformats.org/presentationml/2006/main" xmlns:p14="http://schemas.microsoft.com/office/powerpoint/2010/main" xmlns:r="http://schemas.openxmlformats.org/officeDocument/2006/relationships" xmlns:a="http://schemas.openxmlformats.org/drawingml/2006/main" type="twoTxTwoObj">
  <p:cSld name="Vergleich">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3"/>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cQkAAKobAABhDQAAEAAAACYAAAAIAAAAgQAAAAAAAAA="/>
              </a:ext>
            </a:extLst>
          </p:cNvSpPr>
          <p:nvPr>
            <p:ph idx="1"/>
          </p:nvPr>
        </p:nvSpPr>
        <p:spPr>
          <a:xfrm>
            <a:off x="457200" y="1534795"/>
            <a:ext cx="4039870" cy="640080"/>
          </a:xfrm>
        </p:spPr>
        <p:txBody>
          <a:bodyPr vert="horz" wrap="square" lIns="91440" tIns="45720" rIns="91440" bIns="45720" numCol="1" spcCol="215900" anchor="b">
            <a:prstTxWarp prst="textNoShape">
              <a:avLst/>
            </a:prstTxWarp>
          </a:bodyPr>
          <a:lstStyle/>
          <a:p>
            <a:pPr/>
            <a:r>
              <a:t>Master-Textstil durch Klicken bearbeiten</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YQ0AAKobAACwJQAAEAAAACYAAAAIAAAAAQAAAAAAAAA="/>
              </a:ext>
            </a:extLst>
          </p:cNvSpPr>
          <p:nvPr>
            <p:ph idx="2"/>
          </p:nvPr>
        </p:nvSpPr>
        <p:spPr>
          <a:xfrm>
            <a:off x="457200" y="2174875"/>
            <a:ext cx="4039870" cy="3951605"/>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5" name="Folientext2"/>
          <p:cNvSpPr>
            <a:spLocks noGrp="1" noChangeArrowheads="1"/>
            <a:extLst>
              <a:ext uri="smNativeData">
                <pr:smNativeData xmlns:pr="smNativeData" val="SMDATA_13_gYnAVRMAAAAlAAAAZAAAAA8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WHAAAcQkAAHA1AABhDQAAEAAAACYAAAAIAAAAgQAAAAAAAAA="/>
              </a:ext>
            </a:extLst>
          </p:cNvSpPr>
          <p:nvPr>
            <p:ph idx="3"/>
          </p:nvPr>
        </p:nvSpPr>
        <p:spPr>
          <a:xfrm>
            <a:off x="4646930" y="1534795"/>
            <a:ext cx="4039870" cy="640080"/>
          </a:xfrm>
        </p:spPr>
        <p:txBody>
          <a:bodyPr vert="horz" wrap="square" lIns="91440" tIns="45720" rIns="91440" bIns="45720" numCol="1" spcCol="215900" anchor="b">
            <a:prstTxWarp prst="textNoShape">
              <a:avLst/>
            </a:prstTxWarp>
          </a:bodyPr>
          <a:lstStyle/>
          <a:p>
            <a:pPr/>
            <a:r>
              <a:t>Master-Textstil durch Klicken bearbeiten</a:t>
            </a:r>
          </a:p>
        </p:txBody>
      </p:sp>
      <p:sp>
        <p:nvSpPr>
          <p:cNvPr id="6" name="Folientext4"/>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WHAAAYQ0AAHA1AACwJQAAEAAAACYAAAAIAAAAAQAAAAAAAAA="/>
              </a:ext>
            </a:extLst>
          </p:cNvSpPr>
          <p:nvPr>
            <p:ph idx="4"/>
          </p:nvPr>
        </p:nvSpPr>
        <p:spPr>
          <a:xfrm>
            <a:off x="4646930" y="2174875"/>
            <a:ext cx="4039870" cy="3951605"/>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7"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8"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9"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B0C4-8AFB-FE46-B513-7C13FE5D4329}" type="slidenum">
              <a:t/>
            </a:fld>
          </a:p>
        </p:txBody>
      </p:sp>
    </p:spTree>
  </p:cSld>
  <p:clrMapOvr>
    <a:masterClrMapping/>
  </p:clrMapOvr>
</p:sldLayout>
</file>

<file path=ppt/slideLayouts/slideLayout215.xml><?xml version="1.0" encoding="utf-8"?>
<p:sldLayout xmlns:p="http://schemas.openxmlformats.org/presentationml/2006/main" xmlns:p14="http://schemas.microsoft.com/office/powerpoint/2010/main" xmlns:r="http://schemas.openxmlformats.org/officeDocument/2006/relationships" xmlns:a="http://schemas.openxmlformats.org/drawingml/2006/main" type="titleOnly">
  <p:cSld name="Nur Titel">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4"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5"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AC9A-D4FB-FE5A-B513-220FE25D4377}" type="slidenum">
              <a:t/>
            </a:fld>
          </a:p>
        </p:txBody>
      </p:sp>
    </p:spTree>
  </p:cSld>
  <p:clrMapOvr>
    <a:masterClrMapping/>
  </p:clrMapOvr>
</p:sldLayout>
</file>

<file path=ppt/slideLayouts/slideLayout216.xml><?xml version="1.0" encoding="utf-8"?>
<p:sldLayout xmlns:p="http://schemas.openxmlformats.org/presentationml/2006/main" xmlns:p14="http://schemas.microsoft.com/office/powerpoint/2010/main" xmlns:r="http://schemas.openxmlformats.org/officeDocument/2006/relationships" xmlns:a="http://schemas.openxmlformats.org/drawingml/2006/main" type="blank">
  <p:cSld name="Leer">
    <p:spTree>
      <p:nvGrpSpPr>
        <p:cNvPr id="1" name=""/>
        <p:cNvGrpSpPr/>
        <p:nvPr/>
      </p:nvGrpSpPr>
      <p:grpSpPr>
        <a:xfrm>
          <a:off x="0" y="0"/>
          <a:ext cx="0" cy="0"/>
          <a:chOff x="0" y="0"/>
          <a:chExt cx="0" cy="0"/>
        </a:xfrm>
      </p:grpSpPr>
      <p:sp>
        <p:nvSpPr>
          <p:cNvPr id="2"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3"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4"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879E-D0FB-FE71-B513-2624C95D4373}" type="slidenum">
              <a:t/>
            </a:fld>
          </a:p>
        </p:txBody>
      </p:sp>
    </p:spTree>
  </p:cSld>
  <p:clrMapOvr>
    <a:masterClrMapping/>
  </p:clrMapOvr>
</p:sldLayout>
</file>

<file path=ppt/slideLayouts/slideLayout217.xml><?xml version="1.0" encoding="utf-8"?>
<p:sldLayout xmlns:p="http://schemas.openxmlformats.org/presentationml/2006/main" xmlns:p14="http://schemas.microsoft.com/office/powerpoint/2010/main" xmlns:r="http://schemas.openxmlformats.org/officeDocument/2006/relationships" xmlns:a="http://schemas.openxmlformats.org/drawingml/2006/main" type="objTx">
  <p:cSld name="Inhalt mit 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rgEAAFIVAADUCAAAEAAAACYAAAAIAAAAgQAAAAAAAAA="/>
              </a:ext>
            </a:extLst>
          </p:cNvSpPr>
          <p:nvPr>
            <p:ph type="title"/>
          </p:nvPr>
        </p:nvSpPr>
        <p:spPr>
          <a:xfrm>
            <a:off x="457200" y="273050"/>
            <a:ext cx="3008630" cy="1162050"/>
          </a:xfrm>
        </p:spPr>
        <p:txBody>
          <a:bodyPr vert="horz" wrap="square" lIns="91440" tIns="45720" rIns="91440" bIns="45720" numCol="1" spcCol="215900" anchor="b">
            <a:prstTxWarp prst="textNoShape">
              <a:avLst/>
            </a:prstTxWarp>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FQAArgEAAHA1AACwJQAAEAAAACYAAAAIAAAAAQAAAAAAAAA="/>
              </a:ext>
            </a:extLst>
          </p:cNvSpPr>
          <p:nvPr>
            <p:ph idx="1"/>
          </p:nvPr>
        </p:nvSpPr>
        <p:spPr>
          <a:xfrm>
            <a:off x="3575050" y="273050"/>
            <a:ext cx="5111750" cy="585343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1AgAAFIVAACwJQAAEAAAACYAAAAIAAAAAQAAAAAAAAA="/>
              </a:ext>
            </a:extLst>
          </p:cNvSpPr>
          <p:nvPr>
            <p:ph idx="2"/>
          </p:nvPr>
        </p:nvSpPr>
        <p:spPr>
          <a:xfrm>
            <a:off x="457200" y="1435100"/>
            <a:ext cx="3008630" cy="4691380"/>
          </a:xfrm>
        </p:spPr>
        <p:txBody>
          <a:bodyPr/>
          <a:lstStyle/>
          <a:p>
            <a:pPr/>
            <a:r>
              <a:t>Master-Textstil durch Klicken bearbeiten</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E4D5-9BFB-FE12-B513-6D47AA5D4338}" type="slidenum">
              <a:t/>
            </a:fld>
          </a:p>
        </p:txBody>
      </p:sp>
    </p:spTree>
  </p:cSld>
  <p:clrMapOvr>
    <a:masterClrMapping/>
  </p:clrMapOvr>
</p:sldLayout>
</file>

<file path=ppt/slideLayouts/slideLayout218.xml><?xml version="1.0" encoding="utf-8"?>
<p:sldLayout xmlns:p="http://schemas.openxmlformats.org/presentationml/2006/main" xmlns:p14="http://schemas.microsoft.com/office/powerpoint/2010/main" xmlns:r="http://schemas.openxmlformats.org/officeDocument/2006/relationships" xmlns:a="http://schemas.openxmlformats.org/drawingml/2006/main" type="picTx">
  <p:cSld name="Grafik mit 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iB0AAMYsAAAEIQAAEAAAACYAAAAIAAAAgQAAAAAAAAA="/>
              </a:ext>
            </a:extLst>
          </p:cNvSpPr>
          <p:nvPr>
            <p:ph type="title"/>
          </p:nvPr>
        </p:nvSpPr>
        <p:spPr>
          <a:xfrm>
            <a:off x="1791970" y="4800600"/>
            <a:ext cx="5486400" cy="566420"/>
          </a:xfrm>
        </p:spPr>
        <p:txBody>
          <a:bodyPr vert="horz" wrap="square" lIns="91440" tIns="45720" rIns="91440" bIns="45720" numCol="1" spcCol="215900" anchor="b">
            <a:prstTxWarp prst="textNoShape">
              <a:avLst/>
            </a:prstTxWarp>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xgMAAMYsAAAWHQAAEAAAACYAAAAIAAAAAQAAAAAAAAA="/>
              </a:ext>
            </a:extLst>
          </p:cNvSpPr>
          <p:nvPr>
            <p:ph idx="1"/>
          </p:nvPr>
        </p:nvSpPr>
        <p:spPr>
          <a:xfrm>
            <a:off x="1791970" y="613410"/>
            <a:ext cx="5486400" cy="4114800"/>
          </a:xfrm>
        </p:spPr>
        <p:txBody>
          <a:bodyPr/>
          <a:lstStyle/>
          <a:p>
            <a:pPr/>
            <a:r>
              <a:t>Master-Textstil durch Klicken bearbeiten</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BCEAAMYsAAD4JQAAEAAAACYAAAAIAAAAAQAAAAAAAAA="/>
              </a:ext>
            </a:extLst>
          </p:cNvSpPr>
          <p:nvPr>
            <p:ph idx="2"/>
          </p:nvPr>
        </p:nvSpPr>
        <p:spPr>
          <a:xfrm>
            <a:off x="1791970" y="5367020"/>
            <a:ext cx="5486400" cy="805180"/>
          </a:xfrm>
        </p:spPr>
        <p:txBody>
          <a:bodyPr/>
          <a:lstStyle/>
          <a:p>
            <a:pPr/>
            <a:r>
              <a:t>Master-Textstil durch Klicken bearbeiten</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D243-0DFB-FE24-B513-FB719C5D43AE}" type="slidenum">
              <a:t/>
            </a:fld>
          </a:p>
        </p:txBody>
      </p:sp>
    </p:spTree>
  </p:cSld>
  <p:clrMapOvr>
    <a:masterClrMapping/>
  </p:clrMapOvr>
</p:sldLayout>
</file>

<file path=ppt/slideLayouts/slideLayout219.xml><?xml version="1.0" encoding="utf-8"?>
<p:sldLayout xmlns:p="http://schemas.openxmlformats.org/presentationml/2006/main" xmlns:p14="http://schemas.microsoft.com/office/powerpoint/2010/main" xmlns:r="http://schemas.openxmlformats.org/officeDocument/2006/relationships" xmlns:a="http://schemas.openxmlformats.org/drawingml/2006/main" type="vertTx">
  <p:cSld name="Titel und vertikaler Tex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Q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HA1AACwJQAAEAAAACYAAAAIAAAAAgAAAAAAAAA="/>
              </a:ext>
            </a:extLst>
          </p:cNvSpPr>
          <p:nvPr>
            <p:ph idx="1"/>
          </p:nvPr>
        </p:nvSpPr>
        <p:spPr/>
        <p:txBody>
          <a:bodyPr vert="vert" wrap="square" lIns="91440" tIns="45720" rIns="91440" bIns="45720" numCol="1" spcCol="215900" anchor="t">
            <a:prstTxWarp prst="textNoShape">
              <a:avLst/>
            </a:prstTxWarp>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D3CC-82FB-FE25-B513-74709D5D4321}" type="slidenum">
              <a:t/>
            </a:fld>
          </a:p>
        </p:txBody>
      </p:sp>
    </p:spTree>
  </p:cSld>
  <p:clrMapOvr>
    <a:masterClrMapping/>
  </p:clrMapOvr>
</p:sldLayout>
</file>

<file path=ppt/slideLayouts/slideLayout22.xml><?xml version="1.0" encoding="utf-8"?>
<p:sldLayout xmlns:p="http://schemas.openxmlformats.org/presentationml/2006/main" xmlns:p14="http://schemas.microsoft.com/office/powerpoint/2010/main" xmlns:r="http://schemas.openxmlformats.org/officeDocument/2006/relationships" xmlns:a="http://schemas.openxmlformats.org/drawingml/2006/main" type="vertTitleAndTx">
  <p:cSld name="Vertikaler Titel und Tex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Q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IKAAAsAEAAHA1AACwJQAAEAAAACYAAAAIAAAAgwAAAAAAAAA="/>
              </a:ext>
            </a:extLst>
          </p:cNvSpPr>
          <p:nvPr>
            <p:ph type="title"/>
          </p:nvPr>
        </p:nvSpPr>
        <p:spPr>
          <a:xfrm>
            <a:off x="6629400" y="274320"/>
            <a:ext cx="2057400" cy="5852160"/>
          </a:xfrm>
        </p:spPr>
        <p:txBody>
          <a:bodyPr vert="vert" wrap="square" lIns="91440" tIns="45720" rIns="91440" bIns="45720" numCol="1" spcCol="215900" anchor="b">
            <a:prstTxWarp prst="textNoShape">
              <a:avLst/>
            </a:prstTxWarp>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Q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AEAANgnAACwJQAAEAAAACYAAAAIAAAAAwAAAAAAAAA="/>
              </a:ext>
            </a:extLst>
          </p:cNvSpPr>
          <p:nvPr>
            <p:ph idx="1"/>
          </p:nvPr>
        </p:nvSpPr>
        <p:spPr>
          <a:xfrm>
            <a:off x="457200" y="274320"/>
            <a:ext cx="6019800" cy="5852160"/>
          </a:xfrm>
        </p:spPr>
        <p:txBody>
          <a:bodyPr vert="vert" wrap="square" lIns="91440" tIns="45720" rIns="91440" bIns="45720" numCol="1" spcCol="215900" anchor="t">
            <a:prstTxWarp prst="textNoShape">
              <a:avLst/>
            </a:prstTxWarp>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wAAAAcCYAAKMMAABA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cCYAAAglAABA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oKgAAcCYAAGA2AABAKQAAEAAAACYAAAAIAAAAAAAAAAAAAAA="/>
              </a:ext>
            </a:extLst>
          </p:cNvSpPr>
          <p:nvPr>
            <p:ph type="sldNum" sz="quarter" idx="12"/>
          </p:nvPr>
        </p:nvSpPr>
        <p:spPr/>
        <p:txBody>
          <a:bodyPr/>
          <a:lstStyle/>
          <a:p>
            <a:pPr/>
            <a:fld id="{16ABE16D-23FB-FE17-B513-D542AF5D4380}" type="slidenum">
              <a:t/>
            </a:fld>
          </a:p>
        </p:txBody>
      </p:sp>
    </p:spTree>
  </p:cSld>
  <p:clrMapOvr>
    <a:masterClrMapping/>
  </p:clrMapOvr>
</p:sldLayout>
</file>

<file path=ppt/slideLayouts/slideLayout220.xml><?xml version="1.0" encoding="utf-8"?>
<p:sldLayout xmlns:p="http://schemas.openxmlformats.org/presentationml/2006/main" xmlns:p14="http://schemas.microsoft.com/office/powerpoint/2010/main" xmlns:r="http://schemas.openxmlformats.org/officeDocument/2006/relationships" xmlns:a="http://schemas.openxmlformats.org/drawingml/2006/main" type="vertTitleAndTx">
  <p:cSld name="Vertikaler Titel und Tex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Q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IKAAAsAEAAHA1AACwJQAAEAAAACYAAAAIAAAAgwAAAAAAAAA="/>
              </a:ext>
            </a:extLst>
          </p:cNvSpPr>
          <p:nvPr>
            <p:ph type="title"/>
          </p:nvPr>
        </p:nvSpPr>
        <p:spPr>
          <a:xfrm>
            <a:off x="6629400" y="274320"/>
            <a:ext cx="2057400" cy="5852160"/>
          </a:xfrm>
        </p:spPr>
        <p:txBody>
          <a:bodyPr vert="vert" wrap="square" lIns="91440" tIns="45720" rIns="91440" bIns="45720" numCol="1" spcCol="215900" anchor="b">
            <a:prstTxWarp prst="textNoShape">
              <a:avLst/>
            </a:prstTxWarp>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Q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AEAANgnAACwJQAAEAAAACYAAAAIAAAAAwAAAAAAAAA="/>
              </a:ext>
            </a:extLst>
          </p:cNvSpPr>
          <p:nvPr>
            <p:ph idx="1"/>
          </p:nvPr>
        </p:nvSpPr>
        <p:spPr>
          <a:xfrm>
            <a:off x="457200" y="274320"/>
            <a:ext cx="6019800" cy="5852160"/>
          </a:xfrm>
        </p:spPr>
        <p:txBody>
          <a:bodyPr vert="vert" wrap="square" lIns="91440" tIns="45720" rIns="91440" bIns="45720" numCol="1" spcCol="215900" anchor="t">
            <a:prstTxWarp prst="textNoShape">
              <a:avLst/>
            </a:prstTxWarp>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FCBB-F5FB-FE0A-B513-035FB25D4356}" type="slidenum">
              <a:t/>
            </a:fld>
          </a:p>
        </p:txBody>
      </p:sp>
    </p:spTree>
  </p:cSld>
  <p:clrMapOvr>
    <a:masterClrMapping/>
  </p:clrMapOvr>
</p:sldLayout>
</file>

<file path=ppt/slideLayouts/slideLayout221.xml><?xml version="1.0" encoding="utf-8"?>
<p:sldLayout xmlns:p="http://schemas.openxmlformats.org/presentationml/2006/main" xmlns:p14="http://schemas.microsoft.com/office/powerpoint/2010/main" xmlns:r="http://schemas.openxmlformats.org/officeDocument/2006/relationships" xmlns:a="http://schemas.openxmlformats.org/drawingml/2006/main" type="title">
  <p:cSld name="Titelfolie">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8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BAAAGg0AAAg0AAAmFgAAEAAAACYAAAAIAAAAAQAAAAAAAAA="/>
              </a:ext>
            </a:extLst>
          </p:cNvSpPr>
          <p:nvPr>
            <p:ph type="ctrTitle"/>
          </p:nvPr>
        </p:nvSpPr>
        <p:spPr>
          <a:xfrm>
            <a:off x="685800" y="2129790"/>
            <a:ext cx="7772400" cy="1470660"/>
          </a:xfrm>
        </p:spPr>
        <p:txBody>
          <a:bodyPr/>
          <a:lstStyle/>
          <a:p>
            <a:pPr/>
            <a:r>
              <a:t>Master-Titelstil durch Klicken bearbeiten</a:t>
            </a:r>
          </a:p>
        </p:txBody>
      </p:sp>
      <p:sp>
        <p:nvSpPr>
          <p:cNvPr id="3" name="Folienuntertitel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wCAAA6BcAANAvAACwIgAAEAAAACYAAAAIAAAAAQAAAAAAAAA="/>
              </a:ext>
            </a:extLst>
          </p:cNvSpPr>
          <p:nvPr>
            <p:ph type="subTitle" idx="1"/>
          </p:nvPr>
        </p:nvSpPr>
        <p:spPr>
          <a:xfrm>
            <a:off x="1371600" y="3886200"/>
            <a:ext cx="6400800" cy="1752600"/>
          </a:xfrm>
        </p:spPr>
        <p:txBody>
          <a:bodyPr/>
          <a:lstStyle/>
          <a:p>
            <a:pPr/>
            <a:r>
              <a:t>Master-Untertitelstil durch Klicken bearbeiten</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EDBB-F5FB-FE1B-B513-034EA35D4356}" type="slidenum">
              <a:t/>
            </a:fld>
          </a:p>
        </p:txBody>
      </p:sp>
    </p:spTree>
  </p:cSld>
  <p:clrMapOvr>
    <a:masterClrMapping/>
  </p:clrMapOvr>
</p:sldLayout>
</file>

<file path=ppt/slideLayouts/slideLayout222.xml><?xml version="1.0" encoding="utf-8"?>
<p:sldLayout xmlns:p="http://schemas.openxmlformats.org/presentationml/2006/main" xmlns:p14="http://schemas.microsoft.com/office/powerpoint/2010/main" xmlns:r="http://schemas.openxmlformats.org/officeDocument/2006/relationships" xmlns:a="http://schemas.openxmlformats.org/drawingml/2006/main" type="tx">
  <p:cSld name="Titel und Inhal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HA1AACwJQAAEAAAACYAAAAIAAAAAAAAAAAAAAA="/>
              </a:ext>
            </a:extLst>
          </p:cNvSpPr>
          <p:nvPr>
            <p:ph idx="1"/>
          </p:nvPr>
        </p:nvSpPr>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EEAD-E3FB-FE18-B513-154DA05D4340}" type="slidenum">
              <a:t/>
            </a:fld>
          </a:p>
        </p:txBody>
      </p:sp>
    </p:spTree>
  </p:cSld>
  <p:clrMapOvr>
    <a:masterClrMapping/>
  </p:clrMapOvr>
</p:sldLayout>
</file>

<file path=ppt/slideLayouts/slideLayout223.xml><?xml version="1.0" encoding="utf-8"?>
<p:sldLayout xmlns:p="http://schemas.openxmlformats.org/presentationml/2006/main" xmlns:p14="http://schemas.microsoft.com/office/powerpoint/2010/main" xmlns:r="http://schemas.openxmlformats.org/officeDocument/2006/relationships" xmlns:a="http://schemas.openxmlformats.org/drawingml/2006/main" type="secHead">
  <p:cSld name="Abschnitts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yBAAAHBsAAEI0AAB9IwAAEAAAACYAAAAIAAAAgQAAAAAAAAA="/>
              </a:ext>
            </a:extLst>
          </p:cNvSpPr>
          <p:nvPr>
            <p:ph type="title"/>
          </p:nvPr>
        </p:nvSpPr>
        <p:spPr>
          <a:xfrm>
            <a:off x="722630" y="4406900"/>
            <a:ext cx="7772400" cy="1362075"/>
          </a:xfrm>
        </p:spPr>
        <p:txBody>
          <a:bodyPr vert="horz" wrap="square" lIns="91440" tIns="45720" rIns="91440" bIns="45720" numCol="1" spcCol="215900" anchor="t">
            <a:prstTxWarp prst="textNoShape">
              <a:avLst/>
            </a:prstTxWarp>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yBAAA4REAAEI0AAAcGwAAEAAAACYAAAAIAAAAgQAAAAAAAAA="/>
              </a:ext>
            </a:extLst>
          </p:cNvSpPr>
          <p:nvPr>
            <p:ph idx="1"/>
          </p:nvPr>
        </p:nvSpPr>
        <p:spPr>
          <a:xfrm>
            <a:off x="722630" y="2906395"/>
            <a:ext cx="7772400" cy="1500505"/>
          </a:xfrm>
        </p:spPr>
        <p:txBody>
          <a:bodyPr vert="horz" wrap="square" lIns="91440" tIns="45720" rIns="91440" bIns="45720" numCol="1" spcCol="215900" anchor="b">
            <a:prstTxWarp prst="textNoShape">
              <a:avLst/>
            </a:prstTxWarp>
          </a:bodyPr>
          <a:lstStyle/>
          <a:p>
            <a:pPr/>
            <a:r>
              <a:t>Master-Textstil durch Klicken bearbeiten</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E1F9-B7FB-FE17-B513-4142AF5D4314}" type="slidenum">
              <a:t/>
            </a:fld>
          </a:p>
        </p:txBody>
      </p:sp>
    </p:spTree>
  </p:cSld>
  <p:clrMapOvr>
    <a:masterClrMapping/>
  </p:clrMapOvr>
</p:sldLayout>
</file>

<file path=ppt/slideLayouts/slideLayout224.xml><?xml version="1.0" encoding="utf-8"?>
<p:sldLayout xmlns:p="http://schemas.openxmlformats.org/presentationml/2006/main" xmlns:p14="http://schemas.microsoft.com/office/powerpoint/2010/main" xmlns:r="http://schemas.openxmlformats.org/officeDocument/2006/relationships" xmlns:a="http://schemas.openxmlformats.org/drawingml/2006/main" type="twoColTx">
  <p:cSld name="Titel und zwei Inhalte">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KgbAACwJQAAEAAAACYAAAAIAAAAAQAAAAAAAAA="/>
              </a:ext>
            </a:extLst>
          </p:cNvSpPr>
          <p:nvPr>
            <p:ph idx="1"/>
          </p:nvPr>
        </p:nvSpPr>
        <p:spPr>
          <a:xfrm>
            <a:off x="457200" y="1600200"/>
            <a:ext cx="4038600" cy="452628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YHAAA2AkAAHA1AACwJQAAEAAAACYAAAAIAAAAAQAAAAAAAAA="/>
              </a:ext>
            </a:extLst>
          </p:cNvSpPr>
          <p:nvPr>
            <p:ph idx="2"/>
          </p:nvPr>
        </p:nvSpPr>
        <p:spPr>
          <a:xfrm>
            <a:off x="4648200" y="1600200"/>
            <a:ext cx="4038600" cy="452628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841C-52FB-FE72-B513-A427CA5D43F1}" type="slidenum">
              <a:t/>
            </a:fld>
          </a:p>
        </p:txBody>
      </p:sp>
    </p:spTree>
  </p:cSld>
  <p:clrMapOvr>
    <a:masterClrMapping/>
  </p:clrMapOvr>
</p:sldLayout>
</file>

<file path=ppt/slideLayouts/slideLayout225.xml><?xml version="1.0" encoding="utf-8"?>
<p:sldLayout xmlns:p="http://schemas.openxmlformats.org/presentationml/2006/main" xmlns:p14="http://schemas.microsoft.com/office/powerpoint/2010/main" xmlns:r="http://schemas.openxmlformats.org/officeDocument/2006/relationships" xmlns:a="http://schemas.openxmlformats.org/drawingml/2006/main" type="twoTxTwoObj">
  <p:cSld name="Vergleich">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3"/>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cQkAAKobAABhDQAAEAAAACYAAAAIAAAAgQAAAAAAAAA="/>
              </a:ext>
            </a:extLst>
          </p:cNvSpPr>
          <p:nvPr>
            <p:ph idx="1"/>
          </p:nvPr>
        </p:nvSpPr>
        <p:spPr>
          <a:xfrm>
            <a:off x="457200" y="1534795"/>
            <a:ext cx="4039870" cy="640080"/>
          </a:xfrm>
        </p:spPr>
        <p:txBody>
          <a:bodyPr vert="horz" wrap="square" lIns="91440" tIns="45720" rIns="91440" bIns="45720" numCol="1" spcCol="215900" anchor="b">
            <a:prstTxWarp prst="textNoShape">
              <a:avLst/>
            </a:prstTxWarp>
          </a:bodyPr>
          <a:lstStyle/>
          <a:p>
            <a:pPr/>
            <a:r>
              <a:t>Master-Textstil durch Klicken bearbeiten</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YQ0AAKobAACwJQAAEAAAACYAAAAIAAAAAQAAAAAAAAA="/>
              </a:ext>
            </a:extLst>
          </p:cNvSpPr>
          <p:nvPr>
            <p:ph idx="2"/>
          </p:nvPr>
        </p:nvSpPr>
        <p:spPr>
          <a:xfrm>
            <a:off x="457200" y="2174875"/>
            <a:ext cx="4039870" cy="3951605"/>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5" name="Folientext2"/>
          <p:cNvSpPr>
            <a:spLocks noGrp="1" noChangeArrowheads="1"/>
            <a:extLst>
              <a:ext uri="smNativeData">
                <pr:smNativeData xmlns:pr="smNativeData" val="SMDATA_13_gYnAVRMAAAAlAAAAZAAAAA8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WHAAAcQkAAHA1AABhDQAAEAAAACYAAAAIAAAAgQAAAAAAAAA="/>
              </a:ext>
            </a:extLst>
          </p:cNvSpPr>
          <p:nvPr>
            <p:ph idx="3"/>
          </p:nvPr>
        </p:nvSpPr>
        <p:spPr>
          <a:xfrm>
            <a:off x="4646930" y="1534795"/>
            <a:ext cx="4039870" cy="640080"/>
          </a:xfrm>
        </p:spPr>
        <p:txBody>
          <a:bodyPr vert="horz" wrap="square" lIns="91440" tIns="45720" rIns="91440" bIns="45720" numCol="1" spcCol="215900" anchor="b">
            <a:prstTxWarp prst="textNoShape">
              <a:avLst/>
            </a:prstTxWarp>
          </a:bodyPr>
          <a:lstStyle/>
          <a:p>
            <a:pPr/>
            <a:r>
              <a:t>Master-Textstil durch Klicken bearbeiten</a:t>
            </a:r>
          </a:p>
        </p:txBody>
      </p:sp>
      <p:sp>
        <p:nvSpPr>
          <p:cNvPr id="6" name="Folientext4"/>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WHAAAYQ0AAHA1AACwJQAAEAAAACYAAAAIAAAAAQAAAAAAAAA="/>
              </a:ext>
            </a:extLst>
          </p:cNvSpPr>
          <p:nvPr>
            <p:ph idx="4"/>
          </p:nvPr>
        </p:nvSpPr>
        <p:spPr>
          <a:xfrm>
            <a:off x="4646930" y="2174875"/>
            <a:ext cx="4039870" cy="3951605"/>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7"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8"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9"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BF97-D9FB-FE49-B513-2F1CF15D437A}" type="slidenum">
              <a:t/>
            </a:fld>
          </a:p>
        </p:txBody>
      </p:sp>
    </p:spTree>
  </p:cSld>
  <p:clrMapOvr>
    <a:masterClrMapping/>
  </p:clrMapOvr>
</p:sldLayout>
</file>

<file path=ppt/slideLayouts/slideLayout226.xml><?xml version="1.0" encoding="utf-8"?>
<p:sldLayout xmlns:p="http://schemas.openxmlformats.org/presentationml/2006/main" xmlns:p14="http://schemas.microsoft.com/office/powerpoint/2010/main" xmlns:r="http://schemas.openxmlformats.org/officeDocument/2006/relationships" xmlns:a="http://schemas.openxmlformats.org/drawingml/2006/main" type="titleOnly">
  <p:cSld name="Nur Titel">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KDIbg8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4"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5"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A596-D8FB-FE53-B513-2E06EB5D437B}" type="slidenum">
              <a:t/>
            </a:fld>
          </a:p>
        </p:txBody>
      </p:sp>
    </p:spTree>
  </p:cSld>
  <p:clrMapOvr>
    <a:masterClrMapping/>
  </p:clrMapOvr>
</p:sldLayout>
</file>

<file path=ppt/slideLayouts/slideLayout227.xml><?xml version="1.0" encoding="utf-8"?>
<p:sldLayout xmlns:p="http://schemas.openxmlformats.org/presentationml/2006/main" xmlns:p14="http://schemas.microsoft.com/office/powerpoint/2010/main" xmlns:r="http://schemas.openxmlformats.org/officeDocument/2006/relationships" xmlns:a="http://schemas.openxmlformats.org/drawingml/2006/main" type="blank">
  <p:cSld name="Leer">
    <p:spTree>
      <p:nvGrpSpPr>
        <p:cNvPr id="1" name=""/>
        <p:cNvGrpSpPr/>
        <p:nvPr/>
      </p:nvGrpSpPr>
      <p:grpSpPr>
        <a:xfrm>
          <a:off x="0" y="0"/>
          <a:ext cx="0" cy="0"/>
          <a:chOff x="0" y="0"/>
          <a:chExt cx="0" cy="0"/>
        </a:xfrm>
      </p:grpSpPr>
      <p:sp>
        <p:nvSpPr>
          <p:cNvPr id="2"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3"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4"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E3D7-99FB-FE15-B513-6F40AD5D433A}" type="slidenum">
              <a:t/>
            </a:fld>
          </a:p>
        </p:txBody>
      </p:sp>
    </p:spTree>
  </p:cSld>
  <p:clrMapOvr>
    <a:masterClrMapping/>
  </p:clrMapOvr>
</p:sldLayout>
</file>

<file path=ppt/slideLayouts/slideLayout228.xml><?xml version="1.0" encoding="utf-8"?>
<p:sldLayout xmlns:p="http://schemas.openxmlformats.org/presentationml/2006/main" xmlns:p14="http://schemas.microsoft.com/office/powerpoint/2010/main" xmlns:r="http://schemas.openxmlformats.org/officeDocument/2006/relationships" xmlns:a="http://schemas.openxmlformats.org/drawingml/2006/main" type="objTx">
  <p:cSld name="Inhalt mit 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rgEAAFIVAADUCAAAEAAAACYAAAAIAAAAgQAAAAAAAAA="/>
              </a:ext>
            </a:extLst>
          </p:cNvSpPr>
          <p:nvPr>
            <p:ph type="title"/>
          </p:nvPr>
        </p:nvSpPr>
        <p:spPr>
          <a:xfrm>
            <a:off x="457200" y="273050"/>
            <a:ext cx="3008630" cy="1162050"/>
          </a:xfrm>
        </p:spPr>
        <p:txBody>
          <a:bodyPr vert="horz" wrap="square" lIns="91440" tIns="45720" rIns="91440" bIns="45720" numCol="1" spcCol="215900" anchor="b">
            <a:prstTxWarp prst="textNoShape">
              <a:avLst/>
            </a:prstTxWarp>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FQAArgEAAHA1AACwJQAAEAAAACYAAAAIAAAAAQAAAAAAAAA="/>
              </a:ext>
            </a:extLst>
          </p:cNvSpPr>
          <p:nvPr>
            <p:ph idx="1"/>
          </p:nvPr>
        </p:nvSpPr>
        <p:spPr>
          <a:xfrm>
            <a:off x="3575050" y="273050"/>
            <a:ext cx="5111750" cy="585343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1AgAAFIVAACwJQAAEAAAACYAAAAIAAAAAQAAAAAAAAA="/>
              </a:ext>
            </a:extLst>
          </p:cNvSpPr>
          <p:nvPr>
            <p:ph idx="2"/>
          </p:nvPr>
        </p:nvSpPr>
        <p:spPr>
          <a:xfrm>
            <a:off x="457200" y="1435100"/>
            <a:ext cx="3008630" cy="4691380"/>
          </a:xfrm>
        </p:spPr>
        <p:txBody>
          <a:bodyPr/>
          <a:lstStyle/>
          <a:p>
            <a:pPr/>
            <a:r>
              <a:t>Master-Textstil durch Klicken bearbeiten</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BEA6-E8FB-FE48-B513-1E1DF05D434B}" type="slidenum">
              <a:t/>
            </a:fld>
          </a:p>
        </p:txBody>
      </p:sp>
    </p:spTree>
  </p:cSld>
  <p:clrMapOvr>
    <a:masterClrMapping/>
  </p:clrMapOvr>
</p:sldLayout>
</file>

<file path=ppt/slideLayouts/slideLayout229.xml><?xml version="1.0" encoding="utf-8"?>
<p:sldLayout xmlns:p="http://schemas.openxmlformats.org/presentationml/2006/main" xmlns:p14="http://schemas.microsoft.com/office/powerpoint/2010/main" xmlns:r="http://schemas.openxmlformats.org/officeDocument/2006/relationships" xmlns:a="http://schemas.openxmlformats.org/drawingml/2006/main" type="picTx">
  <p:cSld name="Grafik mit 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iB0AAMYsAAAEIQAAEAAAACYAAAAIAAAAgQAAAAAAAAA="/>
              </a:ext>
            </a:extLst>
          </p:cNvSpPr>
          <p:nvPr>
            <p:ph type="title"/>
          </p:nvPr>
        </p:nvSpPr>
        <p:spPr>
          <a:xfrm>
            <a:off x="1791970" y="4800600"/>
            <a:ext cx="5486400" cy="566420"/>
          </a:xfrm>
        </p:spPr>
        <p:txBody>
          <a:bodyPr vert="horz" wrap="square" lIns="91440" tIns="45720" rIns="91440" bIns="45720" numCol="1" spcCol="215900" anchor="b">
            <a:prstTxWarp prst="textNoShape">
              <a:avLst/>
            </a:prstTxWarp>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xgMAAMYsAAAWHQAAEAAAACYAAAAIAAAAAQAAAAAAAAA="/>
              </a:ext>
            </a:extLst>
          </p:cNvSpPr>
          <p:nvPr>
            <p:ph idx="1"/>
          </p:nvPr>
        </p:nvSpPr>
        <p:spPr>
          <a:xfrm>
            <a:off x="1791970" y="613410"/>
            <a:ext cx="5486400" cy="4114800"/>
          </a:xfrm>
        </p:spPr>
        <p:txBody>
          <a:bodyPr/>
          <a:lstStyle/>
          <a:p>
            <a:pPr/>
            <a:r>
              <a:t>Master-Textstil durch Klicken bearbeiten</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BCEAAMYsAAD4JQAAEAAAACYAAAAIAAAAAQAAAAAAAAA="/>
              </a:ext>
            </a:extLst>
          </p:cNvSpPr>
          <p:nvPr>
            <p:ph idx="2"/>
          </p:nvPr>
        </p:nvSpPr>
        <p:spPr>
          <a:xfrm>
            <a:off x="1791970" y="5367020"/>
            <a:ext cx="5486400" cy="805180"/>
          </a:xfrm>
        </p:spPr>
        <p:txBody>
          <a:bodyPr/>
          <a:lstStyle/>
          <a:p>
            <a:pPr/>
            <a:r>
              <a:t>Master-Textstil durch Klicken bearbeiten</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F38A-C4FB-FE05-B513-3250BD5D4367}" type="slidenum">
              <a:t/>
            </a:fld>
          </a:p>
        </p:txBody>
      </p:sp>
    </p:spTree>
  </p:cSld>
  <p:clrMapOvr>
    <a:masterClrMapping/>
  </p:clrMapOvr>
</p:sldLayout>
</file>

<file path=ppt/slideLayouts/slideLayout23.xml><?xml version="1.0" encoding="utf-8"?>
<p:sldLayout xmlns:p="http://schemas.openxmlformats.org/presentationml/2006/main" xmlns:p14="http://schemas.microsoft.com/office/powerpoint/2010/main" xmlns:r="http://schemas.openxmlformats.org/officeDocument/2006/relationships" xmlns:a="http://schemas.openxmlformats.org/drawingml/2006/main" type="title">
  <p:cSld name="Titelfolie">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8AAAAAkAAAAEgAAACQAAAASAAAAAAAAAAB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BAAAGg0AAAg0AAAmFgAAEAAAACYAAAAIAAAAAQAAAAAAAAA="/>
              </a:ext>
            </a:extLst>
          </p:cNvSpPr>
          <p:nvPr>
            <p:ph type="ctrTitle"/>
          </p:nvPr>
        </p:nvSpPr>
        <p:spPr>
          <a:xfrm>
            <a:off x="685800" y="2129790"/>
            <a:ext cx="7772400" cy="1470660"/>
          </a:xfrm>
        </p:spPr>
        <p:txBody>
          <a:bodyPr/>
          <a:lstStyle/>
          <a:p>
            <a:pPr/>
            <a:r>
              <a:t>Master-Titelstil durch Klicken bearbeiten</a:t>
            </a:r>
          </a:p>
        </p:txBody>
      </p:sp>
      <p:sp>
        <p:nvSpPr>
          <p:cNvPr id="3" name="Folienuntertitel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wCAAA6BcAANAvAACwIgAAEAAAACYAAAAIAAAAAQAAAAAAAAA="/>
              </a:ext>
            </a:extLst>
          </p:cNvSpPr>
          <p:nvPr>
            <p:ph type="subTitle" idx="1"/>
          </p:nvPr>
        </p:nvSpPr>
        <p:spPr>
          <a:xfrm>
            <a:off x="1371600" y="3886200"/>
            <a:ext cx="6400800" cy="1752600"/>
          </a:xfrm>
        </p:spPr>
        <p:txBody>
          <a:bodyPr/>
          <a:lstStyle/>
          <a:p>
            <a:pPr/>
            <a:r>
              <a:t>Master-Untertitelstil durch Klicken bearbeiten</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wAAAAcCYAAKMMAABA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cCYAAAglAABA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oKgAAcCYAAGA2AABAKQAAEAAAACYAAAAIAAAAAAAAAAAAAAA="/>
              </a:ext>
            </a:extLst>
          </p:cNvSpPr>
          <p:nvPr>
            <p:ph type="sldNum" sz="quarter" idx="12"/>
          </p:nvPr>
        </p:nvSpPr>
        <p:spPr/>
        <p:txBody>
          <a:bodyPr/>
          <a:lstStyle/>
          <a:p>
            <a:pPr/>
            <a:fld id="{16AB9ECD-83FB-FE68-B513-753DD05D4320}" type="slidenum">
              <a:t/>
            </a:fld>
          </a:p>
        </p:txBody>
      </p:sp>
    </p:spTree>
  </p:cSld>
  <p:clrMapOvr>
    <a:masterClrMapping/>
  </p:clrMapOvr>
</p:sldLayout>
</file>

<file path=ppt/slideLayouts/slideLayout230.xml><?xml version="1.0" encoding="utf-8"?>
<p:sldLayout xmlns:p="http://schemas.openxmlformats.org/presentationml/2006/main" xmlns:p14="http://schemas.microsoft.com/office/powerpoint/2010/main" xmlns:r="http://schemas.openxmlformats.org/officeDocument/2006/relationships" xmlns:a="http://schemas.openxmlformats.org/drawingml/2006/main" type="vertTx">
  <p:cSld name="Titel und vertikaler Tex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Q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HA1AACwJQAAEAAAACYAAAAIAAAAAgAAAAAAAAA="/>
              </a:ext>
            </a:extLst>
          </p:cNvSpPr>
          <p:nvPr>
            <p:ph idx="1"/>
          </p:nvPr>
        </p:nvSpPr>
        <p:spPr/>
        <p:txBody>
          <a:bodyPr vert="vert" wrap="square" lIns="91440" tIns="45720" rIns="91440" bIns="45720" numCol="1" spcCol="215900" anchor="t">
            <a:prstTxWarp prst="textNoShape">
              <a:avLst/>
            </a:prstTxWarp>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8C84-CAFB-FE7A-B513-3C2FC25D4369}" type="slidenum">
              <a:t/>
            </a:fld>
          </a:p>
        </p:txBody>
      </p:sp>
    </p:spTree>
  </p:cSld>
  <p:clrMapOvr>
    <a:masterClrMapping/>
  </p:clrMapOvr>
</p:sldLayout>
</file>

<file path=ppt/slideLayouts/slideLayout231.xml><?xml version="1.0" encoding="utf-8"?>
<p:sldLayout xmlns:p="http://schemas.openxmlformats.org/presentationml/2006/main" xmlns:p14="http://schemas.microsoft.com/office/powerpoint/2010/main" xmlns:r="http://schemas.openxmlformats.org/officeDocument/2006/relationships" xmlns:a="http://schemas.openxmlformats.org/drawingml/2006/main" type="vertTitleAndTx">
  <p:cSld name="Vertikaler Titel und Tex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Q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IKAAAsAEAAHA1AACwJQAAEAAAACYAAAAIAAAAgwAAAAAAAAA="/>
              </a:ext>
            </a:extLst>
          </p:cNvSpPr>
          <p:nvPr>
            <p:ph type="title"/>
          </p:nvPr>
        </p:nvSpPr>
        <p:spPr>
          <a:xfrm>
            <a:off x="6629400" y="274320"/>
            <a:ext cx="2057400" cy="5852160"/>
          </a:xfrm>
        </p:spPr>
        <p:txBody>
          <a:bodyPr vert="vert" wrap="square" lIns="91440" tIns="45720" rIns="91440" bIns="45720" numCol="1" spcCol="215900" anchor="b">
            <a:prstTxWarp prst="textNoShape">
              <a:avLst/>
            </a:prstTxWarp>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Q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AEAANgnAACwJQAAEAAAACYAAAAIAAAAAwAAAAAAAAA="/>
              </a:ext>
            </a:extLst>
          </p:cNvSpPr>
          <p:nvPr>
            <p:ph idx="1"/>
          </p:nvPr>
        </p:nvSpPr>
        <p:spPr>
          <a:xfrm>
            <a:off x="457200" y="274320"/>
            <a:ext cx="6019800" cy="5852160"/>
          </a:xfrm>
        </p:spPr>
        <p:txBody>
          <a:bodyPr vert="vert" wrap="square" lIns="91440" tIns="45720" rIns="91440" bIns="45720" numCol="1" spcCol="215900" anchor="t">
            <a:prstTxWarp prst="textNoShape">
              <a:avLst/>
            </a:prstTxWarp>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A5DD-93FB-FE53-B513-6506EB5D4330}" type="slidenum">
              <a:t/>
            </a:fld>
          </a:p>
        </p:txBody>
      </p:sp>
    </p:spTree>
  </p:cSld>
  <p:clrMapOvr>
    <a:masterClrMapping/>
  </p:clrMapOvr>
</p:sldLayout>
</file>

<file path=ppt/slideLayouts/slideLayout232.xml><?xml version="1.0" encoding="utf-8"?>
<p:sldLayout xmlns:p="http://schemas.openxmlformats.org/presentationml/2006/main" xmlns:p14="http://schemas.microsoft.com/office/powerpoint/2010/main" xmlns:r="http://schemas.openxmlformats.org/officeDocument/2006/relationships" xmlns:a="http://schemas.openxmlformats.org/drawingml/2006/main" type="title">
  <p:cSld name="Titelfolie">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8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BAAAGg0AAAg0AAAmFgAAEAAAACYAAAAIAAAAAQAAAAAAAAA="/>
              </a:ext>
            </a:extLst>
          </p:cNvSpPr>
          <p:nvPr>
            <p:ph type="ctrTitle"/>
          </p:nvPr>
        </p:nvSpPr>
        <p:spPr>
          <a:xfrm>
            <a:off x="685800" y="2129790"/>
            <a:ext cx="7772400" cy="1470660"/>
          </a:xfrm>
        </p:spPr>
        <p:txBody>
          <a:bodyPr/>
          <a:lstStyle/>
          <a:p>
            <a:pPr/>
            <a:r>
              <a:t>Master-Titelstil durch Klicken bearbeiten</a:t>
            </a:r>
          </a:p>
        </p:txBody>
      </p:sp>
      <p:sp>
        <p:nvSpPr>
          <p:cNvPr id="3" name="Folienuntertitel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wCAAA6BcAANAvAACwIgAAEAAAACYAAAAIAAAAAQAAAAAAAAA="/>
              </a:ext>
            </a:extLst>
          </p:cNvSpPr>
          <p:nvPr>
            <p:ph type="subTitle" idx="1"/>
          </p:nvPr>
        </p:nvSpPr>
        <p:spPr>
          <a:xfrm>
            <a:off x="1371600" y="3886200"/>
            <a:ext cx="6400800" cy="1752600"/>
          </a:xfrm>
        </p:spPr>
        <p:txBody>
          <a:bodyPr/>
          <a:lstStyle/>
          <a:p>
            <a:pPr/>
            <a:r>
              <a:t>Master-Untertitelstil durch Klicken bearbeiten</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CBDD-93FB-FE3D-B513-6568855D4330}" type="slidenum">
              <a:t/>
            </a:fld>
          </a:p>
        </p:txBody>
      </p:sp>
    </p:spTree>
  </p:cSld>
  <p:clrMapOvr>
    <a:masterClrMapping/>
  </p:clrMapOvr>
</p:sldLayout>
</file>

<file path=ppt/slideLayouts/slideLayout233.xml><?xml version="1.0" encoding="utf-8"?>
<p:sldLayout xmlns:p="http://schemas.openxmlformats.org/presentationml/2006/main" xmlns:p14="http://schemas.microsoft.com/office/powerpoint/2010/main" xmlns:r="http://schemas.openxmlformats.org/officeDocument/2006/relationships" xmlns:a="http://schemas.openxmlformats.org/drawingml/2006/main" type="tx">
  <p:cSld name="Titel und Inhal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HA1AACwJQAAEAAAACYAAAAIAAAAAAAAAAAAAAA="/>
              </a:ext>
            </a:extLst>
          </p:cNvSpPr>
          <p:nvPr>
            <p:ph idx="1"/>
          </p:nvPr>
        </p:nvSpPr>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A0D8-96FB-FE56-B513-6003EE5D4335}" type="slidenum">
              <a:t/>
            </a:fld>
          </a:p>
        </p:txBody>
      </p:sp>
    </p:spTree>
  </p:cSld>
  <p:clrMapOvr>
    <a:masterClrMapping/>
  </p:clrMapOvr>
</p:sldLayout>
</file>

<file path=ppt/slideLayouts/slideLayout234.xml><?xml version="1.0" encoding="utf-8"?>
<p:sldLayout xmlns:p="http://schemas.openxmlformats.org/presentationml/2006/main" xmlns:p14="http://schemas.microsoft.com/office/powerpoint/2010/main" xmlns:r="http://schemas.openxmlformats.org/officeDocument/2006/relationships" xmlns:a="http://schemas.openxmlformats.org/drawingml/2006/main" type="secHead">
  <p:cSld name="Abschnitts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yBAAAHBsAAEI0AAB9IwAAEAAAACYAAAAIAAAAgQAAAAAAAAA="/>
              </a:ext>
            </a:extLst>
          </p:cNvSpPr>
          <p:nvPr>
            <p:ph type="title"/>
          </p:nvPr>
        </p:nvSpPr>
        <p:spPr>
          <a:xfrm>
            <a:off x="722630" y="4406900"/>
            <a:ext cx="7772400" cy="1362075"/>
          </a:xfrm>
        </p:spPr>
        <p:txBody>
          <a:bodyPr vert="horz" wrap="square" lIns="91440" tIns="45720" rIns="91440" bIns="45720" numCol="1" spcCol="215900" anchor="t">
            <a:prstTxWarp prst="textNoShape">
              <a:avLst/>
            </a:prstTxWarp>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yBAAA4REAAEI0AAAcGwAAEAAAACYAAAAIAAAAgQAAAAAAAAA="/>
              </a:ext>
            </a:extLst>
          </p:cNvSpPr>
          <p:nvPr>
            <p:ph idx="1"/>
          </p:nvPr>
        </p:nvSpPr>
        <p:spPr>
          <a:xfrm>
            <a:off x="722630" y="2906395"/>
            <a:ext cx="7772400" cy="1500505"/>
          </a:xfrm>
        </p:spPr>
        <p:txBody>
          <a:bodyPr vert="horz" wrap="square" lIns="91440" tIns="45720" rIns="91440" bIns="45720" numCol="1" spcCol="215900" anchor="b">
            <a:prstTxWarp prst="textNoShape">
              <a:avLst/>
            </a:prstTxWarp>
          </a:bodyPr>
          <a:lstStyle/>
          <a:p>
            <a:pPr/>
            <a:r>
              <a:t>Master-Textstil durch Klicken bearbeiten</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CE06-48FB-FE38-B513-BE6D805D43EB}" type="slidenum">
              <a:t/>
            </a:fld>
          </a:p>
        </p:txBody>
      </p:sp>
    </p:spTree>
  </p:cSld>
  <p:clrMapOvr>
    <a:masterClrMapping/>
  </p:clrMapOvr>
</p:sldLayout>
</file>

<file path=ppt/slideLayouts/slideLayout235.xml><?xml version="1.0" encoding="utf-8"?>
<p:sldLayout xmlns:p="http://schemas.openxmlformats.org/presentationml/2006/main" xmlns:p14="http://schemas.microsoft.com/office/powerpoint/2010/main" xmlns:r="http://schemas.openxmlformats.org/officeDocument/2006/relationships" xmlns:a="http://schemas.openxmlformats.org/drawingml/2006/main" type="twoColTx">
  <p:cSld name="Titel und zwei Inhalte">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KgbAACwJQAAEAAAACYAAAAIAAAAAQAAAAAAAAA="/>
              </a:ext>
            </a:extLst>
          </p:cNvSpPr>
          <p:nvPr>
            <p:ph idx="1"/>
          </p:nvPr>
        </p:nvSpPr>
        <p:spPr>
          <a:xfrm>
            <a:off x="457200" y="1600200"/>
            <a:ext cx="4038600" cy="452628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YHAAA2AkAAHA1AACwJQAAEAAAACYAAAAIAAAAAQAAAAAAAAA="/>
              </a:ext>
            </a:extLst>
          </p:cNvSpPr>
          <p:nvPr>
            <p:ph idx="2"/>
          </p:nvPr>
        </p:nvSpPr>
        <p:spPr>
          <a:xfrm>
            <a:off x="4648200" y="1600200"/>
            <a:ext cx="4038600" cy="452628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FE01-4FFB-FE08-B513-B95DB05D43EC}" type="slidenum">
              <a:t/>
            </a:fld>
          </a:p>
        </p:txBody>
      </p:sp>
    </p:spTree>
  </p:cSld>
  <p:clrMapOvr>
    <a:masterClrMapping/>
  </p:clrMapOvr>
</p:sldLayout>
</file>

<file path=ppt/slideLayouts/slideLayout236.xml><?xml version="1.0" encoding="utf-8"?>
<p:sldLayout xmlns:p="http://schemas.openxmlformats.org/presentationml/2006/main" xmlns:p14="http://schemas.microsoft.com/office/powerpoint/2010/main" xmlns:r="http://schemas.openxmlformats.org/officeDocument/2006/relationships" xmlns:a="http://schemas.openxmlformats.org/drawingml/2006/main" type="twoTxTwoObj">
  <p:cSld name="Vergleich">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3"/>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cQkAAKobAABhDQAAEAAAACYAAAAIAAAAgQAAAAAAAAA="/>
              </a:ext>
            </a:extLst>
          </p:cNvSpPr>
          <p:nvPr>
            <p:ph idx="1"/>
          </p:nvPr>
        </p:nvSpPr>
        <p:spPr>
          <a:xfrm>
            <a:off x="457200" y="1534795"/>
            <a:ext cx="4039870" cy="640080"/>
          </a:xfrm>
        </p:spPr>
        <p:txBody>
          <a:bodyPr vert="horz" wrap="square" lIns="91440" tIns="45720" rIns="91440" bIns="45720" numCol="1" spcCol="215900" anchor="b">
            <a:prstTxWarp prst="textNoShape">
              <a:avLst/>
            </a:prstTxWarp>
          </a:bodyPr>
          <a:lstStyle/>
          <a:p>
            <a:pPr/>
            <a:r>
              <a:t>Master-Textstil durch Klicken bearbeiten</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YQ0AAKobAACwJQAAEAAAACYAAAAIAAAAAQAAAAAAAAA="/>
              </a:ext>
            </a:extLst>
          </p:cNvSpPr>
          <p:nvPr>
            <p:ph idx="2"/>
          </p:nvPr>
        </p:nvSpPr>
        <p:spPr>
          <a:xfrm>
            <a:off x="457200" y="2174875"/>
            <a:ext cx="4039870" cy="3951605"/>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5" name="Folientext2"/>
          <p:cNvSpPr>
            <a:spLocks noGrp="1" noChangeArrowheads="1"/>
            <a:extLst>
              <a:ext uri="smNativeData">
                <pr:smNativeData xmlns:pr="smNativeData" val="SMDATA_13_gYnAVRMAAAAlAAAAZAAAAA8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WHAAAcQkAAHA1AABhDQAAEAAAACYAAAAIAAAAgQAAAAAAAAA="/>
              </a:ext>
            </a:extLst>
          </p:cNvSpPr>
          <p:nvPr>
            <p:ph idx="3"/>
          </p:nvPr>
        </p:nvSpPr>
        <p:spPr>
          <a:xfrm>
            <a:off x="4646930" y="1534795"/>
            <a:ext cx="4039870" cy="640080"/>
          </a:xfrm>
        </p:spPr>
        <p:txBody>
          <a:bodyPr vert="horz" wrap="square" lIns="91440" tIns="45720" rIns="91440" bIns="45720" numCol="1" spcCol="215900" anchor="b">
            <a:prstTxWarp prst="textNoShape">
              <a:avLst/>
            </a:prstTxWarp>
          </a:bodyPr>
          <a:lstStyle/>
          <a:p>
            <a:pPr/>
            <a:r>
              <a:t>Master-Textstil durch Klicken bearbeiten</a:t>
            </a:r>
          </a:p>
        </p:txBody>
      </p:sp>
      <p:sp>
        <p:nvSpPr>
          <p:cNvPr id="6" name="Folientext4"/>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WHAAAYQ0AAHA1AACwJQAAEAAAACYAAAAIAAAAAQAAAAAAAAA="/>
              </a:ext>
            </a:extLst>
          </p:cNvSpPr>
          <p:nvPr>
            <p:ph idx="4"/>
          </p:nvPr>
        </p:nvSpPr>
        <p:spPr>
          <a:xfrm>
            <a:off x="4646930" y="2174875"/>
            <a:ext cx="4039870" cy="3951605"/>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7"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8"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9"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F2B6-F8FB-FE04-B513-0E51BC5D435B}" type="slidenum">
              <a:t/>
            </a:fld>
          </a:p>
        </p:txBody>
      </p:sp>
    </p:spTree>
  </p:cSld>
  <p:clrMapOvr>
    <a:masterClrMapping/>
  </p:clrMapOvr>
</p:sldLayout>
</file>

<file path=ppt/slideLayouts/slideLayout237.xml><?xml version="1.0" encoding="utf-8"?>
<p:sldLayout xmlns:p="http://schemas.openxmlformats.org/presentationml/2006/main" xmlns:p14="http://schemas.microsoft.com/office/powerpoint/2010/main" xmlns:r="http://schemas.openxmlformats.org/officeDocument/2006/relationships" xmlns:a="http://schemas.openxmlformats.org/drawingml/2006/main" type="titleOnly">
  <p:cSld name="Nur Titel">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4"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5"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A586-C8FB-FE53-B513-3E06EB5D436B}" type="slidenum">
              <a:t/>
            </a:fld>
          </a:p>
        </p:txBody>
      </p:sp>
    </p:spTree>
  </p:cSld>
  <p:clrMapOvr>
    <a:masterClrMapping/>
  </p:clrMapOvr>
</p:sldLayout>
</file>

<file path=ppt/slideLayouts/slideLayout238.xml><?xml version="1.0" encoding="utf-8"?>
<p:sldLayout xmlns:p="http://schemas.openxmlformats.org/presentationml/2006/main" xmlns:p14="http://schemas.microsoft.com/office/powerpoint/2010/main" xmlns:r="http://schemas.openxmlformats.org/officeDocument/2006/relationships" xmlns:a="http://schemas.openxmlformats.org/drawingml/2006/main" type="blank">
  <p:cSld name="Leer">
    <p:spTree>
      <p:nvGrpSpPr>
        <p:cNvPr id="1" name=""/>
        <p:cNvGrpSpPr/>
        <p:nvPr/>
      </p:nvGrpSpPr>
      <p:grpSpPr>
        <a:xfrm>
          <a:off x="0" y="0"/>
          <a:ext cx="0" cy="0"/>
          <a:chOff x="0" y="0"/>
          <a:chExt cx="0" cy="0"/>
        </a:xfrm>
      </p:grpSpPr>
      <p:sp>
        <p:nvSpPr>
          <p:cNvPr id="2"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3"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4"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EA6B-25FB-FE1C-B513-D349A45D4386}" type="slidenum">
              <a:t/>
            </a:fld>
          </a:p>
        </p:txBody>
      </p:sp>
    </p:spTree>
  </p:cSld>
  <p:clrMapOvr>
    <a:masterClrMapping/>
  </p:clrMapOvr>
</p:sldLayout>
</file>

<file path=ppt/slideLayouts/slideLayout239.xml><?xml version="1.0" encoding="utf-8"?>
<p:sldLayout xmlns:p="http://schemas.openxmlformats.org/presentationml/2006/main" xmlns:p14="http://schemas.microsoft.com/office/powerpoint/2010/main" xmlns:r="http://schemas.openxmlformats.org/officeDocument/2006/relationships" xmlns:a="http://schemas.openxmlformats.org/drawingml/2006/main" type="objTx">
  <p:cSld name="Inhalt mit 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rgEAAFIVAADUCAAAEAAAACYAAAAIAAAAgQAAAAAAAAA="/>
              </a:ext>
            </a:extLst>
          </p:cNvSpPr>
          <p:nvPr>
            <p:ph type="title"/>
          </p:nvPr>
        </p:nvSpPr>
        <p:spPr>
          <a:xfrm>
            <a:off x="457200" y="273050"/>
            <a:ext cx="3008630" cy="1162050"/>
          </a:xfrm>
        </p:spPr>
        <p:txBody>
          <a:bodyPr vert="horz" wrap="square" lIns="91440" tIns="45720" rIns="91440" bIns="45720" numCol="1" spcCol="215900" anchor="b">
            <a:prstTxWarp prst="textNoShape">
              <a:avLst/>
            </a:prstTxWarp>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FQAArgEAAHA1AACwJQAAEAAAACYAAAAIAAAAAQAAAAAAAAA="/>
              </a:ext>
            </a:extLst>
          </p:cNvSpPr>
          <p:nvPr>
            <p:ph idx="1"/>
          </p:nvPr>
        </p:nvSpPr>
        <p:spPr>
          <a:xfrm>
            <a:off x="3575050" y="273050"/>
            <a:ext cx="5111750" cy="585343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1AgAAFIVAACwJQAAEAAAACYAAAAIAAAAAQAAAAAAAAA="/>
              </a:ext>
            </a:extLst>
          </p:cNvSpPr>
          <p:nvPr>
            <p:ph idx="2"/>
          </p:nvPr>
        </p:nvSpPr>
        <p:spPr>
          <a:xfrm>
            <a:off x="457200" y="1435100"/>
            <a:ext cx="3008630" cy="4691380"/>
          </a:xfrm>
        </p:spPr>
        <p:txBody>
          <a:bodyPr/>
          <a:lstStyle/>
          <a:p>
            <a:pPr/>
            <a:r>
              <a:t>Master-Textstil durch Klicken bearbeiten</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CE4C-02FB-FE38-B513-F46D805D43A1}" type="slidenum">
              <a:t/>
            </a:fld>
          </a:p>
        </p:txBody>
      </p:sp>
    </p:spTree>
  </p:cSld>
  <p:clrMapOvr>
    <a:masterClrMapping/>
  </p:clrMapOvr>
</p:sldLayout>
</file>

<file path=ppt/slideLayouts/slideLayout24.xml><?xml version="1.0" encoding="utf-8"?>
<p:sldLayout xmlns:p="http://schemas.openxmlformats.org/presentationml/2006/main" xmlns:p14="http://schemas.microsoft.com/office/powerpoint/2010/main" xmlns:r="http://schemas.openxmlformats.org/officeDocument/2006/relationships" xmlns:a="http://schemas.openxmlformats.org/drawingml/2006/main" type="tx">
  <p:cSld name="Titel und Inhal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ADwAAaAEAAGA2AADoCAAAEAAAACYAAAAIAAAAAAAAAAAAAAA="/>
              </a:ext>
            </a:extLst>
          </p:cNvSpPr>
          <p:nvPr>
            <p:ph type="title"/>
          </p:nvPr>
        </p:nvSpPr>
        <p:spPr/>
        <p:txBody>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GQAI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ADwAA2AkAAGA2AACAJQAAEAAAACYAAAAIAAAAAAAAAAAAAAA="/>
              </a:ext>
            </a:extLst>
          </p:cNvSpPr>
          <p:nvPr>
            <p:ph idx="1"/>
          </p:nvPr>
        </p:nvSpPr>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wAAAAcCYAAKMMAABA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cCYAAAglAABA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oKgAAcCYAAGA2AABAKQAAEAAAACYAAAAIAAAAAAAAAAAAAAA="/>
              </a:ext>
            </a:extLst>
          </p:cNvSpPr>
          <p:nvPr>
            <p:ph type="sldNum" sz="quarter" idx="12"/>
          </p:nvPr>
        </p:nvSpPr>
        <p:spPr/>
        <p:txBody>
          <a:bodyPr/>
          <a:lstStyle/>
          <a:p>
            <a:pPr/>
            <a:fld id="{16AB973C-72FB-FE61-B513-8434D95D43D1}" type="slidenum">
              <a:t/>
            </a:fld>
          </a:p>
        </p:txBody>
      </p:sp>
    </p:spTree>
  </p:cSld>
  <p:clrMapOvr>
    <a:masterClrMapping/>
  </p:clrMapOvr>
</p:sldLayout>
</file>

<file path=ppt/slideLayouts/slideLayout240.xml><?xml version="1.0" encoding="utf-8"?>
<p:sldLayout xmlns:p="http://schemas.openxmlformats.org/presentationml/2006/main" xmlns:p14="http://schemas.microsoft.com/office/powerpoint/2010/main" xmlns:r="http://schemas.openxmlformats.org/officeDocument/2006/relationships" xmlns:a="http://schemas.openxmlformats.org/drawingml/2006/main" type="picTx">
  <p:cSld name="Grafik mit 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iB0AAMYsAAAEIQAAEAAAACYAAAAIAAAAgQAAAAAAAAA="/>
              </a:ext>
            </a:extLst>
          </p:cNvSpPr>
          <p:nvPr>
            <p:ph type="title"/>
          </p:nvPr>
        </p:nvSpPr>
        <p:spPr>
          <a:xfrm>
            <a:off x="1791970" y="4800600"/>
            <a:ext cx="5486400" cy="566420"/>
          </a:xfrm>
        </p:spPr>
        <p:txBody>
          <a:bodyPr vert="horz" wrap="square" lIns="91440" tIns="45720" rIns="91440" bIns="45720" numCol="1" spcCol="215900" anchor="b">
            <a:prstTxWarp prst="textNoShape">
              <a:avLst/>
            </a:prstTxWarp>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xgMAAMYsAAAWHQAAEAAAACYAAAAIAAAAAQAAAAAAAAA="/>
              </a:ext>
            </a:extLst>
          </p:cNvSpPr>
          <p:nvPr>
            <p:ph idx="1"/>
          </p:nvPr>
        </p:nvSpPr>
        <p:spPr>
          <a:xfrm>
            <a:off x="1791970" y="613410"/>
            <a:ext cx="5486400" cy="4114800"/>
          </a:xfrm>
        </p:spPr>
        <p:txBody>
          <a:bodyPr/>
          <a:lstStyle/>
          <a:p>
            <a:pPr/>
            <a:r>
              <a:t>Master-Textstil durch Klicken bearbeiten</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BCEAAMYsAAD4JQAAEAAAACYAAAAIAAAAAQAAAAAAAAA="/>
              </a:ext>
            </a:extLst>
          </p:cNvSpPr>
          <p:nvPr>
            <p:ph idx="2"/>
          </p:nvPr>
        </p:nvSpPr>
        <p:spPr>
          <a:xfrm>
            <a:off x="1791970" y="5367020"/>
            <a:ext cx="5486400" cy="805180"/>
          </a:xfrm>
        </p:spPr>
        <p:txBody>
          <a:bodyPr/>
          <a:lstStyle/>
          <a:p>
            <a:pPr/>
            <a:r>
              <a:t>Master-Textstil durch Klicken bearbeiten</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DA96-D8FB-FE2C-B513-2E79945D437B}" type="slidenum">
              <a:t/>
            </a:fld>
          </a:p>
        </p:txBody>
      </p:sp>
    </p:spTree>
  </p:cSld>
  <p:clrMapOvr>
    <a:masterClrMapping/>
  </p:clrMapOvr>
</p:sldLayout>
</file>

<file path=ppt/slideLayouts/slideLayout241.xml><?xml version="1.0" encoding="utf-8"?>
<p:sldLayout xmlns:p="http://schemas.openxmlformats.org/presentationml/2006/main" xmlns:p14="http://schemas.microsoft.com/office/powerpoint/2010/main" xmlns:r="http://schemas.openxmlformats.org/officeDocument/2006/relationships" xmlns:a="http://schemas.openxmlformats.org/drawingml/2006/main" type="vertTx">
  <p:cSld name="Titel und vertikaler Tex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Q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HA1AACwJQAAEAAAACYAAAAIAAAAAgAAAAAAAAA="/>
              </a:ext>
            </a:extLst>
          </p:cNvSpPr>
          <p:nvPr>
            <p:ph idx="1"/>
          </p:nvPr>
        </p:nvSpPr>
        <p:spPr/>
        <p:txBody>
          <a:bodyPr vert="vert" wrap="square" lIns="91440" tIns="45720" rIns="91440" bIns="45720" numCol="1" spcCol="215900" anchor="t">
            <a:prstTxWarp prst="textNoShape">
              <a:avLst/>
            </a:prstTxWarp>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A1C6-88FB-FE57-B513-7E02EF5D432B}" type="slidenum">
              <a:t/>
            </a:fld>
          </a:p>
        </p:txBody>
      </p:sp>
    </p:spTree>
  </p:cSld>
  <p:clrMapOvr>
    <a:masterClrMapping/>
  </p:clrMapOvr>
</p:sldLayout>
</file>

<file path=ppt/slideLayouts/slideLayout242.xml><?xml version="1.0" encoding="utf-8"?>
<p:sldLayout xmlns:p="http://schemas.openxmlformats.org/presentationml/2006/main" xmlns:p14="http://schemas.microsoft.com/office/powerpoint/2010/main" xmlns:r="http://schemas.openxmlformats.org/officeDocument/2006/relationships" xmlns:a="http://schemas.openxmlformats.org/drawingml/2006/main" type="vertTitleAndTx">
  <p:cSld name="Vertikaler Titel und Tex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Q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IKAAAsAEAAHA1AACwJQAAEAAAACYAAAAIAAAAgwAAAAAAAAA="/>
              </a:ext>
            </a:extLst>
          </p:cNvSpPr>
          <p:nvPr>
            <p:ph type="title"/>
          </p:nvPr>
        </p:nvSpPr>
        <p:spPr>
          <a:xfrm>
            <a:off x="6629400" y="274320"/>
            <a:ext cx="2057400" cy="5852160"/>
          </a:xfrm>
        </p:spPr>
        <p:txBody>
          <a:bodyPr vert="vert" wrap="square" lIns="91440" tIns="45720" rIns="91440" bIns="45720" numCol="1" spcCol="215900" anchor="b">
            <a:prstTxWarp prst="textNoShape">
              <a:avLst/>
            </a:prstTxWarp>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Q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AEAANgnAACwJQAAEAAAACYAAAAIAAAAAwAAAAAAAAA="/>
              </a:ext>
            </a:extLst>
          </p:cNvSpPr>
          <p:nvPr>
            <p:ph idx="1"/>
          </p:nvPr>
        </p:nvSpPr>
        <p:spPr>
          <a:xfrm>
            <a:off x="457200" y="274320"/>
            <a:ext cx="6019800" cy="5852160"/>
          </a:xfrm>
        </p:spPr>
        <p:txBody>
          <a:bodyPr vert="vert" wrap="square" lIns="91440" tIns="45720" rIns="91440" bIns="45720" numCol="1" spcCol="215900" anchor="t">
            <a:prstTxWarp prst="textNoShape">
              <a:avLst/>
            </a:prstTxWarp>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A31F-51FB-FE55-B513-A700ED5D43F2}" type="slidenum">
              <a:t/>
            </a:fld>
          </a:p>
        </p:txBody>
      </p:sp>
    </p:spTree>
  </p:cSld>
  <p:clrMapOvr>
    <a:masterClrMapping/>
  </p:clrMapOvr>
</p:sldLayout>
</file>

<file path=ppt/slideLayouts/slideLayout243.xml><?xml version="1.0" encoding="utf-8"?>
<p:sldLayout xmlns:p="http://schemas.openxmlformats.org/presentationml/2006/main" xmlns:p14="http://schemas.microsoft.com/office/powerpoint/2010/main" xmlns:r="http://schemas.openxmlformats.org/officeDocument/2006/relationships" xmlns:a="http://schemas.openxmlformats.org/drawingml/2006/main" type="title">
  <p:cSld name="Titelfolie">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8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BAAAGg0AAAg0AAAmFgAAEAAAACYAAAAIAAAAAQAAAAAAAAA="/>
              </a:ext>
            </a:extLst>
          </p:cNvSpPr>
          <p:nvPr>
            <p:ph type="ctrTitle"/>
          </p:nvPr>
        </p:nvSpPr>
        <p:spPr>
          <a:xfrm>
            <a:off x="685800" y="2129790"/>
            <a:ext cx="7772400" cy="1470660"/>
          </a:xfrm>
        </p:spPr>
        <p:txBody>
          <a:bodyPr/>
          <a:lstStyle/>
          <a:p>
            <a:pPr/>
            <a:r>
              <a:t>Master-Titelstil durch Klicken bearbeiten</a:t>
            </a:r>
          </a:p>
        </p:txBody>
      </p:sp>
      <p:sp>
        <p:nvSpPr>
          <p:cNvPr id="3" name="Folienuntertitel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wCAAA6BcAANAvAACwIgAAEAAAACYAAAAIAAAAAQAAAAAAAAA="/>
              </a:ext>
            </a:extLst>
          </p:cNvSpPr>
          <p:nvPr>
            <p:ph type="subTitle" idx="1"/>
          </p:nvPr>
        </p:nvSpPr>
        <p:spPr>
          <a:xfrm>
            <a:off x="1371600" y="3886200"/>
            <a:ext cx="6400800" cy="1752600"/>
          </a:xfrm>
        </p:spPr>
        <p:txBody>
          <a:bodyPr/>
          <a:lstStyle/>
          <a:p>
            <a:pPr/>
            <a:r>
              <a:t>Master-Untertitelstil durch Klicken bearbeiten</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9B2A-64FB-FE6D-B513-9238D55D43C7}" type="slidenum">
              <a:t/>
            </a:fld>
          </a:p>
        </p:txBody>
      </p:sp>
    </p:spTree>
  </p:cSld>
  <p:clrMapOvr>
    <a:masterClrMapping/>
  </p:clrMapOvr>
</p:sldLayout>
</file>

<file path=ppt/slideLayouts/slideLayout244.xml><?xml version="1.0" encoding="utf-8"?>
<p:sldLayout xmlns:p="http://schemas.openxmlformats.org/presentationml/2006/main" xmlns:p14="http://schemas.microsoft.com/office/powerpoint/2010/main" xmlns:r="http://schemas.openxmlformats.org/officeDocument/2006/relationships" xmlns:a="http://schemas.openxmlformats.org/drawingml/2006/main" type="tx">
  <p:cSld name="Titel und Inhal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HA1AACwJQAAEAAAACYAAAAIAAAAAAAAAAAAAAA="/>
              </a:ext>
            </a:extLst>
          </p:cNvSpPr>
          <p:nvPr>
            <p:ph idx="1"/>
          </p:nvPr>
        </p:nvSpPr>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91DF-91FB-FE67-B513-6732DF5D4332}" type="slidenum">
              <a:t/>
            </a:fld>
          </a:p>
        </p:txBody>
      </p:sp>
    </p:spTree>
  </p:cSld>
  <p:clrMapOvr>
    <a:masterClrMapping/>
  </p:clrMapOvr>
</p:sldLayout>
</file>

<file path=ppt/slideLayouts/slideLayout245.xml><?xml version="1.0" encoding="utf-8"?>
<p:sldLayout xmlns:p="http://schemas.openxmlformats.org/presentationml/2006/main" xmlns:p14="http://schemas.microsoft.com/office/powerpoint/2010/main" xmlns:r="http://schemas.openxmlformats.org/officeDocument/2006/relationships" xmlns:a="http://schemas.openxmlformats.org/drawingml/2006/main" type="secHead">
  <p:cSld name="Abschnitts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yBAAAHBsAAEI0AAB9IwAAEAAAACYAAAAIAAAAgQAAAAAAAAA="/>
              </a:ext>
            </a:extLst>
          </p:cNvSpPr>
          <p:nvPr>
            <p:ph type="title"/>
          </p:nvPr>
        </p:nvSpPr>
        <p:spPr>
          <a:xfrm>
            <a:off x="722630" y="4406900"/>
            <a:ext cx="7772400" cy="1362075"/>
          </a:xfrm>
        </p:spPr>
        <p:txBody>
          <a:bodyPr vert="horz" wrap="square" lIns="91440" tIns="45720" rIns="91440" bIns="45720" numCol="1" spcCol="215900" anchor="t">
            <a:prstTxWarp prst="textNoShape">
              <a:avLst/>
            </a:prstTxWarp>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yBAAA4REAAEI0AAAcGwAAEAAAACYAAAAIAAAAgQAAAAAAAAA="/>
              </a:ext>
            </a:extLst>
          </p:cNvSpPr>
          <p:nvPr>
            <p:ph idx="1"/>
          </p:nvPr>
        </p:nvSpPr>
        <p:spPr>
          <a:xfrm>
            <a:off x="722630" y="2906395"/>
            <a:ext cx="7772400" cy="1500505"/>
          </a:xfrm>
        </p:spPr>
        <p:txBody>
          <a:bodyPr vert="horz" wrap="square" lIns="91440" tIns="45720" rIns="91440" bIns="45720" numCol="1" spcCol="215900" anchor="b">
            <a:prstTxWarp prst="textNoShape">
              <a:avLst/>
            </a:prstTxWarp>
          </a:bodyPr>
          <a:lstStyle/>
          <a:p>
            <a:pPr/>
            <a:r>
              <a:t>Master-Textstil durch Klicken bearbeiten</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8064-2AFB-FE76-B513-DC23CE5D4389}" type="slidenum">
              <a:t/>
            </a:fld>
          </a:p>
        </p:txBody>
      </p:sp>
    </p:spTree>
  </p:cSld>
  <p:clrMapOvr>
    <a:masterClrMapping/>
  </p:clrMapOvr>
</p:sldLayout>
</file>

<file path=ppt/slideLayouts/slideLayout246.xml><?xml version="1.0" encoding="utf-8"?>
<p:sldLayout xmlns:p="http://schemas.openxmlformats.org/presentationml/2006/main" xmlns:p14="http://schemas.microsoft.com/office/powerpoint/2010/main" xmlns:r="http://schemas.openxmlformats.org/officeDocument/2006/relationships" xmlns:a="http://schemas.openxmlformats.org/drawingml/2006/main" type="twoColTx">
  <p:cSld name="Titel und zwei Inhalte">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KgbAACwJQAAEAAAACYAAAAIAAAAAQAAAAAAAAA="/>
              </a:ext>
            </a:extLst>
          </p:cNvSpPr>
          <p:nvPr>
            <p:ph idx="1"/>
          </p:nvPr>
        </p:nvSpPr>
        <p:spPr>
          <a:xfrm>
            <a:off x="457200" y="1600200"/>
            <a:ext cx="4038600" cy="452628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YHAAA2AkAAHA1AACwJQAAEAAAACYAAAAIAAAAAQAAAAAAAAA="/>
              </a:ext>
            </a:extLst>
          </p:cNvSpPr>
          <p:nvPr>
            <p:ph idx="2"/>
          </p:nvPr>
        </p:nvSpPr>
        <p:spPr>
          <a:xfrm>
            <a:off x="4648200" y="1600200"/>
            <a:ext cx="4038600" cy="452628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D706-48FB-FE21-B513-BE74995D43EB}" type="slidenum">
              <a:t/>
            </a:fld>
          </a:p>
        </p:txBody>
      </p:sp>
    </p:spTree>
  </p:cSld>
  <p:clrMapOvr>
    <a:masterClrMapping/>
  </p:clrMapOvr>
</p:sldLayout>
</file>

<file path=ppt/slideLayouts/slideLayout247.xml><?xml version="1.0" encoding="utf-8"?>
<p:sldLayout xmlns:p="http://schemas.openxmlformats.org/presentationml/2006/main" xmlns:p14="http://schemas.microsoft.com/office/powerpoint/2010/main" xmlns:r="http://schemas.openxmlformats.org/officeDocument/2006/relationships" xmlns:a="http://schemas.openxmlformats.org/drawingml/2006/main" type="twoTxTwoObj">
  <p:cSld name="Vergleich">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3"/>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cQkAAKobAABhDQAAEAAAACYAAAAIAAAAgQAAAAAAAAA="/>
              </a:ext>
            </a:extLst>
          </p:cNvSpPr>
          <p:nvPr>
            <p:ph idx="1"/>
          </p:nvPr>
        </p:nvSpPr>
        <p:spPr>
          <a:xfrm>
            <a:off x="457200" y="1534795"/>
            <a:ext cx="4039870" cy="640080"/>
          </a:xfrm>
        </p:spPr>
        <p:txBody>
          <a:bodyPr vert="horz" wrap="square" lIns="91440" tIns="45720" rIns="91440" bIns="45720" numCol="1" spcCol="215900" anchor="b">
            <a:prstTxWarp prst="textNoShape">
              <a:avLst/>
            </a:prstTxWarp>
          </a:bodyPr>
          <a:lstStyle/>
          <a:p>
            <a:pPr/>
            <a:r>
              <a:t>Master-Textstil durch Klicken bearbeiten</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YQ0AAKobAACwJQAAEAAAACYAAAAIAAAAAQAAAAAAAAA="/>
              </a:ext>
            </a:extLst>
          </p:cNvSpPr>
          <p:nvPr>
            <p:ph idx="2"/>
          </p:nvPr>
        </p:nvSpPr>
        <p:spPr>
          <a:xfrm>
            <a:off x="457200" y="2174875"/>
            <a:ext cx="4039870" cy="3951605"/>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5" name="Folientext2"/>
          <p:cNvSpPr>
            <a:spLocks noGrp="1" noChangeArrowheads="1"/>
            <a:extLst>
              <a:ext uri="smNativeData">
                <pr:smNativeData xmlns:pr="smNativeData" val="SMDATA_13_gYnAVRMAAAAlAAAAZAAAAA8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WHAAAcQkAAHA1AABhDQAAEAAAACYAAAAIAAAAgQAAAAAAAAA="/>
              </a:ext>
            </a:extLst>
          </p:cNvSpPr>
          <p:nvPr>
            <p:ph idx="3"/>
          </p:nvPr>
        </p:nvSpPr>
        <p:spPr>
          <a:xfrm>
            <a:off x="4646930" y="1534795"/>
            <a:ext cx="4039870" cy="640080"/>
          </a:xfrm>
        </p:spPr>
        <p:txBody>
          <a:bodyPr vert="horz" wrap="square" lIns="91440" tIns="45720" rIns="91440" bIns="45720" numCol="1" spcCol="215900" anchor="b">
            <a:prstTxWarp prst="textNoShape">
              <a:avLst/>
            </a:prstTxWarp>
          </a:bodyPr>
          <a:lstStyle/>
          <a:p>
            <a:pPr/>
            <a:r>
              <a:t>Master-Textstil durch Klicken bearbeiten</a:t>
            </a:r>
          </a:p>
        </p:txBody>
      </p:sp>
      <p:sp>
        <p:nvSpPr>
          <p:cNvPr id="6" name="Folientext4"/>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WHAAAYQ0AAHA1AACwJQAAEAAAACYAAAAIAAAAAQAAAAAAAAA="/>
              </a:ext>
            </a:extLst>
          </p:cNvSpPr>
          <p:nvPr>
            <p:ph idx="4"/>
          </p:nvPr>
        </p:nvSpPr>
        <p:spPr>
          <a:xfrm>
            <a:off x="4646930" y="2174875"/>
            <a:ext cx="4039870" cy="3951605"/>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7"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8"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9"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DCCE-80FB-FE2A-B513-767F925D4323}" type="slidenum">
              <a:t/>
            </a:fld>
          </a:p>
        </p:txBody>
      </p:sp>
    </p:spTree>
  </p:cSld>
  <p:clrMapOvr>
    <a:masterClrMapping/>
  </p:clrMapOvr>
</p:sldLayout>
</file>

<file path=ppt/slideLayouts/slideLayout248.xml><?xml version="1.0" encoding="utf-8"?>
<p:sldLayout xmlns:p="http://schemas.openxmlformats.org/presentationml/2006/main" xmlns:p14="http://schemas.microsoft.com/office/powerpoint/2010/main" xmlns:r="http://schemas.openxmlformats.org/officeDocument/2006/relationships" xmlns:a="http://schemas.openxmlformats.org/drawingml/2006/main" type="titleOnly">
  <p:cSld name="Nur Titel">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4"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5"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9DBA-F4FB-FE6B-B513-023ED35D4357}" type="slidenum">
              <a:t/>
            </a:fld>
          </a:p>
        </p:txBody>
      </p:sp>
    </p:spTree>
  </p:cSld>
  <p:clrMapOvr>
    <a:masterClrMapping/>
  </p:clrMapOvr>
</p:sldLayout>
</file>

<file path=ppt/slideLayouts/slideLayout249.xml><?xml version="1.0" encoding="utf-8"?>
<p:sldLayout xmlns:p="http://schemas.openxmlformats.org/presentationml/2006/main" xmlns:p14="http://schemas.microsoft.com/office/powerpoint/2010/main" xmlns:r="http://schemas.openxmlformats.org/officeDocument/2006/relationships" xmlns:a="http://schemas.openxmlformats.org/drawingml/2006/main" type="blank">
  <p:cSld name="Leer">
    <p:spTree>
      <p:nvGrpSpPr>
        <p:cNvPr id="1" name=""/>
        <p:cNvGrpSpPr/>
        <p:nvPr/>
      </p:nvGrpSpPr>
      <p:grpSpPr>
        <a:xfrm>
          <a:off x="0" y="0"/>
          <a:ext cx="0" cy="0"/>
          <a:chOff x="0" y="0"/>
          <a:chExt cx="0" cy="0"/>
        </a:xfrm>
      </p:grpSpPr>
      <p:sp>
        <p:nvSpPr>
          <p:cNvPr id="2"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3"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4"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D14A-04FB-FE27-B513-F2729F5D43A7}" type="slidenum">
              <a:t/>
            </a:fld>
          </a:p>
        </p:txBody>
      </p:sp>
    </p:spTree>
  </p:cSld>
  <p:clrMapOvr>
    <a:masterClrMapping/>
  </p:clrMapOvr>
</p:sldLayout>
</file>

<file path=ppt/slideLayouts/slideLayout25.xml><?xml version="1.0" encoding="utf-8"?>
<p:sldLayout xmlns:p="http://schemas.openxmlformats.org/presentationml/2006/main" xmlns:p14="http://schemas.microsoft.com/office/powerpoint/2010/main" xmlns:r="http://schemas.openxmlformats.org/officeDocument/2006/relationships" xmlns:a="http://schemas.openxmlformats.org/drawingml/2006/main" type="secHead">
  <p:cSld name="Abschnitts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yBAAAHBsAAEI0AAB9IwAAEAAAACYAAAAIAAAAgQAAAAAAAAA="/>
              </a:ext>
            </a:extLst>
          </p:cNvSpPr>
          <p:nvPr>
            <p:ph type="title"/>
          </p:nvPr>
        </p:nvSpPr>
        <p:spPr>
          <a:xfrm>
            <a:off x="722630" y="4406900"/>
            <a:ext cx="7772400" cy="1362075"/>
          </a:xfrm>
        </p:spPr>
        <p:txBody>
          <a:bodyPr vert="horz" wrap="square" lIns="91440" tIns="45720" rIns="91440" bIns="45720" numCol="1" spcCol="215900" anchor="t">
            <a:prstTxWarp prst="textNoShape">
              <a:avLst/>
            </a:prstTxWarp>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yBAAA4REAAEI0AAAcGwAAEAAAACYAAAAIAAAAgQAAAAAAAAA="/>
              </a:ext>
            </a:extLst>
          </p:cNvSpPr>
          <p:nvPr>
            <p:ph idx="1"/>
          </p:nvPr>
        </p:nvSpPr>
        <p:spPr>
          <a:xfrm>
            <a:off x="722630" y="2906395"/>
            <a:ext cx="7772400" cy="1500505"/>
          </a:xfrm>
        </p:spPr>
        <p:txBody>
          <a:bodyPr vert="horz" wrap="square" lIns="91440" tIns="45720" rIns="91440" bIns="45720" numCol="1" spcCol="215900" anchor="b">
            <a:prstTxWarp prst="textNoShape">
              <a:avLst/>
            </a:prstTxWarp>
          </a:bodyPr>
          <a:lstStyle/>
          <a:p>
            <a:pPr/>
            <a:r>
              <a:t>Master-Textstil durch Klicken bearbeiten</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wAAAAcCYAAKMMAABA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cCYAAAglAABA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oKgAAcCYAAGA2AABAKQAAEAAAACYAAAAIAAAAAAAAAAAAAAA="/>
              </a:ext>
            </a:extLst>
          </p:cNvSpPr>
          <p:nvPr>
            <p:ph type="sldNum" sz="quarter" idx="12"/>
          </p:nvPr>
        </p:nvSpPr>
        <p:spPr/>
        <p:txBody>
          <a:bodyPr/>
          <a:lstStyle/>
          <a:p>
            <a:pPr/>
            <a:fld id="{16AB9730-7EFB-FE61-B513-8834D95D43DD}" type="slidenum">
              <a:t/>
            </a:fld>
          </a:p>
        </p:txBody>
      </p:sp>
    </p:spTree>
  </p:cSld>
  <p:clrMapOvr>
    <a:masterClrMapping/>
  </p:clrMapOvr>
</p:sldLayout>
</file>

<file path=ppt/slideLayouts/slideLayout250.xml><?xml version="1.0" encoding="utf-8"?>
<p:sldLayout xmlns:p="http://schemas.openxmlformats.org/presentationml/2006/main" xmlns:p14="http://schemas.microsoft.com/office/powerpoint/2010/main" xmlns:r="http://schemas.openxmlformats.org/officeDocument/2006/relationships" xmlns:a="http://schemas.openxmlformats.org/drawingml/2006/main" type="objTx">
  <p:cSld name="Inhalt mit 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rgEAAFIVAADUCAAAEAAAACYAAAAIAAAAgQAAAAAAAAA="/>
              </a:ext>
            </a:extLst>
          </p:cNvSpPr>
          <p:nvPr>
            <p:ph type="title"/>
          </p:nvPr>
        </p:nvSpPr>
        <p:spPr>
          <a:xfrm>
            <a:off x="457200" y="273050"/>
            <a:ext cx="3008630" cy="1162050"/>
          </a:xfrm>
        </p:spPr>
        <p:txBody>
          <a:bodyPr vert="horz" wrap="square" lIns="91440" tIns="45720" rIns="91440" bIns="45720" numCol="1" spcCol="215900" anchor="b">
            <a:prstTxWarp prst="textNoShape">
              <a:avLst/>
            </a:prstTxWarp>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FQAArgEAAHA1AACwJQAAEAAAACYAAAAIAAAAAQAAAAAAAAA="/>
              </a:ext>
            </a:extLst>
          </p:cNvSpPr>
          <p:nvPr>
            <p:ph idx="1"/>
          </p:nvPr>
        </p:nvSpPr>
        <p:spPr>
          <a:xfrm>
            <a:off x="3575050" y="273050"/>
            <a:ext cx="5111750" cy="585343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1AgAAFIVAACwJQAAEAAAACYAAAAIAAAAAQAAAAAAAAA="/>
              </a:ext>
            </a:extLst>
          </p:cNvSpPr>
          <p:nvPr>
            <p:ph idx="2"/>
          </p:nvPr>
        </p:nvSpPr>
        <p:spPr>
          <a:xfrm>
            <a:off x="457200" y="1435100"/>
            <a:ext cx="3008630" cy="4691380"/>
          </a:xfrm>
        </p:spPr>
        <p:txBody>
          <a:bodyPr/>
          <a:lstStyle/>
          <a:p>
            <a:pPr/>
            <a:r>
              <a:t>Master-Textstil durch Klicken bearbeiten</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D02D-63FB-FE26-B513-95739E5D43C0}" type="slidenum">
              <a:t/>
            </a:fld>
          </a:p>
        </p:txBody>
      </p:sp>
    </p:spTree>
  </p:cSld>
  <p:clrMapOvr>
    <a:masterClrMapping/>
  </p:clrMapOvr>
</p:sldLayout>
</file>

<file path=ppt/slideLayouts/slideLayout251.xml><?xml version="1.0" encoding="utf-8"?>
<p:sldLayout xmlns:p="http://schemas.openxmlformats.org/presentationml/2006/main" xmlns:p14="http://schemas.microsoft.com/office/powerpoint/2010/main" xmlns:r="http://schemas.openxmlformats.org/officeDocument/2006/relationships" xmlns:a="http://schemas.openxmlformats.org/drawingml/2006/main" type="picTx">
  <p:cSld name="Grafik mit 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iB0AAMYsAAAEIQAAEAAAACYAAAAIAAAAgQAAAAAAAAA="/>
              </a:ext>
            </a:extLst>
          </p:cNvSpPr>
          <p:nvPr>
            <p:ph type="title"/>
          </p:nvPr>
        </p:nvSpPr>
        <p:spPr>
          <a:xfrm>
            <a:off x="1791970" y="4800600"/>
            <a:ext cx="5486400" cy="566420"/>
          </a:xfrm>
        </p:spPr>
        <p:txBody>
          <a:bodyPr vert="horz" wrap="square" lIns="91440" tIns="45720" rIns="91440" bIns="45720" numCol="1" spcCol="215900" anchor="b">
            <a:prstTxWarp prst="textNoShape">
              <a:avLst/>
            </a:prstTxWarp>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xgMAAMYsAAAWHQAAEAAAACYAAAAIAAAAAQAAAAAAAAA="/>
              </a:ext>
            </a:extLst>
          </p:cNvSpPr>
          <p:nvPr>
            <p:ph idx="1"/>
          </p:nvPr>
        </p:nvSpPr>
        <p:spPr>
          <a:xfrm>
            <a:off x="1791970" y="613410"/>
            <a:ext cx="5486400" cy="4114800"/>
          </a:xfrm>
        </p:spPr>
        <p:txBody>
          <a:bodyPr/>
          <a:lstStyle/>
          <a:p>
            <a:pPr/>
            <a:r>
              <a:t>Master-Textstil durch Klicken bearbeiten</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BCEAAMYsAAD4JQAAEAAAACYAAAAIAAAAAQAAAAAAAAA="/>
              </a:ext>
            </a:extLst>
          </p:cNvSpPr>
          <p:nvPr>
            <p:ph idx="2"/>
          </p:nvPr>
        </p:nvSpPr>
        <p:spPr>
          <a:xfrm>
            <a:off x="1791970" y="5367020"/>
            <a:ext cx="5486400" cy="805180"/>
          </a:xfrm>
        </p:spPr>
        <p:txBody>
          <a:bodyPr/>
          <a:lstStyle/>
          <a:p>
            <a:pPr/>
            <a:r>
              <a:t>Master-Textstil durch Klicken bearbeiten</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D294-DAFB-FE24-B513-2C719C5D4379}" type="slidenum">
              <a:t/>
            </a:fld>
          </a:p>
        </p:txBody>
      </p:sp>
    </p:spTree>
  </p:cSld>
  <p:clrMapOvr>
    <a:masterClrMapping/>
  </p:clrMapOvr>
</p:sldLayout>
</file>

<file path=ppt/slideLayouts/slideLayout252.xml><?xml version="1.0" encoding="utf-8"?>
<p:sldLayout xmlns:p="http://schemas.openxmlformats.org/presentationml/2006/main" xmlns:p14="http://schemas.microsoft.com/office/powerpoint/2010/main" xmlns:r="http://schemas.openxmlformats.org/officeDocument/2006/relationships" xmlns:a="http://schemas.openxmlformats.org/drawingml/2006/main" type="vertTx">
  <p:cSld name="Titel und vertikaler Tex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Q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HA1AACwJQAAEAAAACYAAAAIAAAAAgAAAAAAAAA="/>
              </a:ext>
            </a:extLst>
          </p:cNvSpPr>
          <p:nvPr>
            <p:ph idx="1"/>
          </p:nvPr>
        </p:nvSpPr>
        <p:spPr/>
        <p:txBody>
          <a:bodyPr vert="vert" wrap="square" lIns="91440" tIns="45720" rIns="91440" bIns="45720" numCol="1" spcCol="215900" anchor="t">
            <a:prstTxWarp prst="textNoShape">
              <a:avLst/>
            </a:prstTxWarp>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A997-D9FB-FE5F-B513-2F0AE75D437A}" type="slidenum">
              <a:t/>
            </a:fld>
          </a:p>
        </p:txBody>
      </p:sp>
    </p:spTree>
  </p:cSld>
  <p:clrMapOvr>
    <a:masterClrMapping/>
  </p:clrMapOvr>
</p:sldLayout>
</file>

<file path=ppt/slideLayouts/slideLayout253.xml><?xml version="1.0" encoding="utf-8"?>
<p:sldLayout xmlns:p="http://schemas.openxmlformats.org/presentationml/2006/main" xmlns:p14="http://schemas.microsoft.com/office/powerpoint/2010/main" xmlns:r="http://schemas.openxmlformats.org/officeDocument/2006/relationships" xmlns:a="http://schemas.openxmlformats.org/drawingml/2006/main" type="vertTitleAndTx">
  <p:cSld name="Vertikaler Titel und Tex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Q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IKAAAsAEAAHA1AACwJQAAEAAAACYAAAAIAAAAgwAAAAAAAAA="/>
              </a:ext>
            </a:extLst>
          </p:cNvSpPr>
          <p:nvPr>
            <p:ph type="title"/>
          </p:nvPr>
        </p:nvSpPr>
        <p:spPr>
          <a:xfrm>
            <a:off x="6629400" y="274320"/>
            <a:ext cx="2057400" cy="5852160"/>
          </a:xfrm>
        </p:spPr>
        <p:txBody>
          <a:bodyPr vert="vert" wrap="square" lIns="91440" tIns="45720" rIns="91440" bIns="45720" numCol="1" spcCol="215900" anchor="b">
            <a:prstTxWarp prst="textNoShape">
              <a:avLst/>
            </a:prstTxWarp>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Q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AEAANgnAACwJQAAEAAAACYAAAAIAAAAAwAAAAAAAAA="/>
              </a:ext>
            </a:extLst>
          </p:cNvSpPr>
          <p:nvPr>
            <p:ph idx="1"/>
          </p:nvPr>
        </p:nvSpPr>
        <p:spPr>
          <a:xfrm>
            <a:off x="457200" y="274320"/>
            <a:ext cx="6019800" cy="5852160"/>
          </a:xfrm>
        </p:spPr>
        <p:txBody>
          <a:bodyPr vert="vert" wrap="square" lIns="91440" tIns="45720" rIns="91440" bIns="45720" numCol="1" spcCol="215900" anchor="t">
            <a:prstTxWarp prst="textNoShape">
              <a:avLst/>
            </a:prstTxWarp>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B8E5-ABFB-FE4E-B513-5D1BF65D4308}" type="slidenum">
              <a:t/>
            </a:fld>
          </a:p>
        </p:txBody>
      </p:sp>
    </p:spTree>
  </p:cSld>
  <p:clrMapOvr>
    <a:masterClrMapping/>
  </p:clrMapOvr>
</p:sldLayout>
</file>

<file path=ppt/slideLayouts/slideLayout254.xml><?xml version="1.0" encoding="utf-8"?>
<p:sldLayout xmlns:p="http://schemas.openxmlformats.org/presentationml/2006/main" xmlns:p14="http://schemas.microsoft.com/office/powerpoint/2010/main" xmlns:r="http://schemas.openxmlformats.org/officeDocument/2006/relationships" xmlns:a="http://schemas.openxmlformats.org/drawingml/2006/main" type="title">
  <p:cSld name="Titelfolie">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8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BAAAGg0AAAg0AAAmFgAAEAAAACYAAAAIAAAAAQAAAAAAAAA="/>
              </a:ext>
            </a:extLst>
          </p:cNvSpPr>
          <p:nvPr>
            <p:ph type="ctrTitle"/>
          </p:nvPr>
        </p:nvSpPr>
        <p:spPr>
          <a:xfrm>
            <a:off x="685800" y="2129790"/>
            <a:ext cx="7772400" cy="1470660"/>
          </a:xfrm>
        </p:spPr>
        <p:txBody>
          <a:bodyPr/>
          <a:lstStyle/>
          <a:p>
            <a:pPr/>
            <a:r>
              <a:t>Master-Titelstil durch Klicken bearbeiten</a:t>
            </a:r>
          </a:p>
        </p:txBody>
      </p:sp>
      <p:sp>
        <p:nvSpPr>
          <p:cNvPr id="3" name="Folienuntertitel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wCAAA6BcAANAvAACwIgAAEAAAACYAAAAIAAAAAQAAAAAAAAA="/>
              </a:ext>
            </a:extLst>
          </p:cNvSpPr>
          <p:nvPr>
            <p:ph type="subTitle" idx="1"/>
          </p:nvPr>
        </p:nvSpPr>
        <p:spPr>
          <a:xfrm>
            <a:off x="1371600" y="3886200"/>
            <a:ext cx="6400800" cy="1752600"/>
          </a:xfrm>
        </p:spPr>
        <p:txBody>
          <a:bodyPr/>
          <a:lstStyle/>
          <a:p>
            <a:pPr/>
            <a:r>
              <a:t>Master-Untertitelstil durch Klicken bearbeiten</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9B8E-C0FB-FE6D-B513-3638D55D4363}" type="slidenum">
              <a:t/>
            </a:fld>
          </a:p>
        </p:txBody>
      </p:sp>
    </p:spTree>
  </p:cSld>
  <p:clrMapOvr>
    <a:masterClrMapping/>
  </p:clrMapOvr>
</p:sldLayout>
</file>

<file path=ppt/slideLayouts/slideLayout255.xml><?xml version="1.0" encoding="utf-8"?>
<p:sldLayout xmlns:p="http://schemas.openxmlformats.org/presentationml/2006/main" xmlns:p14="http://schemas.microsoft.com/office/powerpoint/2010/main" xmlns:r="http://schemas.openxmlformats.org/officeDocument/2006/relationships" xmlns:a="http://schemas.openxmlformats.org/drawingml/2006/main" type="tx">
  <p:cSld name="Titel und Inhal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HA1AACwJQAAEAAAACYAAAAIAAAAAAAAAAAAAAA="/>
              </a:ext>
            </a:extLst>
          </p:cNvSpPr>
          <p:nvPr>
            <p:ph idx="1"/>
          </p:nvPr>
        </p:nvSpPr>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9599-D7FB-FE63-B513-2136DB5D4374}" type="slidenum">
              <a:t/>
            </a:fld>
          </a:p>
        </p:txBody>
      </p:sp>
    </p:spTree>
  </p:cSld>
  <p:clrMapOvr>
    <a:masterClrMapping/>
  </p:clrMapOvr>
</p:sldLayout>
</file>

<file path=ppt/slideLayouts/slideLayout256.xml><?xml version="1.0" encoding="utf-8"?>
<p:sldLayout xmlns:p="http://schemas.openxmlformats.org/presentationml/2006/main" xmlns:p14="http://schemas.microsoft.com/office/powerpoint/2010/main" xmlns:r="http://schemas.openxmlformats.org/officeDocument/2006/relationships" xmlns:a="http://schemas.openxmlformats.org/drawingml/2006/main" type="secHead">
  <p:cSld name="Abschnitts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yBAAAHBsAAEI0AAB9IwAAEAAAACYAAAAIAAAAgQAAAAAAAAA="/>
              </a:ext>
            </a:extLst>
          </p:cNvSpPr>
          <p:nvPr>
            <p:ph type="title"/>
          </p:nvPr>
        </p:nvSpPr>
        <p:spPr>
          <a:xfrm>
            <a:off x="722630" y="4406900"/>
            <a:ext cx="7772400" cy="1362075"/>
          </a:xfrm>
        </p:spPr>
        <p:txBody>
          <a:bodyPr vert="horz" wrap="square" lIns="91440" tIns="45720" rIns="91440" bIns="45720" numCol="1" spcCol="215900" anchor="t">
            <a:prstTxWarp prst="textNoShape">
              <a:avLst/>
            </a:prstTxWarp>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yBAAA4REAAEI0AAAcGwAAEAAAACYAAAAIAAAAgQAAAAAAAAA="/>
              </a:ext>
            </a:extLst>
          </p:cNvSpPr>
          <p:nvPr>
            <p:ph idx="1"/>
          </p:nvPr>
        </p:nvSpPr>
        <p:spPr>
          <a:xfrm>
            <a:off x="722630" y="2906395"/>
            <a:ext cx="7772400" cy="1500505"/>
          </a:xfrm>
        </p:spPr>
        <p:txBody>
          <a:bodyPr vert="horz" wrap="square" lIns="91440" tIns="45720" rIns="91440" bIns="45720" numCol="1" spcCol="215900" anchor="b">
            <a:prstTxWarp prst="textNoShape">
              <a:avLst/>
            </a:prstTxWarp>
          </a:bodyPr>
          <a:lstStyle/>
          <a:p>
            <a:pPr/>
            <a:r>
              <a:t>Master-Textstil durch Klicken bearbeiten</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9FFF-B1FB-FE69-B513-473CD15D4312}" type="slidenum">
              <a:t/>
            </a:fld>
          </a:p>
        </p:txBody>
      </p:sp>
    </p:spTree>
  </p:cSld>
  <p:clrMapOvr>
    <a:masterClrMapping/>
  </p:clrMapOvr>
</p:sldLayout>
</file>

<file path=ppt/slideLayouts/slideLayout257.xml><?xml version="1.0" encoding="utf-8"?>
<p:sldLayout xmlns:p="http://schemas.openxmlformats.org/presentationml/2006/main" xmlns:p14="http://schemas.microsoft.com/office/powerpoint/2010/main" xmlns:r="http://schemas.openxmlformats.org/officeDocument/2006/relationships" xmlns:a="http://schemas.openxmlformats.org/drawingml/2006/main" type="twoColTx">
  <p:cSld name="Titel und zwei Inhalte">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KgbAACwJQAAEAAAACYAAAAIAAAAAQAAAAAAAAA="/>
              </a:ext>
            </a:extLst>
          </p:cNvSpPr>
          <p:nvPr>
            <p:ph idx="1"/>
          </p:nvPr>
        </p:nvSpPr>
        <p:spPr>
          <a:xfrm>
            <a:off x="457200" y="1600200"/>
            <a:ext cx="4038600" cy="452628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YHAAA2AkAAHA1AACwJQAAEAAAACYAAAAIAAAAAQAAAAAAAAA="/>
              </a:ext>
            </a:extLst>
          </p:cNvSpPr>
          <p:nvPr>
            <p:ph idx="2"/>
          </p:nvPr>
        </p:nvSpPr>
        <p:spPr>
          <a:xfrm>
            <a:off x="4648200" y="1600200"/>
            <a:ext cx="4038600" cy="452628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C766-28FB-FE31-B513-DE64895D438B}" type="slidenum">
              <a:t/>
            </a:fld>
          </a:p>
        </p:txBody>
      </p:sp>
    </p:spTree>
  </p:cSld>
  <p:clrMapOvr>
    <a:masterClrMapping/>
  </p:clrMapOvr>
</p:sldLayout>
</file>

<file path=ppt/slideLayouts/slideLayout258.xml><?xml version="1.0" encoding="utf-8"?>
<p:sldLayout xmlns:p="http://schemas.openxmlformats.org/presentationml/2006/main" xmlns:p14="http://schemas.microsoft.com/office/powerpoint/2010/main" xmlns:r="http://schemas.openxmlformats.org/officeDocument/2006/relationships" xmlns:a="http://schemas.openxmlformats.org/drawingml/2006/main" type="twoTxTwoObj">
  <p:cSld name="Vergleich">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3"/>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cQkAAKobAABhDQAAEAAAACYAAAAIAAAAgQAAAAAAAAA="/>
              </a:ext>
            </a:extLst>
          </p:cNvSpPr>
          <p:nvPr>
            <p:ph idx="1"/>
          </p:nvPr>
        </p:nvSpPr>
        <p:spPr>
          <a:xfrm>
            <a:off x="457200" y="1534795"/>
            <a:ext cx="4039870" cy="640080"/>
          </a:xfrm>
        </p:spPr>
        <p:txBody>
          <a:bodyPr vert="horz" wrap="square" lIns="91440" tIns="45720" rIns="91440" bIns="45720" numCol="1" spcCol="215900" anchor="b">
            <a:prstTxWarp prst="textNoShape">
              <a:avLst/>
            </a:prstTxWarp>
          </a:bodyPr>
          <a:lstStyle/>
          <a:p>
            <a:pPr/>
            <a:r>
              <a:t>Master-Textstil durch Klicken bearbeiten</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YQ0AAKobAACwJQAAEAAAACYAAAAIAAAAAQAAAAAAAAA="/>
              </a:ext>
            </a:extLst>
          </p:cNvSpPr>
          <p:nvPr>
            <p:ph idx="2"/>
          </p:nvPr>
        </p:nvSpPr>
        <p:spPr>
          <a:xfrm>
            <a:off x="457200" y="2174875"/>
            <a:ext cx="4039870" cy="3951605"/>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5" name="Folientext2"/>
          <p:cNvSpPr>
            <a:spLocks noGrp="1" noChangeArrowheads="1"/>
            <a:extLst>
              <a:ext uri="smNativeData">
                <pr:smNativeData xmlns:pr="smNativeData" val="SMDATA_13_gYnAVRMAAAAlAAAAZAAAAA8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WHAAAcQkAAHA1AABhDQAAEAAAACYAAAAIAAAAgQAAAAAAAAA="/>
              </a:ext>
            </a:extLst>
          </p:cNvSpPr>
          <p:nvPr>
            <p:ph idx="3"/>
          </p:nvPr>
        </p:nvSpPr>
        <p:spPr>
          <a:xfrm>
            <a:off x="4646930" y="1534795"/>
            <a:ext cx="4039870" cy="640080"/>
          </a:xfrm>
        </p:spPr>
        <p:txBody>
          <a:bodyPr vert="horz" wrap="square" lIns="91440" tIns="45720" rIns="91440" bIns="45720" numCol="1" spcCol="215900" anchor="b">
            <a:prstTxWarp prst="textNoShape">
              <a:avLst/>
            </a:prstTxWarp>
          </a:bodyPr>
          <a:lstStyle/>
          <a:p>
            <a:pPr/>
            <a:r>
              <a:t>Master-Textstil durch Klicken bearbeiten</a:t>
            </a:r>
          </a:p>
        </p:txBody>
      </p:sp>
      <p:sp>
        <p:nvSpPr>
          <p:cNvPr id="6" name="Folientext4"/>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WHAAAYQ0AAHA1AACwJQAAEAAAACYAAAAIAAAAAQAAAAAAAAA="/>
              </a:ext>
            </a:extLst>
          </p:cNvSpPr>
          <p:nvPr>
            <p:ph idx="4"/>
          </p:nvPr>
        </p:nvSpPr>
        <p:spPr>
          <a:xfrm>
            <a:off x="4646930" y="2174875"/>
            <a:ext cx="4039870" cy="3951605"/>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7"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8"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9"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B509-47FB-FE43-B513-B116FB5D43E4}" type="slidenum">
              <a:t/>
            </a:fld>
          </a:p>
        </p:txBody>
      </p:sp>
    </p:spTree>
  </p:cSld>
  <p:clrMapOvr>
    <a:masterClrMapping/>
  </p:clrMapOvr>
</p:sldLayout>
</file>

<file path=ppt/slideLayouts/slideLayout259.xml><?xml version="1.0" encoding="utf-8"?>
<p:sldLayout xmlns:p="http://schemas.openxmlformats.org/presentationml/2006/main" xmlns:p14="http://schemas.microsoft.com/office/powerpoint/2010/main" xmlns:r="http://schemas.openxmlformats.org/officeDocument/2006/relationships" xmlns:a="http://schemas.openxmlformats.org/drawingml/2006/main" type="titleOnly">
  <p:cSld name="Nur Titel">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4"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5"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DA17-59FB-FE2C-B513-AF79945D43FA}" type="slidenum">
              <a:t/>
            </a:fld>
          </a:p>
        </p:txBody>
      </p:sp>
    </p:spTree>
  </p:cSld>
  <p:clrMapOvr>
    <a:masterClrMapping/>
  </p:clrMapOvr>
</p:sldLayout>
</file>

<file path=ppt/slideLayouts/slideLayout26.xml><?xml version="1.0" encoding="utf-8"?>
<p:sldLayout xmlns:p="http://schemas.openxmlformats.org/presentationml/2006/main" xmlns:p14="http://schemas.microsoft.com/office/powerpoint/2010/main" xmlns:r="http://schemas.openxmlformats.org/officeDocument/2006/relationships" xmlns:a="http://schemas.openxmlformats.org/drawingml/2006/main" type="twoColTx">
  <p:cSld name="Titel und zwei Inhalte">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ADwAAaAEAAGA2AADoCAAAEAAAACYAAAAIAAAAAAAAAAAAAAA="/>
              </a:ext>
            </a:extLst>
          </p:cNvSpPr>
          <p:nvPr>
            <p:ph type="title"/>
          </p:nvPr>
        </p:nvSpPr>
        <p:spPr/>
        <p:txBody>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KgbAACwJQAAEAAAACYAAAAIAAAAAQAAAAAAAAA="/>
              </a:ext>
            </a:extLst>
          </p:cNvSpPr>
          <p:nvPr>
            <p:ph idx="1"/>
          </p:nvPr>
        </p:nvSpPr>
        <p:spPr>
          <a:xfrm>
            <a:off x="457200" y="1600200"/>
            <a:ext cx="4038600" cy="452628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YHAAA2AkAAHA1AACwJQAAEAAAACYAAAAIAAAAAQAAAAAAAAA="/>
              </a:ext>
            </a:extLst>
          </p:cNvSpPr>
          <p:nvPr>
            <p:ph idx="2"/>
          </p:nvPr>
        </p:nvSpPr>
        <p:spPr>
          <a:xfrm>
            <a:off x="4648200" y="1600200"/>
            <a:ext cx="4038600" cy="452628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HoAZQ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wAAAAcCYAAKMMAABA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cCYAAAglAABA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oKgAAcCYAAGA2AABAKQAAEAAAACYAAAAIAAAAAAAAAAAAAAA="/>
              </a:ext>
            </a:extLst>
          </p:cNvSpPr>
          <p:nvPr>
            <p:ph type="sldNum" sz="quarter" idx="12"/>
          </p:nvPr>
        </p:nvSpPr>
        <p:spPr/>
        <p:txBody>
          <a:bodyPr/>
          <a:lstStyle/>
          <a:p>
            <a:pPr/>
            <a:fld id="{16AB8F30-7EFB-FE79-B513-882CC15D43DD}" type="slidenum">
              <a:t/>
            </a:fld>
          </a:p>
        </p:txBody>
      </p:sp>
    </p:spTree>
  </p:cSld>
  <p:clrMapOvr>
    <a:masterClrMapping/>
  </p:clrMapOvr>
</p:sldLayout>
</file>

<file path=ppt/slideLayouts/slideLayout260.xml><?xml version="1.0" encoding="utf-8"?>
<p:sldLayout xmlns:p="http://schemas.openxmlformats.org/presentationml/2006/main" xmlns:p14="http://schemas.microsoft.com/office/powerpoint/2010/main" xmlns:r="http://schemas.openxmlformats.org/officeDocument/2006/relationships" xmlns:a="http://schemas.openxmlformats.org/drawingml/2006/main" type="blank">
  <p:cSld name="Leer">
    <p:spTree>
      <p:nvGrpSpPr>
        <p:cNvPr id="1" name=""/>
        <p:cNvGrpSpPr/>
        <p:nvPr/>
      </p:nvGrpSpPr>
      <p:grpSpPr>
        <a:xfrm>
          <a:off x="0" y="0"/>
          <a:ext cx="0" cy="0"/>
          <a:chOff x="0" y="0"/>
          <a:chExt cx="0" cy="0"/>
        </a:xfrm>
      </p:grpSpPr>
      <p:sp>
        <p:nvSpPr>
          <p:cNvPr id="2"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3"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4"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8AF5-BBFB-FE7C-B513-4D29C45D4318}" type="slidenum">
              <a:t/>
            </a:fld>
          </a:p>
        </p:txBody>
      </p:sp>
    </p:spTree>
  </p:cSld>
  <p:clrMapOvr>
    <a:masterClrMapping/>
  </p:clrMapOvr>
</p:sldLayout>
</file>

<file path=ppt/slideLayouts/slideLayout261.xml><?xml version="1.0" encoding="utf-8"?>
<p:sldLayout xmlns:p="http://schemas.openxmlformats.org/presentationml/2006/main" xmlns:p14="http://schemas.microsoft.com/office/powerpoint/2010/main" xmlns:r="http://schemas.openxmlformats.org/officeDocument/2006/relationships" xmlns:a="http://schemas.openxmlformats.org/drawingml/2006/main" type="objTx">
  <p:cSld name="Inhalt mit 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rgEAAFIVAADUCAAAEAAAACYAAAAIAAAAgQAAAAAAAAA="/>
              </a:ext>
            </a:extLst>
          </p:cNvSpPr>
          <p:nvPr>
            <p:ph type="title"/>
          </p:nvPr>
        </p:nvSpPr>
        <p:spPr>
          <a:xfrm>
            <a:off x="457200" y="273050"/>
            <a:ext cx="3008630" cy="1162050"/>
          </a:xfrm>
        </p:spPr>
        <p:txBody>
          <a:bodyPr vert="horz" wrap="square" lIns="91440" tIns="45720" rIns="91440" bIns="45720" numCol="1" spcCol="215900" anchor="b">
            <a:prstTxWarp prst="textNoShape">
              <a:avLst/>
            </a:prstTxWarp>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FQAArgEAAHA1AACwJQAAEAAAACYAAAAIAAAAAQAAAAAAAAA="/>
              </a:ext>
            </a:extLst>
          </p:cNvSpPr>
          <p:nvPr>
            <p:ph idx="1"/>
          </p:nvPr>
        </p:nvSpPr>
        <p:spPr>
          <a:xfrm>
            <a:off x="3575050" y="273050"/>
            <a:ext cx="5111750" cy="585343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1AgAAFIVAACwJQAAEAAAACYAAAAIAAAAAQAAAAAAAAA="/>
              </a:ext>
            </a:extLst>
          </p:cNvSpPr>
          <p:nvPr>
            <p:ph idx="2"/>
          </p:nvPr>
        </p:nvSpPr>
        <p:spPr>
          <a:xfrm>
            <a:off x="457200" y="1435100"/>
            <a:ext cx="3008630" cy="4691380"/>
          </a:xfrm>
        </p:spPr>
        <p:txBody>
          <a:bodyPr/>
          <a:lstStyle/>
          <a:p>
            <a:pPr/>
            <a:r>
              <a:t>Master-Textstil durch Klicken bearbeiten</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993C-72FB-FE6F-B513-843AD75D43D1}" type="slidenum">
              <a:t/>
            </a:fld>
          </a:p>
        </p:txBody>
      </p:sp>
    </p:spTree>
  </p:cSld>
  <p:clrMapOvr>
    <a:masterClrMapping/>
  </p:clrMapOvr>
</p:sldLayout>
</file>

<file path=ppt/slideLayouts/slideLayout262.xml><?xml version="1.0" encoding="utf-8"?>
<p:sldLayout xmlns:p="http://schemas.openxmlformats.org/presentationml/2006/main" xmlns:p14="http://schemas.microsoft.com/office/powerpoint/2010/main" xmlns:r="http://schemas.openxmlformats.org/officeDocument/2006/relationships" xmlns:a="http://schemas.openxmlformats.org/drawingml/2006/main" type="picTx">
  <p:cSld name="Grafik mit 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iB0AAMYsAAAEIQAAEAAAACYAAAAIAAAAgQAAAAAAAAA="/>
              </a:ext>
            </a:extLst>
          </p:cNvSpPr>
          <p:nvPr>
            <p:ph type="title"/>
          </p:nvPr>
        </p:nvSpPr>
        <p:spPr>
          <a:xfrm>
            <a:off x="1791970" y="4800600"/>
            <a:ext cx="5486400" cy="566420"/>
          </a:xfrm>
        </p:spPr>
        <p:txBody>
          <a:bodyPr vert="horz" wrap="square" lIns="91440" tIns="45720" rIns="91440" bIns="45720" numCol="1" spcCol="215900" anchor="b">
            <a:prstTxWarp prst="textNoShape">
              <a:avLst/>
            </a:prstTxWarp>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xgMAAMYsAAAWHQAAEAAAACYAAAAIAAAAAQAAAAAAAAA="/>
              </a:ext>
            </a:extLst>
          </p:cNvSpPr>
          <p:nvPr>
            <p:ph idx="1"/>
          </p:nvPr>
        </p:nvSpPr>
        <p:spPr>
          <a:xfrm>
            <a:off x="1791970" y="613410"/>
            <a:ext cx="5486400" cy="4114800"/>
          </a:xfrm>
        </p:spPr>
        <p:txBody>
          <a:bodyPr/>
          <a:lstStyle/>
          <a:p>
            <a:pPr/>
            <a:r>
              <a:t>Master-Textstil durch Klicken bearbeiten</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BCEAAMYsAAD4JQAAEAAAACYAAAAIAAAAAQAAAAAAAAA="/>
              </a:ext>
            </a:extLst>
          </p:cNvSpPr>
          <p:nvPr>
            <p:ph idx="2"/>
          </p:nvPr>
        </p:nvSpPr>
        <p:spPr>
          <a:xfrm>
            <a:off x="1791970" y="5367020"/>
            <a:ext cx="5486400" cy="805180"/>
          </a:xfrm>
        </p:spPr>
        <p:txBody>
          <a:bodyPr/>
          <a:lstStyle/>
          <a:p>
            <a:pPr/>
            <a:r>
              <a:t>Master-Textstil durch Klicken bearbeiten</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D1A7-E9FB-FE27-B513-1F729F5D434A}" type="slidenum">
              <a:t/>
            </a:fld>
          </a:p>
        </p:txBody>
      </p:sp>
    </p:spTree>
  </p:cSld>
  <p:clrMapOvr>
    <a:masterClrMapping/>
  </p:clrMapOvr>
</p:sldLayout>
</file>

<file path=ppt/slideLayouts/slideLayout263.xml><?xml version="1.0" encoding="utf-8"?>
<p:sldLayout xmlns:p="http://schemas.openxmlformats.org/presentationml/2006/main" xmlns:p14="http://schemas.microsoft.com/office/powerpoint/2010/main" xmlns:r="http://schemas.openxmlformats.org/officeDocument/2006/relationships" xmlns:a="http://schemas.openxmlformats.org/drawingml/2006/main" type="vertTx">
  <p:cSld name="Titel und vertikaler Tex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Q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HA1AACwJQAAEAAAACYAAAAIAAAAAgAAAAAAAAA="/>
              </a:ext>
            </a:extLst>
          </p:cNvSpPr>
          <p:nvPr>
            <p:ph idx="1"/>
          </p:nvPr>
        </p:nvSpPr>
        <p:spPr/>
        <p:txBody>
          <a:bodyPr vert="vert" wrap="square" lIns="91440" tIns="45720" rIns="91440" bIns="45720" numCol="1" spcCol="215900" anchor="t">
            <a:prstTxWarp prst="textNoShape">
              <a:avLst/>
            </a:prstTxWarp>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F37B-35FB-FE05-B513-C350BD5D4396}" type="slidenum">
              <a:t/>
            </a:fld>
          </a:p>
        </p:txBody>
      </p:sp>
    </p:spTree>
  </p:cSld>
  <p:clrMapOvr>
    <a:masterClrMapping/>
  </p:clrMapOvr>
</p:sldLayout>
</file>

<file path=ppt/slideLayouts/slideLayout264.xml><?xml version="1.0" encoding="utf-8"?>
<p:sldLayout xmlns:p="http://schemas.openxmlformats.org/presentationml/2006/main" xmlns:p14="http://schemas.microsoft.com/office/powerpoint/2010/main" xmlns:r="http://schemas.openxmlformats.org/officeDocument/2006/relationships" xmlns:a="http://schemas.openxmlformats.org/drawingml/2006/main" type="vertTitleAndTx">
  <p:cSld name="Vertikaler Titel und Tex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Q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IKAAAsAEAAHA1AACwJQAAEAAAACYAAAAIAAAAgwAAAAAAAAA="/>
              </a:ext>
            </a:extLst>
          </p:cNvSpPr>
          <p:nvPr>
            <p:ph type="title"/>
          </p:nvPr>
        </p:nvSpPr>
        <p:spPr>
          <a:xfrm>
            <a:off x="6629400" y="274320"/>
            <a:ext cx="2057400" cy="5852160"/>
          </a:xfrm>
        </p:spPr>
        <p:txBody>
          <a:bodyPr vert="vert" wrap="square" lIns="91440" tIns="45720" rIns="91440" bIns="45720" numCol="1" spcCol="215900" anchor="b">
            <a:prstTxWarp prst="textNoShape">
              <a:avLst/>
            </a:prstTxWarp>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Q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AEAANgnAACwJQAAEAAAACYAAAAIAAAAAwAAAAAAAAA="/>
              </a:ext>
            </a:extLst>
          </p:cNvSpPr>
          <p:nvPr>
            <p:ph idx="1"/>
          </p:nvPr>
        </p:nvSpPr>
        <p:spPr>
          <a:xfrm>
            <a:off x="457200" y="274320"/>
            <a:ext cx="6019800" cy="5852160"/>
          </a:xfrm>
        </p:spPr>
        <p:txBody>
          <a:bodyPr vert="vert" wrap="square" lIns="91440" tIns="45720" rIns="91440" bIns="45720" numCol="1" spcCol="215900" anchor="t">
            <a:prstTxWarp prst="textNoShape">
              <a:avLst/>
            </a:prstTxWarp>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8B31-7FFB-FE7D-B513-8928C55D43DC}" type="slidenum">
              <a:t/>
            </a:fld>
          </a:p>
        </p:txBody>
      </p:sp>
    </p:spTree>
  </p:cSld>
  <p:clrMapOvr>
    <a:masterClrMapping/>
  </p:clrMapOvr>
</p:sldLayout>
</file>

<file path=ppt/slideLayouts/slideLayout265.xml><?xml version="1.0" encoding="utf-8"?>
<p:sldLayout xmlns:p="http://schemas.openxmlformats.org/presentationml/2006/main" xmlns:p14="http://schemas.microsoft.com/office/powerpoint/2010/main" xmlns:r="http://schemas.openxmlformats.org/officeDocument/2006/relationships" xmlns:a="http://schemas.openxmlformats.org/drawingml/2006/main" type="title">
  <p:cSld name="Titelfolie">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8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BAAAGg0AAAg0AAAmFgAAEAAAACYAAAAIAAAAAQAAAAAAAAA="/>
              </a:ext>
            </a:extLst>
          </p:cNvSpPr>
          <p:nvPr>
            <p:ph type="ctrTitle"/>
          </p:nvPr>
        </p:nvSpPr>
        <p:spPr>
          <a:xfrm>
            <a:off x="685800" y="2129790"/>
            <a:ext cx="7772400" cy="1470660"/>
          </a:xfrm>
        </p:spPr>
        <p:txBody>
          <a:bodyPr/>
          <a:lstStyle/>
          <a:p>
            <a:pPr/>
            <a:r>
              <a:t>Master-Titelstil durch Klicken bearbeiten</a:t>
            </a:r>
          </a:p>
        </p:txBody>
      </p:sp>
      <p:sp>
        <p:nvSpPr>
          <p:cNvPr id="3" name="Folienuntertitel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wCAAA6BcAANAvAACwIgAAEAAAACYAAAAIAAAAAQAAAAAAAAA="/>
              </a:ext>
            </a:extLst>
          </p:cNvSpPr>
          <p:nvPr>
            <p:ph type="subTitle" idx="1"/>
          </p:nvPr>
        </p:nvSpPr>
        <p:spPr>
          <a:xfrm>
            <a:off x="1371600" y="3886200"/>
            <a:ext cx="6400800" cy="1752600"/>
          </a:xfrm>
        </p:spPr>
        <p:txBody>
          <a:bodyPr/>
          <a:lstStyle/>
          <a:p>
            <a:pPr/>
            <a:r>
              <a:t>Master-Untertitelstil durch Klicken bearbeiten</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B280-CEFB-FE44-B513-3811FC5D436D}" type="slidenum">
              <a:t/>
            </a:fld>
          </a:p>
        </p:txBody>
      </p:sp>
    </p:spTree>
  </p:cSld>
  <p:clrMapOvr>
    <a:masterClrMapping/>
  </p:clrMapOvr>
</p:sldLayout>
</file>

<file path=ppt/slideLayouts/slideLayout266.xml><?xml version="1.0" encoding="utf-8"?>
<p:sldLayout xmlns:p="http://schemas.openxmlformats.org/presentationml/2006/main" xmlns:p14="http://schemas.microsoft.com/office/powerpoint/2010/main" xmlns:r="http://schemas.openxmlformats.org/officeDocument/2006/relationships" xmlns:a="http://schemas.openxmlformats.org/drawingml/2006/main" type="tx">
  <p:cSld name="Titel und Inhal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HA1AACwJQAAEAAAACYAAAAIAAAAAAAAAAAAAAA="/>
              </a:ext>
            </a:extLst>
          </p:cNvSpPr>
          <p:nvPr>
            <p:ph idx="1"/>
          </p:nvPr>
        </p:nvSpPr>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C310-5EFB-FE35-B513-A8608D5D43FD}" type="slidenum">
              <a:t/>
            </a:fld>
          </a:p>
        </p:txBody>
      </p:sp>
    </p:spTree>
  </p:cSld>
  <p:clrMapOvr>
    <a:masterClrMapping/>
  </p:clrMapOvr>
</p:sldLayout>
</file>

<file path=ppt/slideLayouts/slideLayout267.xml><?xml version="1.0" encoding="utf-8"?>
<p:sldLayout xmlns:p="http://schemas.openxmlformats.org/presentationml/2006/main" xmlns:p14="http://schemas.microsoft.com/office/powerpoint/2010/main" xmlns:r="http://schemas.openxmlformats.org/officeDocument/2006/relationships" xmlns:a="http://schemas.openxmlformats.org/drawingml/2006/main" type="secHead">
  <p:cSld name="Abschnitts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yBAAAHBsAAEI0AAB9IwAAEAAAACYAAAAIAAAAgQAAAAAAAAA="/>
              </a:ext>
            </a:extLst>
          </p:cNvSpPr>
          <p:nvPr>
            <p:ph type="title"/>
          </p:nvPr>
        </p:nvSpPr>
        <p:spPr>
          <a:xfrm>
            <a:off x="722630" y="4406900"/>
            <a:ext cx="7772400" cy="1362075"/>
          </a:xfrm>
        </p:spPr>
        <p:txBody>
          <a:bodyPr vert="horz" wrap="square" lIns="91440" tIns="45720" rIns="91440" bIns="45720" numCol="1" spcCol="215900" anchor="t">
            <a:prstTxWarp prst="textNoShape">
              <a:avLst/>
            </a:prstTxWarp>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yBAAA4REAAEI0AAAcGwAAEAAAACYAAAAIAAAAgQAAAAAAAAA="/>
              </a:ext>
            </a:extLst>
          </p:cNvSpPr>
          <p:nvPr>
            <p:ph idx="1"/>
          </p:nvPr>
        </p:nvSpPr>
        <p:spPr>
          <a:xfrm>
            <a:off x="722630" y="2906395"/>
            <a:ext cx="7772400" cy="1500505"/>
          </a:xfrm>
        </p:spPr>
        <p:txBody>
          <a:bodyPr vert="horz" wrap="square" lIns="91440" tIns="45720" rIns="91440" bIns="45720" numCol="1" spcCol="215900" anchor="b">
            <a:prstTxWarp prst="textNoShape">
              <a:avLst/>
            </a:prstTxWarp>
          </a:bodyPr>
          <a:lstStyle/>
          <a:p>
            <a:pPr/>
            <a:r>
              <a:t>Master-Textstil durch Klicken bearbeiten</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C8BD-F3FB-FE3E-B513-056B865D4350}" type="slidenum">
              <a:t/>
            </a:fld>
          </a:p>
        </p:txBody>
      </p:sp>
    </p:spTree>
  </p:cSld>
  <p:clrMapOvr>
    <a:masterClrMapping/>
  </p:clrMapOvr>
</p:sldLayout>
</file>

<file path=ppt/slideLayouts/slideLayout268.xml><?xml version="1.0" encoding="utf-8"?>
<p:sldLayout xmlns:p="http://schemas.openxmlformats.org/presentationml/2006/main" xmlns:p14="http://schemas.microsoft.com/office/powerpoint/2010/main" xmlns:r="http://schemas.openxmlformats.org/officeDocument/2006/relationships" xmlns:a="http://schemas.openxmlformats.org/drawingml/2006/main" type="twoColTx">
  <p:cSld name="Titel und zwei Inhalte">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KgbAACwJQAAEAAAACYAAAAIAAAAAQAAAAAAAAA="/>
              </a:ext>
            </a:extLst>
          </p:cNvSpPr>
          <p:nvPr>
            <p:ph idx="1"/>
          </p:nvPr>
        </p:nvSpPr>
        <p:spPr>
          <a:xfrm>
            <a:off x="457200" y="1600200"/>
            <a:ext cx="4038600" cy="452628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YHAAA2AkAAHA1AACwJQAAEAAAACYAAAAIAAAAAQAAAAAAAAA="/>
              </a:ext>
            </a:extLst>
          </p:cNvSpPr>
          <p:nvPr>
            <p:ph idx="2"/>
          </p:nvPr>
        </p:nvSpPr>
        <p:spPr>
          <a:xfrm>
            <a:off x="4648200" y="1600200"/>
            <a:ext cx="4038600" cy="452628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A2CD-83FB-FE54-B513-7501EC5D4320}" type="slidenum">
              <a:t/>
            </a:fld>
          </a:p>
        </p:txBody>
      </p:sp>
    </p:spTree>
  </p:cSld>
  <p:clrMapOvr>
    <a:masterClrMapping/>
  </p:clrMapOvr>
</p:sldLayout>
</file>

<file path=ppt/slideLayouts/slideLayout269.xml><?xml version="1.0" encoding="utf-8"?>
<p:sldLayout xmlns:p="http://schemas.openxmlformats.org/presentationml/2006/main" xmlns:p14="http://schemas.microsoft.com/office/powerpoint/2010/main" xmlns:r="http://schemas.openxmlformats.org/officeDocument/2006/relationships" xmlns:a="http://schemas.openxmlformats.org/drawingml/2006/main" type="twoTxTwoObj">
  <p:cSld name="Vergleich">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3"/>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cQkAAKobAABhDQAAEAAAACYAAAAIAAAAgQAAAAAAAAA="/>
              </a:ext>
            </a:extLst>
          </p:cNvSpPr>
          <p:nvPr>
            <p:ph idx="1"/>
          </p:nvPr>
        </p:nvSpPr>
        <p:spPr>
          <a:xfrm>
            <a:off x="457200" y="1534795"/>
            <a:ext cx="4039870" cy="640080"/>
          </a:xfrm>
        </p:spPr>
        <p:txBody>
          <a:bodyPr vert="horz" wrap="square" lIns="91440" tIns="45720" rIns="91440" bIns="45720" numCol="1" spcCol="215900" anchor="b">
            <a:prstTxWarp prst="textNoShape">
              <a:avLst/>
            </a:prstTxWarp>
          </a:bodyPr>
          <a:lstStyle/>
          <a:p>
            <a:pPr/>
            <a:r>
              <a:t>Master-Textstil durch Klicken bearbeiten</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YQ0AAKobAACwJQAAEAAAACYAAAAIAAAAAQAAAAAAAAA="/>
              </a:ext>
            </a:extLst>
          </p:cNvSpPr>
          <p:nvPr>
            <p:ph idx="2"/>
          </p:nvPr>
        </p:nvSpPr>
        <p:spPr>
          <a:xfrm>
            <a:off x="457200" y="2174875"/>
            <a:ext cx="4039870" cy="3951605"/>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5" name="Folientext2"/>
          <p:cNvSpPr>
            <a:spLocks noGrp="1" noChangeArrowheads="1"/>
            <a:extLst>
              <a:ext uri="smNativeData">
                <pr:smNativeData xmlns:pr="smNativeData" val="SMDATA_13_gYnAVRMAAAAlAAAAZAAAAA8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WHAAAcQkAAHA1AABhDQAAEAAAACYAAAAIAAAAgQAAAAAAAAA="/>
              </a:ext>
            </a:extLst>
          </p:cNvSpPr>
          <p:nvPr>
            <p:ph idx="3"/>
          </p:nvPr>
        </p:nvSpPr>
        <p:spPr>
          <a:xfrm>
            <a:off x="4646930" y="1534795"/>
            <a:ext cx="4039870" cy="640080"/>
          </a:xfrm>
        </p:spPr>
        <p:txBody>
          <a:bodyPr vert="horz" wrap="square" lIns="91440" tIns="45720" rIns="91440" bIns="45720" numCol="1" spcCol="215900" anchor="b">
            <a:prstTxWarp prst="textNoShape">
              <a:avLst/>
            </a:prstTxWarp>
          </a:bodyPr>
          <a:lstStyle/>
          <a:p>
            <a:pPr/>
            <a:r>
              <a:t>Master-Textstil durch Klicken bearbeiten</a:t>
            </a:r>
          </a:p>
        </p:txBody>
      </p:sp>
      <p:sp>
        <p:nvSpPr>
          <p:cNvPr id="6" name="Folientext4"/>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WHAAAYQ0AAHA1AACwJQAAEAAAACYAAAAIAAAAAQAAAAAAAAA="/>
              </a:ext>
            </a:extLst>
          </p:cNvSpPr>
          <p:nvPr>
            <p:ph idx="4"/>
          </p:nvPr>
        </p:nvSpPr>
        <p:spPr>
          <a:xfrm>
            <a:off x="4646930" y="2174875"/>
            <a:ext cx="4039870" cy="3951605"/>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7"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8"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9"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E17E-30FB-FE17-B513-C642AF5D4393}" type="slidenum">
              <a:t/>
            </a:fld>
          </a:p>
        </p:txBody>
      </p:sp>
    </p:spTree>
  </p:cSld>
  <p:clrMapOvr>
    <a:masterClrMapping/>
  </p:clrMapOvr>
</p:sldLayout>
</file>

<file path=ppt/slideLayouts/slideLayout27.xml><?xml version="1.0" encoding="utf-8"?>
<p:sldLayout xmlns:p="http://schemas.openxmlformats.org/presentationml/2006/main" xmlns:p14="http://schemas.microsoft.com/office/powerpoint/2010/main" xmlns:r="http://schemas.openxmlformats.org/officeDocument/2006/relationships" xmlns:a="http://schemas.openxmlformats.org/drawingml/2006/main" type="twoTxTwoObj">
  <p:cSld name="Vergleich">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ADwAAaAEAAGA2AADoCAAAEAAAACYAAAAIAAAAAAAAAAAAAAA="/>
              </a:ext>
            </a:extLst>
          </p:cNvSpPr>
          <p:nvPr>
            <p:ph type="title"/>
          </p:nvPr>
        </p:nvSpPr>
        <p:spPr/>
        <p:txBody>
          <a:bodyPr/>
          <a:lstStyle/>
          <a:p>
            <a:pPr/>
            <a:r>
              <a:t>Master-Titelstil durch Klicken bearbeiten</a:t>
            </a:r>
          </a:p>
        </p:txBody>
      </p:sp>
      <p:sp>
        <p:nvSpPr>
          <p:cNvPr id="3" name="Folientext3"/>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cQkAAKobAABhDQAAEAAAACYAAAAIAAAAgQAAAAAAAAA="/>
              </a:ext>
            </a:extLst>
          </p:cNvSpPr>
          <p:nvPr>
            <p:ph idx="1"/>
          </p:nvPr>
        </p:nvSpPr>
        <p:spPr>
          <a:xfrm>
            <a:off x="457200" y="1534795"/>
            <a:ext cx="4039870" cy="640080"/>
          </a:xfrm>
        </p:spPr>
        <p:txBody>
          <a:bodyPr vert="horz" wrap="square" lIns="91440" tIns="45720" rIns="91440" bIns="45720" numCol="1" spcCol="215900" anchor="b">
            <a:prstTxWarp prst="textNoShape">
              <a:avLst/>
            </a:prstTxWarp>
          </a:bodyPr>
          <a:lstStyle/>
          <a:p>
            <a:pPr/>
            <a:r>
              <a:t>Master-Textstil durch Klicken bearbeiten</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YQ0AAKobAACwJQAAEAAAACYAAAAIAAAAAQAAAAAAAAA="/>
              </a:ext>
            </a:extLst>
          </p:cNvSpPr>
          <p:nvPr>
            <p:ph idx="2"/>
          </p:nvPr>
        </p:nvSpPr>
        <p:spPr>
          <a:xfrm>
            <a:off x="457200" y="2174875"/>
            <a:ext cx="4039870" cy="3951605"/>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5" name="Folientext2"/>
          <p:cNvSpPr>
            <a:spLocks noGrp="1" noChangeArrowheads="1"/>
            <a:extLst>
              <a:ext uri="smNativeData">
                <pr:smNativeData xmlns:pr="smNativeData" val="SMDATA_13_gYnAVRMAAAAlAAAAZAAAAA8AAAAAkAAAAEgAAACQAAAASAAAAAAAAAAC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WHAAAcQkAAHA1AABhDQAAEAAAACYAAAAIAAAAgQAAAAAAAAA="/>
              </a:ext>
            </a:extLst>
          </p:cNvSpPr>
          <p:nvPr>
            <p:ph idx="3"/>
          </p:nvPr>
        </p:nvSpPr>
        <p:spPr>
          <a:xfrm>
            <a:off x="4646930" y="1534795"/>
            <a:ext cx="4039870" cy="640080"/>
          </a:xfrm>
        </p:spPr>
        <p:txBody>
          <a:bodyPr vert="horz" wrap="square" lIns="91440" tIns="45720" rIns="91440" bIns="45720" numCol="1" spcCol="215900" anchor="b">
            <a:prstTxWarp prst="textNoShape">
              <a:avLst/>
            </a:prstTxWarp>
          </a:bodyPr>
          <a:lstStyle/>
          <a:p>
            <a:pPr/>
            <a:r>
              <a:t>Master-Textstil durch Klicken bearbeiten</a:t>
            </a:r>
          </a:p>
        </p:txBody>
      </p:sp>
      <p:sp>
        <p:nvSpPr>
          <p:cNvPr id="6" name="Folientext4"/>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WHAAAYQ0AAHA1AACwJQAAEAAAACYAAAAIAAAAAQAAAAAAAAA="/>
              </a:ext>
            </a:extLst>
          </p:cNvSpPr>
          <p:nvPr>
            <p:ph idx="4"/>
          </p:nvPr>
        </p:nvSpPr>
        <p:spPr>
          <a:xfrm>
            <a:off x="4646930" y="2174875"/>
            <a:ext cx="4039870" cy="3951605"/>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7"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wAAAAcCYAAKMMAABAKQAAEAAAACYAAAAIAAAAAAAAAAAAAAA="/>
              </a:ext>
            </a:extLst>
          </p:cNvSpPr>
          <p:nvPr>
            <p:ph type="dt" sz="quarter" idx="10"/>
          </p:nvPr>
        </p:nvSpPr>
        <p:spPr/>
        <p:txBody>
          <a:bodyPr/>
          <a:lstStyle/>
          <a:p>
            <a:pPr/>
          </a:p>
        </p:txBody>
      </p:sp>
      <p:sp>
        <p:nvSpPr>
          <p:cNvPr id="8"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cCYAAAglAABAKQAAEAAAACYAAAAIAAAAAAAAAAAAAAA="/>
              </a:ext>
            </a:extLst>
          </p:cNvSpPr>
          <p:nvPr>
            <p:ph type="ftr" sz="quarter" idx="11"/>
          </p:nvPr>
        </p:nvSpPr>
        <p:spPr/>
        <p:txBody>
          <a:bodyPr/>
          <a:lstStyle/>
          <a:p>
            <a:pPr/>
          </a:p>
        </p:txBody>
      </p:sp>
      <p:sp>
        <p:nvSpPr>
          <p:cNvPr id="9"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oKgAAcCYAAGA2AABAKQAAEAAAACYAAAAIAAAAAAAAAAAAAAA="/>
              </a:ext>
            </a:extLst>
          </p:cNvSpPr>
          <p:nvPr>
            <p:ph type="sldNum" sz="quarter" idx="12"/>
          </p:nvPr>
        </p:nvSpPr>
        <p:spPr/>
        <p:txBody>
          <a:bodyPr/>
          <a:lstStyle/>
          <a:p>
            <a:pPr/>
            <a:fld id="{16ABC0EF-A1FB-FE36-B513-57638E5D4302}" type="slidenum">
              <a:t/>
            </a:fld>
          </a:p>
        </p:txBody>
      </p:sp>
    </p:spTree>
  </p:cSld>
  <p:clrMapOvr>
    <a:masterClrMapping/>
  </p:clrMapOvr>
</p:sldLayout>
</file>

<file path=ppt/slideLayouts/slideLayout270.xml><?xml version="1.0" encoding="utf-8"?>
<p:sldLayout xmlns:p="http://schemas.openxmlformats.org/presentationml/2006/main" xmlns:p14="http://schemas.microsoft.com/office/powerpoint/2010/main" xmlns:r="http://schemas.openxmlformats.org/officeDocument/2006/relationships" xmlns:a="http://schemas.openxmlformats.org/drawingml/2006/main" type="titleOnly">
  <p:cSld name="Nur Titel">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4"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5"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D62F-61FB-FE20-B513-9775985D43C2}" type="slidenum">
              <a:t/>
            </a:fld>
          </a:p>
        </p:txBody>
      </p:sp>
    </p:spTree>
  </p:cSld>
  <p:clrMapOvr>
    <a:masterClrMapping/>
  </p:clrMapOvr>
</p:sldLayout>
</file>

<file path=ppt/slideLayouts/slideLayout271.xml><?xml version="1.0" encoding="utf-8"?>
<p:sldLayout xmlns:p="http://schemas.openxmlformats.org/presentationml/2006/main" xmlns:p14="http://schemas.microsoft.com/office/powerpoint/2010/main" xmlns:r="http://schemas.openxmlformats.org/officeDocument/2006/relationships" xmlns:a="http://schemas.openxmlformats.org/drawingml/2006/main" type="blank">
  <p:cSld name="Leer">
    <p:spTree>
      <p:nvGrpSpPr>
        <p:cNvPr id="1" name=""/>
        <p:cNvGrpSpPr/>
        <p:nvPr/>
      </p:nvGrpSpPr>
      <p:grpSpPr>
        <a:xfrm>
          <a:off x="0" y="0"/>
          <a:ext cx="0" cy="0"/>
          <a:chOff x="0" y="0"/>
          <a:chExt cx="0" cy="0"/>
        </a:xfrm>
      </p:grpSpPr>
      <p:sp>
        <p:nvSpPr>
          <p:cNvPr id="2"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3"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4"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DFF1-BFFB-FE29-B513-497C915D431C}" type="slidenum">
              <a:t/>
            </a:fld>
          </a:p>
        </p:txBody>
      </p:sp>
    </p:spTree>
  </p:cSld>
  <p:clrMapOvr>
    <a:masterClrMapping/>
  </p:clrMapOvr>
</p:sldLayout>
</file>

<file path=ppt/slideLayouts/slideLayout272.xml><?xml version="1.0" encoding="utf-8"?>
<p:sldLayout xmlns:p="http://schemas.openxmlformats.org/presentationml/2006/main" xmlns:p14="http://schemas.microsoft.com/office/powerpoint/2010/main" xmlns:r="http://schemas.openxmlformats.org/officeDocument/2006/relationships" xmlns:a="http://schemas.openxmlformats.org/drawingml/2006/main" type="objTx">
  <p:cSld name="Inhalt mit 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rgEAAFIVAADUCAAAEAAAACYAAAAIAAAAgQAAAAAAAAA="/>
              </a:ext>
            </a:extLst>
          </p:cNvSpPr>
          <p:nvPr>
            <p:ph type="title"/>
          </p:nvPr>
        </p:nvSpPr>
        <p:spPr>
          <a:xfrm>
            <a:off x="457200" y="273050"/>
            <a:ext cx="3008630" cy="1162050"/>
          </a:xfrm>
        </p:spPr>
        <p:txBody>
          <a:bodyPr vert="horz" wrap="square" lIns="91440" tIns="45720" rIns="91440" bIns="45720" numCol="1" spcCol="215900" anchor="b">
            <a:prstTxWarp prst="textNoShape">
              <a:avLst/>
            </a:prstTxWarp>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FQAArgEAAHA1AACwJQAAEAAAACYAAAAIAAAAAQAAAAAAAAA="/>
              </a:ext>
            </a:extLst>
          </p:cNvSpPr>
          <p:nvPr>
            <p:ph idx="1"/>
          </p:nvPr>
        </p:nvSpPr>
        <p:spPr>
          <a:xfrm>
            <a:off x="3575050" y="273050"/>
            <a:ext cx="5111750" cy="585343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1AgAAFIVAACwJQAAEAAAACYAAAAIAAAAAQAAAAAAAAA="/>
              </a:ext>
            </a:extLst>
          </p:cNvSpPr>
          <p:nvPr>
            <p:ph idx="2"/>
          </p:nvPr>
        </p:nvSpPr>
        <p:spPr>
          <a:xfrm>
            <a:off x="457200" y="1435100"/>
            <a:ext cx="3008630" cy="4691380"/>
          </a:xfrm>
        </p:spPr>
        <p:txBody>
          <a:bodyPr/>
          <a:lstStyle/>
          <a:p>
            <a:pPr/>
            <a:r>
              <a:t>Master-Textstil durch Klicken bearbeiten</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DC81-CFFB-FE2A-B513-397F925D436C}" type="slidenum">
              <a:t/>
            </a:fld>
          </a:p>
        </p:txBody>
      </p:sp>
    </p:spTree>
  </p:cSld>
  <p:clrMapOvr>
    <a:masterClrMapping/>
  </p:clrMapOvr>
</p:sldLayout>
</file>

<file path=ppt/slideLayouts/slideLayout273.xml><?xml version="1.0" encoding="utf-8"?>
<p:sldLayout xmlns:p="http://schemas.openxmlformats.org/presentationml/2006/main" xmlns:p14="http://schemas.microsoft.com/office/powerpoint/2010/main" xmlns:r="http://schemas.openxmlformats.org/officeDocument/2006/relationships" xmlns:a="http://schemas.openxmlformats.org/drawingml/2006/main" type="picTx">
  <p:cSld name="Grafik mit 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iB0AAMYsAAAEIQAAEAAAACYAAAAIAAAAgQAAAAAAAAA="/>
              </a:ext>
            </a:extLst>
          </p:cNvSpPr>
          <p:nvPr>
            <p:ph type="title"/>
          </p:nvPr>
        </p:nvSpPr>
        <p:spPr>
          <a:xfrm>
            <a:off x="1791970" y="4800600"/>
            <a:ext cx="5486400" cy="566420"/>
          </a:xfrm>
        </p:spPr>
        <p:txBody>
          <a:bodyPr vert="horz" wrap="square" lIns="91440" tIns="45720" rIns="91440" bIns="45720" numCol="1" spcCol="215900" anchor="b">
            <a:prstTxWarp prst="textNoShape">
              <a:avLst/>
            </a:prstTxWarp>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xgMAAMYsAAAWHQAAEAAAACYAAAAIAAAAAQAAAAAAAAA="/>
              </a:ext>
            </a:extLst>
          </p:cNvSpPr>
          <p:nvPr>
            <p:ph idx="1"/>
          </p:nvPr>
        </p:nvSpPr>
        <p:spPr>
          <a:xfrm>
            <a:off x="1791970" y="613410"/>
            <a:ext cx="5486400" cy="4114800"/>
          </a:xfrm>
        </p:spPr>
        <p:txBody>
          <a:bodyPr/>
          <a:lstStyle/>
          <a:p>
            <a:pPr/>
            <a:r>
              <a:t>Master-Textstil durch Klicken bearbeiten</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BCEAAMYsAAD4JQAAEAAAACYAAAAIAAAAAQAAAAAAAAA="/>
              </a:ext>
            </a:extLst>
          </p:cNvSpPr>
          <p:nvPr>
            <p:ph idx="2"/>
          </p:nvPr>
        </p:nvSpPr>
        <p:spPr>
          <a:xfrm>
            <a:off x="1791970" y="5367020"/>
            <a:ext cx="5486400" cy="805180"/>
          </a:xfrm>
        </p:spPr>
        <p:txBody>
          <a:bodyPr/>
          <a:lstStyle/>
          <a:p>
            <a:pPr/>
            <a:r>
              <a:t>Master-Textstil durch Klicken bearbeiten</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E332-7CFB-FE15-B513-8A40AD5D43DF}" type="slidenum">
              <a:t/>
            </a:fld>
          </a:p>
        </p:txBody>
      </p:sp>
    </p:spTree>
  </p:cSld>
  <p:clrMapOvr>
    <a:masterClrMapping/>
  </p:clrMapOvr>
</p:sldLayout>
</file>

<file path=ppt/slideLayouts/slideLayout274.xml><?xml version="1.0" encoding="utf-8"?>
<p:sldLayout xmlns:p="http://schemas.openxmlformats.org/presentationml/2006/main" xmlns:p14="http://schemas.microsoft.com/office/powerpoint/2010/main" xmlns:r="http://schemas.openxmlformats.org/officeDocument/2006/relationships" xmlns:a="http://schemas.openxmlformats.org/drawingml/2006/main" type="vertTx">
  <p:cSld name="Titel und vertikaler Tex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Q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HA1AACwJQAAEAAAACYAAAAIAAAAAgAAAAAAAAA="/>
              </a:ext>
            </a:extLst>
          </p:cNvSpPr>
          <p:nvPr>
            <p:ph idx="1"/>
          </p:nvPr>
        </p:nvSpPr>
        <p:spPr/>
        <p:txBody>
          <a:bodyPr vert="vert" wrap="square" lIns="91440" tIns="45720" rIns="91440" bIns="45720" numCol="1" spcCol="215900" anchor="t">
            <a:prstTxWarp prst="textNoShape">
              <a:avLst/>
            </a:prstTxWarp>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BA77-39FB-FE4C-B513-CF19F45D439A}" type="slidenum">
              <a:t/>
            </a:fld>
          </a:p>
        </p:txBody>
      </p:sp>
    </p:spTree>
  </p:cSld>
  <p:clrMapOvr>
    <a:masterClrMapping/>
  </p:clrMapOvr>
</p:sldLayout>
</file>

<file path=ppt/slideLayouts/slideLayout275.xml><?xml version="1.0" encoding="utf-8"?>
<p:sldLayout xmlns:p="http://schemas.openxmlformats.org/presentationml/2006/main" xmlns:p14="http://schemas.microsoft.com/office/powerpoint/2010/main" xmlns:r="http://schemas.openxmlformats.org/officeDocument/2006/relationships" xmlns:a="http://schemas.openxmlformats.org/drawingml/2006/main" type="vertTitleAndTx">
  <p:cSld name="Vertikaler Titel und Tex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Q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IKAAAsAEAAHA1AACwJQAAEAAAACYAAAAIAAAAgwAAAAAAAAA="/>
              </a:ext>
            </a:extLst>
          </p:cNvSpPr>
          <p:nvPr>
            <p:ph type="title"/>
          </p:nvPr>
        </p:nvSpPr>
        <p:spPr>
          <a:xfrm>
            <a:off x="6629400" y="274320"/>
            <a:ext cx="2057400" cy="5852160"/>
          </a:xfrm>
        </p:spPr>
        <p:txBody>
          <a:bodyPr vert="vert" wrap="square" lIns="91440" tIns="45720" rIns="91440" bIns="45720" numCol="1" spcCol="215900" anchor="b">
            <a:prstTxWarp prst="textNoShape">
              <a:avLst/>
            </a:prstTxWarp>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Q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AEAANgnAACwJQAAEAAAACYAAAAIAAAAAwAAAAAAAAA="/>
              </a:ext>
            </a:extLst>
          </p:cNvSpPr>
          <p:nvPr>
            <p:ph idx="1"/>
          </p:nvPr>
        </p:nvSpPr>
        <p:spPr>
          <a:xfrm>
            <a:off x="457200" y="274320"/>
            <a:ext cx="6019800" cy="5852160"/>
          </a:xfrm>
        </p:spPr>
        <p:txBody>
          <a:bodyPr vert="vert" wrap="square" lIns="91440" tIns="45720" rIns="91440" bIns="45720" numCol="1" spcCol="215900" anchor="t">
            <a:prstTxWarp prst="textNoShape">
              <a:avLst/>
            </a:prstTxWarp>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923D-73FB-FE64-B513-8531DC5D43D0}" type="slidenum">
              <a:t/>
            </a:fld>
          </a:p>
        </p:txBody>
      </p:sp>
    </p:spTree>
  </p:cSld>
  <p:clrMapOvr>
    <a:masterClrMapping/>
  </p:clrMapOvr>
</p:sldLayout>
</file>

<file path=ppt/slideLayouts/slideLayout276.xml><?xml version="1.0" encoding="utf-8"?>
<p:sldLayout xmlns:p="http://schemas.openxmlformats.org/presentationml/2006/main" xmlns:p14="http://schemas.microsoft.com/office/powerpoint/2010/main" xmlns:r="http://schemas.openxmlformats.org/officeDocument/2006/relationships" xmlns:a="http://schemas.openxmlformats.org/drawingml/2006/main" type="title">
  <p:cSld name="Titelfolie">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8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BAAAGg0AAAg0AAAmFgAAEAAAACYAAAAIAAAAAQAAAAAAAAA="/>
              </a:ext>
            </a:extLst>
          </p:cNvSpPr>
          <p:nvPr>
            <p:ph type="ctrTitle"/>
          </p:nvPr>
        </p:nvSpPr>
        <p:spPr>
          <a:xfrm>
            <a:off x="685800" y="2129790"/>
            <a:ext cx="7772400" cy="1470660"/>
          </a:xfrm>
        </p:spPr>
        <p:txBody>
          <a:bodyPr/>
          <a:lstStyle/>
          <a:p>
            <a:pPr/>
            <a:r>
              <a:t>Master-Titelstil durch Klicken bearbeiten</a:t>
            </a:r>
          </a:p>
        </p:txBody>
      </p:sp>
      <p:sp>
        <p:nvSpPr>
          <p:cNvPr id="3" name="Folienuntertitel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wCAAA6BcAANAvAACwIgAAEAAAACYAAAAIAAAAAQAAAAAAAAA="/>
              </a:ext>
            </a:extLst>
          </p:cNvSpPr>
          <p:nvPr>
            <p:ph type="subTitle" idx="1"/>
          </p:nvPr>
        </p:nvSpPr>
        <p:spPr>
          <a:xfrm>
            <a:off x="1371600" y="3886200"/>
            <a:ext cx="6400800" cy="1752600"/>
          </a:xfrm>
        </p:spPr>
        <p:txBody>
          <a:bodyPr/>
          <a:lstStyle/>
          <a:p>
            <a:pPr/>
            <a:r>
              <a:t>Master-Untertitelstil durch Klicken bearbeiten</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C255-1BFB-FE34-B513-ED618C5D43B8}" type="slidenum">
              <a:t/>
            </a:fld>
          </a:p>
        </p:txBody>
      </p:sp>
    </p:spTree>
  </p:cSld>
  <p:clrMapOvr>
    <a:masterClrMapping/>
  </p:clrMapOvr>
</p:sldLayout>
</file>

<file path=ppt/slideLayouts/slideLayout277.xml><?xml version="1.0" encoding="utf-8"?>
<p:sldLayout xmlns:p="http://schemas.openxmlformats.org/presentationml/2006/main" xmlns:p14="http://schemas.microsoft.com/office/powerpoint/2010/main" xmlns:r="http://schemas.openxmlformats.org/officeDocument/2006/relationships" xmlns:a="http://schemas.openxmlformats.org/drawingml/2006/main" type="tx">
  <p:cSld name="Titel und Inhal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HA1AACwJQAAEAAAACYAAAAIAAAAAAAAAAAAAAA="/>
              </a:ext>
            </a:extLst>
          </p:cNvSpPr>
          <p:nvPr>
            <p:ph idx="1"/>
          </p:nvPr>
        </p:nvSpPr>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CFED-A3FB-FE39-B513-556C815D4300}" type="slidenum">
              <a:t/>
            </a:fld>
          </a:p>
        </p:txBody>
      </p:sp>
    </p:spTree>
  </p:cSld>
  <p:clrMapOvr>
    <a:masterClrMapping/>
  </p:clrMapOvr>
</p:sldLayout>
</file>

<file path=ppt/slideLayouts/slideLayout278.xml><?xml version="1.0" encoding="utf-8"?>
<p:sldLayout xmlns:p="http://schemas.openxmlformats.org/presentationml/2006/main" xmlns:p14="http://schemas.microsoft.com/office/powerpoint/2010/main" xmlns:r="http://schemas.openxmlformats.org/officeDocument/2006/relationships" xmlns:a="http://schemas.openxmlformats.org/drawingml/2006/main" type="secHead">
  <p:cSld name="Abschnitts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yBAAAHBsAAEI0AAB9IwAAEAAAACYAAAAIAAAAgQAAAAAAAAA="/>
              </a:ext>
            </a:extLst>
          </p:cNvSpPr>
          <p:nvPr>
            <p:ph type="title"/>
          </p:nvPr>
        </p:nvSpPr>
        <p:spPr>
          <a:xfrm>
            <a:off x="722630" y="4406900"/>
            <a:ext cx="7772400" cy="1362075"/>
          </a:xfrm>
        </p:spPr>
        <p:txBody>
          <a:bodyPr vert="horz" wrap="square" lIns="91440" tIns="45720" rIns="91440" bIns="45720" numCol="1" spcCol="215900" anchor="t">
            <a:prstTxWarp prst="textNoShape">
              <a:avLst/>
            </a:prstTxWarp>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yBAAA4REAAEI0AAAcGwAAEAAAACYAAAAIAAAAgQAAAAAAAAA="/>
              </a:ext>
            </a:extLst>
          </p:cNvSpPr>
          <p:nvPr>
            <p:ph idx="1"/>
          </p:nvPr>
        </p:nvSpPr>
        <p:spPr>
          <a:xfrm>
            <a:off x="722630" y="2906395"/>
            <a:ext cx="7772400" cy="1500505"/>
          </a:xfrm>
        </p:spPr>
        <p:txBody>
          <a:bodyPr vert="horz" wrap="square" lIns="91440" tIns="45720" rIns="91440" bIns="45720" numCol="1" spcCol="215900" anchor="b">
            <a:prstTxWarp prst="textNoShape">
              <a:avLst/>
            </a:prstTxWarp>
          </a:bodyPr>
          <a:lstStyle/>
          <a:p>
            <a:pPr/>
            <a:r>
              <a:t>Master-Textstil durch Klicken bearbeiten</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80C6-88FB-FE76-B513-7E23CE5D432B}" type="slidenum">
              <a:t/>
            </a:fld>
          </a:p>
        </p:txBody>
      </p:sp>
    </p:spTree>
  </p:cSld>
  <p:clrMapOvr>
    <a:masterClrMapping/>
  </p:clrMapOvr>
</p:sldLayout>
</file>

<file path=ppt/slideLayouts/slideLayout279.xml><?xml version="1.0" encoding="utf-8"?>
<p:sldLayout xmlns:p="http://schemas.openxmlformats.org/presentationml/2006/main" xmlns:p14="http://schemas.microsoft.com/office/powerpoint/2010/main" xmlns:r="http://schemas.openxmlformats.org/officeDocument/2006/relationships" xmlns:a="http://schemas.openxmlformats.org/drawingml/2006/main" type="twoColTx">
  <p:cSld name="Titel und zwei Inhalte">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KgbAACwJQAAEAAAACYAAAAIAAAAAQAAAAAAAAA="/>
              </a:ext>
            </a:extLst>
          </p:cNvSpPr>
          <p:nvPr>
            <p:ph idx="1"/>
          </p:nvPr>
        </p:nvSpPr>
        <p:spPr>
          <a:xfrm>
            <a:off x="457200" y="1600200"/>
            <a:ext cx="4038600" cy="452628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YHAAA2AkAAHA1AACwJQAAEAAAACYAAAAIAAAAAQAAAAAAAAA="/>
              </a:ext>
            </a:extLst>
          </p:cNvSpPr>
          <p:nvPr>
            <p:ph idx="2"/>
          </p:nvPr>
        </p:nvSpPr>
        <p:spPr>
          <a:xfrm>
            <a:off x="4648200" y="1600200"/>
            <a:ext cx="4038600" cy="452628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A47A-34FB-FE52-B513-C207EA5D4397}" type="slidenum">
              <a:t/>
            </a:fld>
          </a:p>
        </p:txBody>
      </p:sp>
    </p:spTree>
  </p:cSld>
  <p:clrMapOvr>
    <a:masterClrMapping/>
  </p:clrMapOvr>
</p:sldLayout>
</file>

<file path=ppt/slideLayouts/slideLayout28.xml><?xml version="1.0" encoding="utf-8"?>
<p:sldLayout xmlns:p="http://schemas.openxmlformats.org/presentationml/2006/main" xmlns:p14="http://schemas.microsoft.com/office/powerpoint/2010/main" xmlns:r="http://schemas.openxmlformats.org/officeDocument/2006/relationships" xmlns:a="http://schemas.openxmlformats.org/drawingml/2006/main" type="titleOnly">
  <p:cSld name="Nur Titel">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ADwAAaAEAAGA2AADoCAAAEAAAACYAAAAIAAAAAAAAAAAAAAA="/>
              </a:ext>
            </a:extLst>
          </p:cNvSpPr>
          <p:nvPr>
            <p:ph type="title"/>
          </p:nvPr>
        </p:nvSpPr>
        <p:spPr/>
        <p:txBody>
          <a:bodyPr/>
          <a:lstStyle/>
          <a:p>
            <a:pPr/>
            <a:r>
              <a:t>Master-Titelstil durch Klicken bearbeiten</a:t>
            </a:r>
          </a:p>
        </p:txBody>
      </p:sp>
      <p:sp>
        <p:nvSpPr>
          <p:cNvPr id="3"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wAAAAcCYAAKMMAABAKQAAEAAAACYAAAAIAAAAAAAAAAAAAAA="/>
              </a:ext>
            </a:extLst>
          </p:cNvSpPr>
          <p:nvPr>
            <p:ph type="dt" sz="quarter" idx="10"/>
          </p:nvPr>
        </p:nvSpPr>
        <p:spPr/>
        <p:txBody>
          <a:bodyPr/>
          <a:lstStyle/>
          <a:p>
            <a:pPr/>
          </a:p>
        </p:txBody>
      </p:sp>
      <p:sp>
        <p:nvSpPr>
          <p:cNvPr id="4"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cCYAAAglAABAKQAAEAAAACYAAAAIAAAAAAAAAAAAAAA="/>
              </a:ext>
            </a:extLst>
          </p:cNvSpPr>
          <p:nvPr>
            <p:ph type="ftr" sz="quarter" idx="11"/>
          </p:nvPr>
        </p:nvSpPr>
        <p:spPr/>
        <p:txBody>
          <a:bodyPr/>
          <a:lstStyle/>
          <a:p>
            <a:pPr/>
          </a:p>
        </p:txBody>
      </p:sp>
      <p:sp>
        <p:nvSpPr>
          <p:cNvPr id="5"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oKgAAcCYAAGA2AABAKQAAEAAAACYAAAAIAAAAAAAAAAAAAAA="/>
              </a:ext>
            </a:extLst>
          </p:cNvSpPr>
          <p:nvPr>
            <p:ph type="sldNum" sz="quarter" idx="12"/>
          </p:nvPr>
        </p:nvSpPr>
        <p:spPr/>
        <p:txBody>
          <a:bodyPr/>
          <a:lstStyle/>
          <a:p>
            <a:pPr/>
            <a:fld id="{16AB8724-6AFB-FE71-B513-9C24C95D43C9}" type="slidenum">
              <a:t/>
            </a:fld>
          </a:p>
        </p:txBody>
      </p:sp>
    </p:spTree>
  </p:cSld>
  <p:clrMapOvr>
    <a:masterClrMapping/>
  </p:clrMapOvr>
</p:sldLayout>
</file>

<file path=ppt/slideLayouts/slideLayout280.xml><?xml version="1.0" encoding="utf-8"?>
<p:sldLayout xmlns:p="http://schemas.openxmlformats.org/presentationml/2006/main" xmlns:p14="http://schemas.microsoft.com/office/powerpoint/2010/main" xmlns:r="http://schemas.openxmlformats.org/officeDocument/2006/relationships" xmlns:a="http://schemas.openxmlformats.org/drawingml/2006/main" type="twoTxTwoObj">
  <p:cSld name="Vergleich">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3"/>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cQkAAKobAABhDQAAEAAAACYAAAAIAAAAgQAAAAAAAAA="/>
              </a:ext>
            </a:extLst>
          </p:cNvSpPr>
          <p:nvPr>
            <p:ph idx="1"/>
          </p:nvPr>
        </p:nvSpPr>
        <p:spPr>
          <a:xfrm>
            <a:off x="457200" y="1534795"/>
            <a:ext cx="4039870" cy="640080"/>
          </a:xfrm>
        </p:spPr>
        <p:txBody>
          <a:bodyPr vert="horz" wrap="square" lIns="91440" tIns="45720" rIns="91440" bIns="45720" numCol="1" spcCol="215900" anchor="b">
            <a:prstTxWarp prst="textNoShape">
              <a:avLst/>
            </a:prstTxWarp>
          </a:bodyPr>
          <a:lstStyle/>
          <a:p>
            <a:pPr/>
            <a:r>
              <a:t>Master-Textstil durch Klicken bearbeiten</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YQ0AAKobAACwJQAAEAAAACYAAAAIAAAAAQAAAAAAAAA="/>
              </a:ext>
            </a:extLst>
          </p:cNvSpPr>
          <p:nvPr>
            <p:ph idx="2"/>
          </p:nvPr>
        </p:nvSpPr>
        <p:spPr>
          <a:xfrm>
            <a:off x="457200" y="2174875"/>
            <a:ext cx="4039870" cy="3951605"/>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5" name="Folientext2"/>
          <p:cNvSpPr>
            <a:spLocks noGrp="1" noChangeArrowheads="1"/>
            <a:extLst>
              <a:ext uri="smNativeData">
                <pr:smNativeData xmlns:pr="smNativeData" val="SMDATA_13_gYnAVRMAAAAlAAAAZAAAAA8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WHAAAcQkAAHA1AABhDQAAEAAAACYAAAAIAAAAgQAAAAAAAAA="/>
              </a:ext>
            </a:extLst>
          </p:cNvSpPr>
          <p:nvPr>
            <p:ph idx="3"/>
          </p:nvPr>
        </p:nvSpPr>
        <p:spPr>
          <a:xfrm>
            <a:off x="4646930" y="1534795"/>
            <a:ext cx="4039870" cy="640080"/>
          </a:xfrm>
        </p:spPr>
        <p:txBody>
          <a:bodyPr vert="horz" wrap="square" lIns="91440" tIns="45720" rIns="91440" bIns="45720" numCol="1" spcCol="215900" anchor="b">
            <a:prstTxWarp prst="textNoShape">
              <a:avLst/>
            </a:prstTxWarp>
          </a:bodyPr>
          <a:lstStyle/>
          <a:p>
            <a:pPr/>
            <a:r>
              <a:t>Master-Textstil durch Klicken bearbeiten</a:t>
            </a:r>
          </a:p>
        </p:txBody>
      </p:sp>
      <p:sp>
        <p:nvSpPr>
          <p:cNvPr id="6" name="Folientext4"/>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WHAAAYQ0AAHA1AACwJQAAEAAAACYAAAAIAAAAAQAAAAAAAAA="/>
              </a:ext>
            </a:extLst>
          </p:cNvSpPr>
          <p:nvPr>
            <p:ph idx="4"/>
          </p:nvPr>
        </p:nvSpPr>
        <p:spPr>
          <a:xfrm>
            <a:off x="4646930" y="2174875"/>
            <a:ext cx="4039870" cy="3951605"/>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7"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8"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9"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8BD0-9EFB-FE7D-B513-6828C55D433D}" type="slidenum">
              <a:t/>
            </a:fld>
          </a:p>
        </p:txBody>
      </p:sp>
    </p:spTree>
  </p:cSld>
  <p:clrMapOvr>
    <a:masterClrMapping/>
  </p:clrMapOvr>
</p:sldLayout>
</file>

<file path=ppt/slideLayouts/slideLayout281.xml><?xml version="1.0" encoding="utf-8"?>
<p:sldLayout xmlns:p="http://schemas.openxmlformats.org/presentationml/2006/main" xmlns:p14="http://schemas.microsoft.com/office/powerpoint/2010/main" xmlns:r="http://schemas.openxmlformats.org/officeDocument/2006/relationships" xmlns:a="http://schemas.openxmlformats.org/drawingml/2006/main" type="titleOnly">
  <p:cSld name="Nur Titel">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4"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5"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C1E7-A9FB-FE37-B513-5F628F5D430A}" type="slidenum">
              <a:t/>
            </a:fld>
          </a:p>
        </p:txBody>
      </p:sp>
    </p:spTree>
  </p:cSld>
  <p:clrMapOvr>
    <a:masterClrMapping/>
  </p:clrMapOvr>
</p:sldLayout>
</file>

<file path=ppt/slideLayouts/slideLayout282.xml><?xml version="1.0" encoding="utf-8"?>
<p:sldLayout xmlns:p="http://schemas.openxmlformats.org/presentationml/2006/main" xmlns:p14="http://schemas.microsoft.com/office/powerpoint/2010/main" xmlns:r="http://schemas.openxmlformats.org/officeDocument/2006/relationships" xmlns:a="http://schemas.openxmlformats.org/drawingml/2006/main" type="blank">
  <p:cSld name="Leer">
    <p:spTree>
      <p:nvGrpSpPr>
        <p:cNvPr id="1" name=""/>
        <p:cNvGrpSpPr/>
        <p:nvPr/>
      </p:nvGrpSpPr>
      <p:grpSpPr>
        <a:xfrm>
          <a:off x="0" y="0"/>
          <a:ext cx="0" cy="0"/>
          <a:chOff x="0" y="0"/>
          <a:chExt cx="0" cy="0"/>
        </a:xfrm>
      </p:grpSpPr>
      <p:sp>
        <p:nvSpPr>
          <p:cNvPr id="2"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3"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4"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F306-48FB-FE05-B513-BE50BD5D43EB}" type="slidenum">
              <a:t/>
            </a:fld>
          </a:p>
        </p:txBody>
      </p:sp>
    </p:spTree>
  </p:cSld>
  <p:clrMapOvr>
    <a:masterClrMapping/>
  </p:clrMapOvr>
</p:sldLayout>
</file>

<file path=ppt/slideLayouts/slideLayout283.xml><?xml version="1.0" encoding="utf-8"?>
<p:sldLayout xmlns:p="http://schemas.openxmlformats.org/presentationml/2006/main" xmlns:p14="http://schemas.microsoft.com/office/powerpoint/2010/main" xmlns:r="http://schemas.openxmlformats.org/officeDocument/2006/relationships" xmlns:a="http://schemas.openxmlformats.org/drawingml/2006/main" type="objTx">
  <p:cSld name="Inhalt mit 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rgEAAFIVAADUCAAAEAAAACYAAAAIAAAAgQAAAAAAAAA="/>
              </a:ext>
            </a:extLst>
          </p:cNvSpPr>
          <p:nvPr>
            <p:ph type="title"/>
          </p:nvPr>
        </p:nvSpPr>
        <p:spPr>
          <a:xfrm>
            <a:off x="457200" y="273050"/>
            <a:ext cx="3008630" cy="1162050"/>
          </a:xfrm>
        </p:spPr>
        <p:txBody>
          <a:bodyPr vert="horz" wrap="square" lIns="91440" tIns="45720" rIns="91440" bIns="45720" numCol="1" spcCol="215900" anchor="b">
            <a:prstTxWarp prst="textNoShape">
              <a:avLst/>
            </a:prstTxWarp>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FQAArgEAAHA1AACwJQAAEAAAACYAAAAIAAAAAQAAAAAAAAA="/>
              </a:ext>
            </a:extLst>
          </p:cNvSpPr>
          <p:nvPr>
            <p:ph idx="1"/>
          </p:nvPr>
        </p:nvSpPr>
        <p:spPr>
          <a:xfrm>
            <a:off x="3575050" y="273050"/>
            <a:ext cx="5111750" cy="585343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1AgAAFIVAACwJQAAEAAAACYAAAAIAAAAAQAAAAAAAAA="/>
              </a:ext>
            </a:extLst>
          </p:cNvSpPr>
          <p:nvPr>
            <p:ph idx="2"/>
          </p:nvPr>
        </p:nvSpPr>
        <p:spPr>
          <a:xfrm>
            <a:off x="457200" y="1435100"/>
            <a:ext cx="3008630" cy="4691380"/>
          </a:xfrm>
        </p:spPr>
        <p:txBody>
          <a:bodyPr/>
          <a:lstStyle/>
          <a:p>
            <a:pPr/>
            <a:r>
              <a:t>Master-Textstil durch Klicken bearbeiten</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D973-3DFB-FE2F-B513-CB7A975D439E}" type="slidenum">
              <a:t/>
            </a:fld>
          </a:p>
        </p:txBody>
      </p:sp>
    </p:spTree>
  </p:cSld>
  <p:clrMapOvr>
    <a:masterClrMapping/>
  </p:clrMapOvr>
</p:sldLayout>
</file>

<file path=ppt/slideLayouts/slideLayout284.xml><?xml version="1.0" encoding="utf-8"?>
<p:sldLayout xmlns:p="http://schemas.openxmlformats.org/presentationml/2006/main" xmlns:p14="http://schemas.microsoft.com/office/powerpoint/2010/main" xmlns:r="http://schemas.openxmlformats.org/officeDocument/2006/relationships" xmlns:a="http://schemas.openxmlformats.org/drawingml/2006/main" type="picTx">
  <p:cSld name="Grafik mit 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iB0AAMYsAAAEIQAAEAAAACYAAAAIAAAAgQAAAAAAAAA="/>
              </a:ext>
            </a:extLst>
          </p:cNvSpPr>
          <p:nvPr>
            <p:ph type="title"/>
          </p:nvPr>
        </p:nvSpPr>
        <p:spPr>
          <a:xfrm>
            <a:off x="1791970" y="4800600"/>
            <a:ext cx="5486400" cy="566420"/>
          </a:xfrm>
        </p:spPr>
        <p:txBody>
          <a:bodyPr vert="horz" wrap="square" lIns="91440" tIns="45720" rIns="91440" bIns="45720" numCol="1" spcCol="215900" anchor="b">
            <a:prstTxWarp prst="textNoShape">
              <a:avLst/>
            </a:prstTxWarp>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xgMAAMYsAAAWHQAAEAAAACYAAAAIAAAAAQAAAAAAAAA="/>
              </a:ext>
            </a:extLst>
          </p:cNvSpPr>
          <p:nvPr>
            <p:ph idx="1"/>
          </p:nvPr>
        </p:nvSpPr>
        <p:spPr>
          <a:xfrm>
            <a:off x="1791970" y="613410"/>
            <a:ext cx="5486400" cy="4114800"/>
          </a:xfrm>
        </p:spPr>
        <p:txBody>
          <a:bodyPr/>
          <a:lstStyle/>
          <a:p>
            <a:pPr/>
            <a:r>
              <a:t>Master-Textstil durch Klicken bearbeiten</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BCEAAMYsAAD4JQAAEAAAACYAAAAIAAAAAQAAAAAAAAA="/>
              </a:ext>
            </a:extLst>
          </p:cNvSpPr>
          <p:nvPr>
            <p:ph idx="2"/>
          </p:nvPr>
        </p:nvSpPr>
        <p:spPr>
          <a:xfrm>
            <a:off x="1791970" y="5367020"/>
            <a:ext cx="5486400" cy="805180"/>
          </a:xfrm>
        </p:spPr>
        <p:txBody>
          <a:bodyPr/>
          <a:lstStyle/>
          <a:p>
            <a:pPr/>
            <a:r>
              <a:t>Master-Textstil durch Klicken bearbeiten</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9B79-37FB-FE6D-B513-C138D55D4394}" type="slidenum">
              <a:t/>
            </a:fld>
          </a:p>
        </p:txBody>
      </p:sp>
    </p:spTree>
  </p:cSld>
  <p:clrMapOvr>
    <a:masterClrMapping/>
  </p:clrMapOvr>
</p:sldLayout>
</file>

<file path=ppt/slideLayouts/slideLayout285.xml><?xml version="1.0" encoding="utf-8"?>
<p:sldLayout xmlns:p="http://schemas.openxmlformats.org/presentationml/2006/main" xmlns:p14="http://schemas.microsoft.com/office/powerpoint/2010/main" xmlns:r="http://schemas.openxmlformats.org/officeDocument/2006/relationships" xmlns:a="http://schemas.openxmlformats.org/drawingml/2006/main" type="vertTx">
  <p:cSld name="Titel und vertikaler Tex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Q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HA1AACwJQAAEAAAACYAAAAIAAAAAgAAAAAAAAA="/>
              </a:ext>
            </a:extLst>
          </p:cNvSpPr>
          <p:nvPr>
            <p:ph idx="1"/>
          </p:nvPr>
        </p:nvSpPr>
        <p:spPr/>
        <p:txBody>
          <a:bodyPr vert="vert" wrap="square" lIns="91440" tIns="45720" rIns="91440" bIns="45720" numCol="1" spcCol="215900" anchor="t">
            <a:prstTxWarp prst="textNoShape">
              <a:avLst/>
            </a:prstTxWarp>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93D0-9EFB-FE65-B513-6830DD5D433D}" type="slidenum">
              <a:t/>
            </a:fld>
          </a:p>
        </p:txBody>
      </p:sp>
    </p:spTree>
  </p:cSld>
  <p:clrMapOvr>
    <a:masterClrMapping/>
  </p:clrMapOvr>
</p:sldLayout>
</file>

<file path=ppt/slideLayouts/slideLayout286.xml><?xml version="1.0" encoding="utf-8"?>
<p:sldLayout xmlns:p="http://schemas.openxmlformats.org/presentationml/2006/main" xmlns:p14="http://schemas.microsoft.com/office/powerpoint/2010/main" xmlns:r="http://schemas.openxmlformats.org/officeDocument/2006/relationships" xmlns:a="http://schemas.openxmlformats.org/drawingml/2006/main" type="vertTitleAndTx">
  <p:cSld name="Vertikaler Titel und Tex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Q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IKAAAsAEAAHA1AACwJQAAEAAAACYAAAAIAAAAgwAAAAAAAAA="/>
              </a:ext>
            </a:extLst>
          </p:cNvSpPr>
          <p:nvPr>
            <p:ph type="title"/>
          </p:nvPr>
        </p:nvSpPr>
        <p:spPr>
          <a:xfrm>
            <a:off x="6629400" y="274320"/>
            <a:ext cx="2057400" cy="5852160"/>
          </a:xfrm>
        </p:spPr>
        <p:txBody>
          <a:bodyPr vert="vert" wrap="square" lIns="91440" tIns="45720" rIns="91440" bIns="45720" numCol="1" spcCol="215900" anchor="b">
            <a:prstTxWarp prst="textNoShape">
              <a:avLst/>
            </a:prstTxWarp>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Q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AEAANgnAACwJQAAEAAAACYAAAAIAAAAAwAAAAAAAAA="/>
              </a:ext>
            </a:extLst>
          </p:cNvSpPr>
          <p:nvPr>
            <p:ph idx="1"/>
          </p:nvPr>
        </p:nvSpPr>
        <p:spPr>
          <a:xfrm>
            <a:off x="457200" y="274320"/>
            <a:ext cx="6019800" cy="5852160"/>
          </a:xfrm>
        </p:spPr>
        <p:txBody>
          <a:bodyPr vert="vert" wrap="square" lIns="91440" tIns="45720" rIns="91440" bIns="45720" numCol="1" spcCol="215900" anchor="t">
            <a:prstTxWarp prst="textNoShape">
              <a:avLst/>
            </a:prstTxWarp>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DE89-C7FB-FE28-B513-317D905D4364}" type="slidenum">
              <a:t/>
            </a:fld>
          </a:p>
        </p:txBody>
      </p:sp>
    </p:spTree>
  </p:cSld>
  <p:clrMapOvr>
    <a:masterClrMapping/>
  </p:clrMapOvr>
</p:sldLayout>
</file>

<file path=ppt/slideLayouts/slideLayout287.xml><?xml version="1.0" encoding="utf-8"?>
<p:sldLayout xmlns:p="http://schemas.openxmlformats.org/presentationml/2006/main" xmlns:p14="http://schemas.microsoft.com/office/powerpoint/2010/main" xmlns:r="http://schemas.openxmlformats.org/officeDocument/2006/relationships" xmlns:a="http://schemas.openxmlformats.org/drawingml/2006/main" type="title">
  <p:cSld name="Titelfolie">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8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BAAAGg0AAAg0AAAmFgAAEAAAACYAAAAIAAAAAQAAAAAAAAA="/>
              </a:ext>
            </a:extLst>
          </p:cNvSpPr>
          <p:nvPr>
            <p:ph type="ctrTitle"/>
          </p:nvPr>
        </p:nvSpPr>
        <p:spPr>
          <a:xfrm>
            <a:off x="685800" y="2129790"/>
            <a:ext cx="7772400" cy="1470660"/>
          </a:xfrm>
        </p:spPr>
        <p:txBody>
          <a:bodyPr/>
          <a:lstStyle/>
          <a:p>
            <a:pPr/>
            <a:r>
              <a:t>Master-Titelstil durch Klicken bearbeiten</a:t>
            </a:r>
          </a:p>
        </p:txBody>
      </p:sp>
      <p:sp>
        <p:nvSpPr>
          <p:cNvPr id="3" name="Folienuntertitel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wCAAA6BcAANAvAACwIgAAEAAAACYAAAAIAAAAAQAAAAAAAAA="/>
              </a:ext>
            </a:extLst>
          </p:cNvSpPr>
          <p:nvPr>
            <p:ph type="subTitle" idx="1"/>
          </p:nvPr>
        </p:nvSpPr>
        <p:spPr>
          <a:xfrm>
            <a:off x="1371600" y="3886200"/>
            <a:ext cx="6400800" cy="1752600"/>
          </a:xfrm>
        </p:spPr>
        <p:txBody>
          <a:bodyPr/>
          <a:lstStyle/>
          <a:p>
            <a:pPr/>
            <a:r>
              <a:t>Master-Untertitelstil durch Klicken bearbeiten</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D037-79FB-FE26-B513-8F739E5D43DA}" type="slidenum">
              <a:t/>
            </a:fld>
          </a:p>
        </p:txBody>
      </p:sp>
    </p:spTree>
  </p:cSld>
  <p:clrMapOvr>
    <a:masterClrMapping/>
  </p:clrMapOvr>
</p:sldLayout>
</file>

<file path=ppt/slideLayouts/slideLayout288.xml><?xml version="1.0" encoding="utf-8"?>
<p:sldLayout xmlns:p="http://schemas.openxmlformats.org/presentationml/2006/main" xmlns:p14="http://schemas.microsoft.com/office/powerpoint/2010/main" xmlns:r="http://schemas.openxmlformats.org/officeDocument/2006/relationships" xmlns:a="http://schemas.openxmlformats.org/drawingml/2006/main" type="tx">
  <p:cSld name="Titel und Inhal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HA1AACwJQAAEAAAACYAAAAIAAAAAAAAAAAAAAA="/>
              </a:ext>
            </a:extLst>
          </p:cNvSpPr>
          <p:nvPr>
            <p:ph idx="1"/>
          </p:nvPr>
        </p:nvSpPr>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EC97-D9FB-FE1A-B513-2F4FA25D437A}" type="slidenum">
              <a:t/>
            </a:fld>
          </a:p>
        </p:txBody>
      </p:sp>
    </p:spTree>
  </p:cSld>
  <p:clrMapOvr>
    <a:masterClrMapping/>
  </p:clrMapOvr>
</p:sldLayout>
</file>

<file path=ppt/slideLayouts/slideLayout289.xml><?xml version="1.0" encoding="utf-8"?>
<p:sldLayout xmlns:p="http://schemas.openxmlformats.org/presentationml/2006/main" xmlns:p14="http://schemas.microsoft.com/office/powerpoint/2010/main" xmlns:r="http://schemas.openxmlformats.org/officeDocument/2006/relationships" xmlns:a="http://schemas.openxmlformats.org/drawingml/2006/main" type="secHead">
  <p:cSld name="Abschnitts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yBAAAHBsAAEI0AAB9IwAAEAAAACYAAAAIAAAAgQAAAAAAAAA="/>
              </a:ext>
            </a:extLst>
          </p:cNvSpPr>
          <p:nvPr>
            <p:ph type="title"/>
          </p:nvPr>
        </p:nvSpPr>
        <p:spPr>
          <a:xfrm>
            <a:off x="722630" y="4406900"/>
            <a:ext cx="7772400" cy="1362075"/>
          </a:xfrm>
        </p:spPr>
        <p:txBody>
          <a:bodyPr vert="horz" wrap="square" lIns="91440" tIns="45720" rIns="91440" bIns="45720" numCol="1" spcCol="215900" anchor="t">
            <a:prstTxWarp prst="textNoShape">
              <a:avLst/>
            </a:prstTxWarp>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yBAAA4REAAEI0AAAcGwAAEAAAACYAAAAIAAAAgQAAAAAAAAA="/>
              </a:ext>
            </a:extLst>
          </p:cNvSpPr>
          <p:nvPr>
            <p:ph idx="1"/>
          </p:nvPr>
        </p:nvSpPr>
        <p:spPr>
          <a:xfrm>
            <a:off x="722630" y="2906395"/>
            <a:ext cx="7772400" cy="1500505"/>
          </a:xfrm>
        </p:spPr>
        <p:txBody>
          <a:bodyPr vert="horz" wrap="square" lIns="91440" tIns="45720" rIns="91440" bIns="45720" numCol="1" spcCol="215900" anchor="b">
            <a:prstTxWarp prst="textNoShape">
              <a:avLst/>
            </a:prstTxWarp>
          </a:bodyPr>
          <a:lstStyle/>
          <a:p>
            <a:pPr/>
            <a:r>
              <a:t>Master-Textstil durch Klicken bearbeiten</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B3EB-A5FB-FE45-B513-5310FD5D4306}" type="slidenum">
              <a:t/>
            </a:fld>
          </a:p>
        </p:txBody>
      </p:sp>
    </p:spTree>
  </p:cSld>
  <p:clrMapOvr>
    <a:masterClrMapping/>
  </p:clrMapOvr>
</p:sldLayout>
</file>

<file path=ppt/slideLayouts/slideLayout29.xml><?xml version="1.0" encoding="utf-8"?>
<p:sldLayout xmlns:p="http://schemas.openxmlformats.org/presentationml/2006/main" xmlns:p14="http://schemas.microsoft.com/office/powerpoint/2010/main" xmlns:r="http://schemas.openxmlformats.org/officeDocument/2006/relationships" xmlns:a="http://schemas.openxmlformats.org/drawingml/2006/main" type="blank">
  <p:cSld name="Leer">
    <p:spTree>
      <p:nvGrpSpPr>
        <p:cNvPr id="1" name=""/>
        <p:cNvGrpSpPr/>
        <p:nvPr/>
      </p:nvGrpSpPr>
      <p:grpSpPr>
        <a:xfrm>
          <a:off x="0" y="0"/>
          <a:ext cx="0" cy="0"/>
          <a:chOff x="0" y="0"/>
          <a:chExt cx="0" cy="0"/>
        </a:xfrm>
      </p:grpSpPr>
      <p:sp>
        <p:nvSpPr>
          <p:cNvPr id="2"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wAAAAcCYAAKMMAABAKQAAEAAAACYAAAAIAAAAAAAAAAAAAAA="/>
              </a:ext>
            </a:extLst>
          </p:cNvSpPr>
          <p:nvPr>
            <p:ph type="dt" sz="quarter" idx="10"/>
          </p:nvPr>
        </p:nvSpPr>
        <p:spPr/>
        <p:txBody>
          <a:bodyPr/>
          <a:lstStyle/>
          <a:p>
            <a:pPr/>
          </a:p>
        </p:txBody>
      </p:sp>
      <p:sp>
        <p:nvSpPr>
          <p:cNvPr id="3"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cCYAAAglAABAKQAAEAAAACYAAAAIAAAAAAAAAAAAAAA="/>
              </a:ext>
            </a:extLst>
          </p:cNvSpPr>
          <p:nvPr>
            <p:ph type="ftr" sz="quarter" idx="11"/>
          </p:nvPr>
        </p:nvSpPr>
        <p:spPr/>
        <p:txBody>
          <a:bodyPr/>
          <a:lstStyle/>
          <a:p>
            <a:pPr/>
          </a:p>
        </p:txBody>
      </p:sp>
      <p:sp>
        <p:nvSpPr>
          <p:cNvPr id="4"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oKgAAcCYAAGA2AABAKQAAEAAAACYAAAAIAAAAAAAAAAAAAAA="/>
              </a:ext>
            </a:extLst>
          </p:cNvSpPr>
          <p:nvPr>
            <p:ph type="sldNum" sz="quarter" idx="12"/>
          </p:nvPr>
        </p:nvSpPr>
        <p:spPr/>
        <p:txBody>
          <a:bodyPr/>
          <a:lstStyle/>
          <a:p>
            <a:pPr/>
            <a:fld id="{16ABBA92-DCFB-FE4C-B513-2A19F45D437F}" type="slidenum">
              <a:t/>
            </a:fld>
          </a:p>
        </p:txBody>
      </p:sp>
    </p:spTree>
  </p:cSld>
  <p:clrMapOvr>
    <a:masterClrMapping/>
  </p:clrMapOvr>
</p:sldLayout>
</file>

<file path=ppt/slideLayouts/slideLayout290.xml><?xml version="1.0" encoding="utf-8"?>
<p:sldLayout xmlns:p="http://schemas.openxmlformats.org/presentationml/2006/main" xmlns:p14="http://schemas.microsoft.com/office/powerpoint/2010/main" xmlns:r="http://schemas.openxmlformats.org/officeDocument/2006/relationships" xmlns:a="http://schemas.openxmlformats.org/drawingml/2006/main" type="twoColTx">
  <p:cSld name="Titel und zwei Inhalte">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KgbAACwJQAAEAAAACYAAAAIAAAAAQAAAAAAAAA="/>
              </a:ext>
            </a:extLst>
          </p:cNvSpPr>
          <p:nvPr>
            <p:ph idx="1"/>
          </p:nvPr>
        </p:nvSpPr>
        <p:spPr>
          <a:xfrm>
            <a:off x="457200" y="1600200"/>
            <a:ext cx="4038600" cy="452628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YHAAA2AkAAHA1AACwJQAAEAAAACYAAAAIAAAAAQAAAAAAAAA="/>
              </a:ext>
            </a:extLst>
          </p:cNvSpPr>
          <p:nvPr>
            <p:ph idx="2"/>
          </p:nvPr>
        </p:nvSpPr>
        <p:spPr>
          <a:xfrm>
            <a:off x="4648200" y="1600200"/>
            <a:ext cx="4038600" cy="452628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D1F2-BCFB-FE27-B513-4A729F5D431F}" type="slidenum">
              <a:t/>
            </a:fld>
          </a:p>
        </p:txBody>
      </p:sp>
    </p:spTree>
  </p:cSld>
  <p:clrMapOvr>
    <a:masterClrMapping/>
  </p:clrMapOvr>
</p:sldLayout>
</file>

<file path=ppt/slideLayouts/slideLayout291.xml><?xml version="1.0" encoding="utf-8"?>
<p:sldLayout xmlns:p="http://schemas.openxmlformats.org/presentationml/2006/main" xmlns:p14="http://schemas.microsoft.com/office/powerpoint/2010/main" xmlns:r="http://schemas.openxmlformats.org/officeDocument/2006/relationships" xmlns:a="http://schemas.openxmlformats.org/drawingml/2006/main" type="twoTxTwoObj">
  <p:cSld name="Vergleich">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3"/>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cQkAAKobAABhDQAAEAAAACYAAAAIAAAAgQAAAAAAAAA="/>
              </a:ext>
            </a:extLst>
          </p:cNvSpPr>
          <p:nvPr>
            <p:ph idx="1"/>
          </p:nvPr>
        </p:nvSpPr>
        <p:spPr>
          <a:xfrm>
            <a:off x="457200" y="1534795"/>
            <a:ext cx="4039870" cy="640080"/>
          </a:xfrm>
        </p:spPr>
        <p:txBody>
          <a:bodyPr vert="horz" wrap="square" lIns="91440" tIns="45720" rIns="91440" bIns="45720" numCol="1" spcCol="215900" anchor="b">
            <a:prstTxWarp prst="textNoShape">
              <a:avLst/>
            </a:prstTxWarp>
          </a:bodyPr>
          <a:lstStyle/>
          <a:p>
            <a:pPr/>
            <a:r>
              <a:t>Master-Textstil durch Klicken bearbeiten</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YQ0AAKobAACwJQAAEAAAACYAAAAIAAAAAQAAAAAAAAA="/>
              </a:ext>
            </a:extLst>
          </p:cNvSpPr>
          <p:nvPr>
            <p:ph idx="2"/>
          </p:nvPr>
        </p:nvSpPr>
        <p:spPr>
          <a:xfrm>
            <a:off x="457200" y="2174875"/>
            <a:ext cx="4039870" cy="3951605"/>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5" name="Folientext2"/>
          <p:cNvSpPr>
            <a:spLocks noGrp="1" noChangeArrowheads="1"/>
            <a:extLst>
              <a:ext uri="smNativeData">
                <pr:smNativeData xmlns:pr="smNativeData" val="SMDATA_13_gYnAVRMAAAAlAAAAZAAAAA8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WHAAAcQkAAHA1AABhDQAAEAAAACYAAAAIAAAAgQAAAAAAAAA="/>
              </a:ext>
            </a:extLst>
          </p:cNvSpPr>
          <p:nvPr>
            <p:ph idx="3"/>
          </p:nvPr>
        </p:nvSpPr>
        <p:spPr>
          <a:xfrm>
            <a:off x="4646930" y="1534795"/>
            <a:ext cx="4039870" cy="640080"/>
          </a:xfrm>
        </p:spPr>
        <p:txBody>
          <a:bodyPr vert="horz" wrap="square" lIns="91440" tIns="45720" rIns="91440" bIns="45720" numCol="1" spcCol="215900" anchor="b">
            <a:prstTxWarp prst="textNoShape">
              <a:avLst/>
            </a:prstTxWarp>
          </a:bodyPr>
          <a:lstStyle/>
          <a:p>
            <a:pPr/>
            <a:r>
              <a:t>Master-Textstil durch Klicken bearbeiten</a:t>
            </a:r>
          </a:p>
        </p:txBody>
      </p:sp>
      <p:sp>
        <p:nvSpPr>
          <p:cNvPr id="6" name="Folientext4"/>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WHAAAYQ0AAHA1AACwJQAAEAAAACYAAAAIAAAAAQAAAAAAAAA="/>
              </a:ext>
            </a:extLst>
          </p:cNvSpPr>
          <p:nvPr>
            <p:ph idx="4"/>
          </p:nvPr>
        </p:nvSpPr>
        <p:spPr>
          <a:xfrm>
            <a:off x="4646930" y="2174875"/>
            <a:ext cx="4039870" cy="3951605"/>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7"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8"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9"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8D85-CBFB-FE7B-B513-3D2EC35D4368}" type="slidenum">
              <a:t/>
            </a:fld>
          </a:p>
        </p:txBody>
      </p:sp>
    </p:spTree>
  </p:cSld>
  <p:clrMapOvr>
    <a:masterClrMapping/>
  </p:clrMapOvr>
</p:sldLayout>
</file>

<file path=ppt/slideLayouts/slideLayout292.xml><?xml version="1.0" encoding="utf-8"?>
<p:sldLayout xmlns:p="http://schemas.openxmlformats.org/presentationml/2006/main" xmlns:p14="http://schemas.microsoft.com/office/powerpoint/2010/main" xmlns:r="http://schemas.openxmlformats.org/officeDocument/2006/relationships" xmlns:a="http://schemas.openxmlformats.org/drawingml/2006/main" type="titleOnly">
  <p:cSld name="Nur Titel">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4"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5"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9208-46FB-FE64-B513-B031DC5D43E5}" type="slidenum">
              <a:t/>
            </a:fld>
          </a:p>
        </p:txBody>
      </p:sp>
    </p:spTree>
  </p:cSld>
  <p:clrMapOvr>
    <a:masterClrMapping/>
  </p:clrMapOvr>
</p:sldLayout>
</file>

<file path=ppt/slideLayouts/slideLayout293.xml><?xml version="1.0" encoding="utf-8"?>
<p:sldLayout xmlns:p="http://schemas.openxmlformats.org/presentationml/2006/main" xmlns:p14="http://schemas.microsoft.com/office/powerpoint/2010/main" xmlns:r="http://schemas.openxmlformats.org/officeDocument/2006/relationships" xmlns:a="http://schemas.openxmlformats.org/drawingml/2006/main" type="blank">
  <p:cSld name="Leer">
    <p:spTree>
      <p:nvGrpSpPr>
        <p:cNvPr id="1" name=""/>
        <p:cNvGrpSpPr/>
        <p:nvPr/>
      </p:nvGrpSpPr>
      <p:grpSpPr>
        <a:xfrm>
          <a:off x="0" y="0"/>
          <a:ext cx="0" cy="0"/>
          <a:chOff x="0" y="0"/>
          <a:chExt cx="0" cy="0"/>
        </a:xfrm>
      </p:grpSpPr>
      <p:sp>
        <p:nvSpPr>
          <p:cNvPr id="2"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3"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4"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A0D0-9EFB-FE56-B513-6803EE5D433D}" type="slidenum">
              <a:t/>
            </a:fld>
          </a:p>
        </p:txBody>
      </p:sp>
    </p:spTree>
  </p:cSld>
  <p:clrMapOvr>
    <a:masterClrMapping/>
  </p:clrMapOvr>
</p:sldLayout>
</file>

<file path=ppt/slideLayouts/slideLayout294.xml><?xml version="1.0" encoding="utf-8"?>
<p:sldLayout xmlns:p="http://schemas.openxmlformats.org/presentationml/2006/main" xmlns:p14="http://schemas.microsoft.com/office/powerpoint/2010/main" xmlns:r="http://schemas.openxmlformats.org/officeDocument/2006/relationships" xmlns:a="http://schemas.openxmlformats.org/drawingml/2006/main" type="objTx">
  <p:cSld name="Inhalt mit 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rgEAAFIVAADUCAAAEAAAACYAAAAIAAAAgQAAAAAAAAA="/>
              </a:ext>
            </a:extLst>
          </p:cNvSpPr>
          <p:nvPr>
            <p:ph type="title"/>
          </p:nvPr>
        </p:nvSpPr>
        <p:spPr>
          <a:xfrm>
            <a:off x="457200" y="273050"/>
            <a:ext cx="3008630" cy="1162050"/>
          </a:xfrm>
        </p:spPr>
        <p:txBody>
          <a:bodyPr vert="horz" wrap="square" lIns="91440" tIns="45720" rIns="91440" bIns="45720" numCol="1" spcCol="215900" anchor="b">
            <a:prstTxWarp prst="textNoShape">
              <a:avLst/>
            </a:prstTxWarp>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FQAArgEAAHA1AACwJQAAEAAAACYAAAAIAAAAAQAAAAAAAAA="/>
              </a:ext>
            </a:extLst>
          </p:cNvSpPr>
          <p:nvPr>
            <p:ph idx="1"/>
          </p:nvPr>
        </p:nvSpPr>
        <p:spPr>
          <a:xfrm>
            <a:off x="3575050" y="273050"/>
            <a:ext cx="5111750" cy="585343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1AgAAFIVAACwJQAAEAAAACYAAAAIAAAAAQAAAAAAAAA="/>
              </a:ext>
            </a:extLst>
          </p:cNvSpPr>
          <p:nvPr>
            <p:ph idx="2"/>
          </p:nvPr>
        </p:nvSpPr>
        <p:spPr>
          <a:xfrm>
            <a:off x="457200" y="1435100"/>
            <a:ext cx="3008630" cy="4691380"/>
          </a:xfrm>
        </p:spPr>
        <p:txBody>
          <a:bodyPr/>
          <a:lstStyle/>
          <a:p>
            <a:pPr/>
            <a:r>
              <a:t>Master-Textstil durch Klicken bearbeiten</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8A31-7FFB-FE7C-B513-8929C45D43DC}" type="slidenum">
              <a:t/>
            </a:fld>
          </a:p>
        </p:txBody>
      </p:sp>
    </p:spTree>
  </p:cSld>
  <p:clrMapOvr>
    <a:masterClrMapping/>
  </p:clrMapOvr>
</p:sldLayout>
</file>

<file path=ppt/slideLayouts/slideLayout295.xml><?xml version="1.0" encoding="utf-8"?>
<p:sldLayout xmlns:p="http://schemas.openxmlformats.org/presentationml/2006/main" xmlns:p14="http://schemas.microsoft.com/office/powerpoint/2010/main" xmlns:r="http://schemas.openxmlformats.org/officeDocument/2006/relationships" xmlns:a="http://schemas.openxmlformats.org/drawingml/2006/main" type="picTx">
  <p:cSld name="Grafik mit 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iB0AAMYsAAAEIQAAEAAAACYAAAAIAAAAgQAAAAAAAAA="/>
              </a:ext>
            </a:extLst>
          </p:cNvSpPr>
          <p:nvPr>
            <p:ph type="title"/>
          </p:nvPr>
        </p:nvSpPr>
        <p:spPr>
          <a:xfrm>
            <a:off x="1791970" y="4800600"/>
            <a:ext cx="5486400" cy="566420"/>
          </a:xfrm>
        </p:spPr>
        <p:txBody>
          <a:bodyPr vert="horz" wrap="square" lIns="91440" tIns="45720" rIns="91440" bIns="45720" numCol="1" spcCol="215900" anchor="b">
            <a:prstTxWarp prst="textNoShape">
              <a:avLst/>
            </a:prstTxWarp>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xgMAAMYsAAAWHQAAEAAAACYAAAAIAAAAAQAAAAAAAAA="/>
              </a:ext>
            </a:extLst>
          </p:cNvSpPr>
          <p:nvPr>
            <p:ph idx="1"/>
          </p:nvPr>
        </p:nvSpPr>
        <p:spPr>
          <a:xfrm>
            <a:off x="1791970" y="613410"/>
            <a:ext cx="5486400" cy="4114800"/>
          </a:xfrm>
        </p:spPr>
        <p:txBody>
          <a:bodyPr/>
          <a:lstStyle/>
          <a:p>
            <a:pPr/>
            <a:r>
              <a:t>Master-Textstil durch Klicken bearbeiten</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BCEAAMYsAAD4JQAAEAAAACYAAAAIAAAAAQAAAAAAAAA="/>
              </a:ext>
            </a:extLst>
          </p:cNvSpPr>
          <p:nvPr>
            <p:ph idx="2"/>
          </p:nvPr>
        </p:nvSpPr>
        <p:spPr>
          <a:xfrm>
            <a:off x="1791970" y="5367020"/>
            <a:ext cx="5486400" cy="805180"/>
          </a:xfrm>
        </p:spPr>
        <p:txBody>
          <a:bodyPr/>
          <a:lstStyle/>
          <a:p>
            <a:pPr/>
            <a:r>
              <a:t>Master-Textstil durch Klicken bearbeiten</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9868-26FB-FE6E-B513-D03BD65D4385}" type="slidenum">
              <a:t/>
            </a:fld>
          </a:p>
        </p:txBody>
      </p:sp>
    </p:spTree>
  </p:cSld>
  <p:clrMapOvr>
    <a:masterClrMapping/>
  </p:clrMapOvr>
</p:sldLayout>
</file>

<file path=ppt/slideLayouts/slideLayout296.xml><?xml version="1.0" encoding="utf-8"?>
<p:sldLayout xmlns:p="http://schemas.openxmlformats.org/presentationml/2006/main" xmlns:p14="http://schemas.microsoft.com/office/powerpoint/2010/main" xmlns:r="http://schemas.openxmlformats.org/officeDocument/2006/relationships" xmlns:a="http://schemas.openxmlformats.org/drawingml/2006/main" type="vertTx">
  <p:cSld name="Titel und vertikaler Tex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Q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HA1AACwJQAAEAAAACYAAAAIAAAAAgAAAAAAAAA="/>
              </a:ext>
            </a:extLst>
          </p:cNvSpPr>
          <p:nvPr>
            <p:ph idx="1"/>
          </p:nvPr>
        </p:nvSpPr>
        <p:spPr/>
        <p:txBody>
          <a:bodyPr vert="vert" wrap="square" lIns="91440" tIns="45720" rIns="91440" bIns="45720" numCol="1" spcCol="215900" anchor="t">
            <a:prstTxWarp prst="textNoShape">
              <a:avLst/>
            </a:prstTxWarp>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B502-4CFB-FE43-B513-BA16FB5D43EF}" type="slidenum">
              <a:t/>
            </a:fld>
          </a:p>
        </p:txBody>
      </p:sp>
    </p:spTree>
  </p:cSld>
  <p:clrMapOvr>
    <a:masterClrMapping/>
  </p:clrMapOvr>
</p:sldLayout>
</file>

<file path=ppt/slideLayouts/slideLayout297.xml><?xml version="1.0" encoding="utf-8"?>
<p:sldLayout xmlns:p="http://schemas.openxmlformats.org/presentationml/2006/main" xmlns:p14="http://schemas.microsoft.com/office/powerpoint/2010/main" xmlns:r="http://schemas.openxmlformats.org/officeDocument/2006/relationships" xmlns:a="http://schemas.openxmlformats.org/drawingml/2006/main" type="vertTitleAndTx">
  <p:cSld name="Vertikaler Titel und Tex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Q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IKAAAsAEAAHA1AACwJQAAEAAAACYAAAAIAAAAgwAAAAAAAAA="/>
              </a:ext>
            </a:extLst>
          </p:cNvSpPr>
          <p:nvPr>
            <p:ph type="title"/>
          </p:nvPr>
        </p:nvSpPr>
        <p:spPr>
          <a:xfrm>
            <a:off x="6629400" y="274320"/>
            <a:ext cx="2057400" cy="5852160"/>
          </a:xfrm>
        </p:spPr>
        <p:txBody>
          <a:bodyPr vert="vert" wrap="square" lIns="91440" tIns="45720" rIns="91440" bIns="45720" numCol="1" spcCol="215900" anchor="b">
            <a:prstTxWarp prst="textNoShape">
              <a:avLst/>
            </a:prstTxWarp>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Q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AEAANgnAACwJQAAEAAAACYAAAAIAAAAAwAAAAAAAAA="/>
              </a:ext>
            </a:extLst>
          </p:cNvSpPr>
          <p:nvPr>
            <p:ph idx="1"/>
          </p:nvPr>
        </p:nvSpPr>
        <p:spPr>
          <a:xfrm>
            <a:off x="457200" y="274320"/>
            <a:ext cx="6019800" cy="5852160"/>
          </a:xfrm>
        </p:spPr>
        <p:txBody>
          <a:bodyPr vert="vert" wrap="square" lIns="91440" tIns="45720" rIns="91440" bIns="45720" numCol="1" spcCol="215900" anchor="t">
            <a:prstTxWarp prst="textNoShape">
              <a:avLst/>
            </a:prstTxWarp>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D6DC-92FB-FE20-B513-6475985D4331}" type="slidenum">
              <a:t/>
            </a:fld>
          </a:p>
        </p:txBody>
      </p:sp>
    </p:spTree>
  </p:cSld>
  <p:clrMapOvr>
    <a:masterClrMapping/>
  </p:clrMapOvr>
</p:sldLayout>
</file>

<file path=ppt/slideLayouts/slideLayout298.xml><?xml version="1.0" encoding="utf-8"?>
<p:sldLayout xmlns:p="http://schemas.openxmlformats.org/presentationml/2006/main" xmlns:p14="http://schemas.microsoft.com/office/powerpoint/2010/main" xmlns:r="http://schemas.openxmlformats.org/officeDocument/2006/relationships" xmlns:a="http://schemas.openxmlformats.org/drawingml/2006/main" type="title">
  <p:cSld name="Titelfolie">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8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BAAAGg0AAAg0AAAmFgAAEAAAACYAAAAIAAAAAQAAAAAAAAA="/>
              </a:ext>
            </a:extLst>
          </p:cNvSpPr>
          <p:nvPr>
            <p:ph type="ctrTitle"/>
          </p:nvPr>
        </p:nvSpPr>
        <p:spPr>
          <a:xfrm>
            <a:off x="685800" y="2129790"/>
            <a:ext cx="7772400" cy="1470660"/>
          </a:xfrm>
        </p:spPr>
        <p:txBody>
          <a:bodyPr/>
          <a:lstStyle/>
          <a:p>
            <a:pPr/>
            <a:r>
              <a:t>Master-Titelstil durch Klicken bearbeiten</a:t>
            </a:r>
          </a:p>
        </p:txBody>
      </p:sp>
      <p:sp>
        <p:nvSpPr>
          <p:cNvPr id="3" name="Folienuntertitel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wCAAA6BcAANAvAACwIgAAEAAAACYAAAAIAAAAAQAAAAAAAAA="/>
              </a:ext>
            </a:extLst>
          </p:cNvSpPr>
          <p:nvPr>
            <p:ph type="subTitle" idx="1"/>
          </p:nvPr>
        </p:nvSpPr>
        <p:spPr>
          <a:xfrm>
            <a:off x="1371600" y="3886200"/>
            <a:ext cx="6400800" cy="1752600"/>
          </a:xfrm>
        </p:spPr>
        <p:txBody>
          <a:bodyPr/>
          <a:lstStyle/>
          <a:p>
            <a:pPr/>
            <a:r>
              <a:t>Master-Untertitelstil durch Klicken bearbeiten</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B3A5-EBFB-FE45-B513-1D10FD5D4348}" type="slidenum">
              <a:t/>
            </a:fld>
          </a:p>
        </p:txBody>
      </p:sp>
    </p:spTree>
  </p:cSld>
  <p:clrMapOvr>
    <a:masterClrMapping/>
  </p:clrMapOvr>
</p:sldLayout>
</file>

<file path=ppt/slideLayouts/slideLayout299.xml><?xml version="1.0" encoding="utf-8"?>
<p:sldLayout xmlns:p="http://schemas.openxmlformats.org/presentationml/2006/main" xmlns:p14="http://schemas.microsoft.com/office/powerpoint/2010/main" xmlns:r="http://schemas.openxmlformats.org/officeDocument/2006/relationships" xmlns:a="http://schemas.openxmlformats.org/drawingml/2006/main" type="tx">
  <p:cSld name="Titel und Inhal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HA1AACwJQAAEAAAACYAAAAIAAAAAAAAAAAAAAA="/>
              </a:ext>
            </a:extLst>
          </p:cNvSpPr>
          <p:nvPr>
            <p:ph idx="1"/>
          </p:nvPr>
        </p:nvSpPr>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8801-4FFB-FE7E-B513-B92BC65D43EC}" type="slidenum">
              <a:t/>
            </a:fld>
          </a:p>
        </p:txBody>
      </p:sp>
    </p:spTree>
  </p:cSld>
  <p:clrMapOvr>
    <a:masterClrMapping/>
  </p:clrMapOvr>
</p:sldLayout>
</file>

<file path=ppt/slideLayouts/slideLayout3.xml><?xml version="1.0" encoding="utf-8"?>
<p:sldLayout xmlns:p="http://schemas.openxmlformats.org/presentationml/2006/main" xmlns:p14="http://schemas.microsoft.com/office/powerpoint/2010/main" xmlns:r="http://schemas.openxmlformats.org/officeDocument/2006/relationships" xmlns:a="http://schemas.openxmlformats.org/drawingml/2006/main" type="secHead">
  <p:cSld name="Abschnitts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yBAAAHBsAAEI0AAB9IwAAEAAAACYAAAAIAAAAgQAAAAAAAAA="/>
              </a:ext>
            </a:extLst>
          </p:cNvSpPr>
          <p:nvPr>
            <p:ph type="title"/>
          </p:nvPr>
        </p:nvSpPr>
        <p:spPr>
          <a:xfrm>
            <a:off x="722630" y="4406900"/>
            <a:ext cx="7772400" cy="1362075"/>
          </a:xfrm>
        </p:spPr>
        <p:txBody>
          <a:bodyPr vert="horz" wrap="square" lIns="91440" tIns="45720" rIns="91440" bIns="45720" numCol="1" spcCol="215900" anchor="t">
            <a:prstTxWarp prst="textNoShape">
              <a:avLst/>
            </a:prstTxWarp>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yBAAA4REAAEI0AAAcGwAAEAAAACYAAAAIAAAAgQAAAAAAAAA="/>
              </a:ext>
            </a:extLst>
          </p:cNvSpPr>
          <p:nvPr>
            <p:ph idx="1"/>
          </p:nvPr>
        </p:nvSpPr>
        <p:spPr>
          <a:xfrm>
            <a:off x="722630" y="2906395"/>
            <a:ext cx="7772400" cy="1500505"/>
          </a:xfrm>
        </p:spPr>
        <p:txBody>
          <a:bodyPr vert="horz" wrap="square" lIns="91440" tIns="45720" rIns="91440" bIns="45720" numCol="1" spcCol="215900" anchor="b">
            <a:prstTxWarp prst="textNoShape">
              <a:avLst/>
            </a:prstTxWarp>
          </a:bodyPr>
          <a:lstStyle/>
          <a:p>
            <a:pPr/>
            <a:r>
              <a:t>Master-Textstil durch Klicken bearbeiten</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C23D-73FB-FE34-B513-85618C5D43D0}" type="slidenum">
              <a:t/>
            </a:fld>
          </a:p>
        </p:txBody>
      </p:sp>
    </p:spTree>
  </p:cSld>
  <p:clrMapOvr>
    <a:masterClrMapping/>
  </p:clrMapOvr>
</p:sldLayout>
</file>

<file path=ppt/slideLayouts/slideLayout30.xml><?xml version="1.0" encoding="utf-8"?>
<p:sldLayout xmlns:p="http://schemas.openxmlformats.org/presentationml/2006/main" xmlns:p14="http://schemas.microsoft.com/office/powerpoint/2010/main" xmlns:r="http://schemas.openxmlformats.org/officeDocument/2006/relationships" xmlns:a="http://schemas.openxmlformats.org/drawingml/2006/main" type="objTx">
  <p:cSld name="Inhalt mit 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rgEAAFIVAADUCAAAEAAAACYAAAAIAAAAgQAAAAAAAAA="/>
              </a:ext>
            </a:extLst>
          </p:cNvSpPr>
          <p:nvPr>
            <p:ph type="title"/>
          </p:nvPr>
        </p:nvSpPr>
        <p:spPr>
          <a:xfrm>
            <a:off x="457200" y="273050"/>
            <a:ext cx="3008630" cy="1162050"/>
          </a:xfrm>
        </p:spPr>
        <p:txBody>
          <a:bodyPr vert="horz" wrap="square" lIns="91440" tIns="45720" rIns="91440" bIns="45720" numCol="1" spcCol="215900" anchor="b">
            <a:prstTxWarp prst="textNoShape">
              <a:avLst/>
            </a:prstTxWarp>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FQAArgEAAHA1AACwJQAAEAAAACYAAAAIAAAAAQAAAAAAAAA="/>
              </a:ext>
            </a:extLst>
          </p:cNvSpPr>
          <p:nvPr>
            <p:ph idx="1"/>
          </p:nvPr>
        </p:nvSpPr>
        <p:spPr>
          <a:xfrm>
            <a:off x="3575050" y="273050"/>
            <a:ext cx="5111750" cy="585343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1AgAAFIVAACwJQAAEAAAACYAAAAIAAAAAQAAAAAAAAA="/>
              </a:ext>
            </a:extLst>
          </p:cNvSpPr>
          <p:nvPr>
            <p:ph idx="2"/>
          </p:nvPr>
        </p:nvSpPr>
        <p:spPr>
          <a:xfrm>
            <a:off x="457200" y="1435100"/>
            <a:ext cx="3008630" cy="4691380"/>
          </a:xfrm>
        </p:spPr>
        <p:txBody>
          <a:bodyPr/>
          <a:lstStyle/>
          <a:p>
            <a:pPr/>
            <a:r>
              <a:t>Master-Textstil durch Klicken bearbeiten</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wAAAAcCYAAKMMAABA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cCYAAAglAABA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oKgAAcCYAAGA2AABAKQAAEAAAACYAAAAIAAAAAAAAAAAAAAA="/>
              </a:ext>
            </a:extLst>
          </p:cNvSpPr>
          <p:nvPr>
            <p:ph type="sldNum" sz="quarter" idx="12"/>
          </p:nvPr>
        </p:nvSpPr>
        <p:spPr/>
        <p:txBody>
          <a:bodyPr/>
          <a:lstStyle/>
          <a:p>
            <a:pPr/>
            <a:fld id="{16AB8580-CEFB-FE73-B513-3826CB5D436D}" type="slidenum">
              <a:t/>
            </a:fld>
          </a:p>
        </p:txBody>
      </p:sp>
    </p:spTree>
  </p:cSld>
  <p:clrMapOvr>
    <a:masterClrMapping/>
  </p:clrMapOvr>
</p:sldLayout>
</file>

<file path=ppt/slideLayouts/slideLayout300.xml><?xml version="1.0" encoding="utf-8"?>
<p:sldLayout xmlns:p="http://schemas.openxmlformats.org/presentationml/2006/main" xmlns:p14="http://schemas.microsoft.com/office/powerpoint/2010/main" xmlns:r="http://schemas.openxmlformats.org/officeDocument/2006/relationships" xmlns:a="http://schemas.openxmlformats.org/drawingml/2006/main" type="secHead">
  <p:cSld name="Abschnitts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yBAAAHBsAAEI0AAB9IwAAEAAAACYAAAAIAAAAgQAAAAAAAAA="/>
              </a:ext>
            </a:extLst>
          </p:cNvSpPr>
          <p:nvPr>
            <p:ph type="title"/>
          </p:nvPr>
        </p:nvSpPr>
        <p:spPr>
          <a:xfrm>
            <a:off x="722630" y="4406900"/>
            <a:ext cx="7772400" cy="1362075"/>
          </a:xfrm>
        </p:spPr>
        <p:txBody>
          <a:bodyPr vert="horz" wrap="square" lIns="91440" tIns="45720" rIns="91440" bIns="45720" numCol="1" spcCol="215900" anchor="t">
            <a:prstTxWarp prst="textNoShape">
              <a:avLst/>
            </a:prstTxWarp>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yBAAA4REAAEI0AAAcGwAAEAAAACYAAAAIAAAAgQAAAAAAAAA="/>
              </a:ext>
            </a:extLst>
          </p:cNvSpPr>
          <p:nvPr>
            <p:ph idx="1"/>
          </p:nvPr>
        </p:nvSpPr>
        <p:spPr>
          <a:xfrm>
            <a:off x="722630" y="2906395"/>
            <a:ext cx="7772400" cy="1500505"/>
          </a:xfrm>
        </p:spPr>
        <p:txBody>
          <a:bodyPr vert="horz" wrap="square" lIns="91440" tIns="45720" rIns="91440" bIns="45720" numCol="1" spcCol="215900" anchor="b">
            <a:prstTxWarp prst="textNoShape">
              <a:avLst/>
            </a:prstTxWarp>
          </a:bodyPr>
          <a:lstStyle/>
          <a:p>
            <a:pPr/>
            <a:r>
              <a:t>Master-Textstil durch Klicken bearbeiten</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FA38-76FB-FE0C-B513-8059B45D43D5}" type="slidenum">
              <a:t/>
            </a:fld>
          </a:p>
        </p:txBody>
      </p:sp>
    </p:spTree>
  </p:cSld>
  <p:clrMapOvr>
    <a:masterClrMapping/>
  </p:clrMapOvr>
</p:sldLayout>
</file>

<file path=ppt/slideLayouts/slideLayout301.xml><?xml version="1.0" encoding="utf-8"?>
<p:sldLayout xmlns:p="http://schemas.openxmlformats.org/presentationml/2006/main" xmlns:p14="http://schemas.microsoft.com/office/powerpoint/2010/main" xmlns:r="http://schemas.openxmlformats.org/officeDocument/2006/relationships" xmlns:a="http://schemas.openxmlformats.org/drawingml/2006/main" type="twoColTx">
  <p:cSld name="Titel und zwei Inhalte">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KgbAACwJQAAEAAAACYAAAAIAAAAAQAAAAAAAAA="/>
              </a:ext>
            </a:extLst>
          </p:cNvSpPr>
          <p:nvPr>
            <p:ph idx="1"/>
          </p:nvPr>
        </p:nvSpPr>
        <p:spPr>
          <a:xfrm>
            <a:off x="457200" y="1600200"/>
            <a:ext cx="4038600" cy="452628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YHAAA2AkAAHA1AACwJQAAEAAAACYAAAAIAAAAAQAAAAAAAAA="/>
              </a:ext>
            </a:extLst>
          </p:cNvSpPr>
          <p:nvPr>
            <p:ph idx="2"/>
          </p:nvPr>
        </p:nvSpPr>
        <p:spPr>
          <a:xfrm>
            <a:off x="4648200" y="1600200"/>
            <a:ext cx="4038600" cy="452628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EF98-D6FB-FE19-B513-204CA15D4375}" type="slidenum">
              <a:t/>
            </a:fld>
          </a:p>
        </p:txBody>
      </p:sp>
    </p:spTree>
  </p:cSld>
  <p:clrMapOvr>
    <a:masterClrMapping/>
  </p:clrMapOvr>
</p:sldLayout>
</file>

<file path=ppt/slideLayouts/slideLayout302.xml><?xml version="1.0" encoding="utf-8"?>
<p:sldLayout xmlns:p="http://schemas.openxmlformats.org/presentationml/2006/main" xmlns:p14="http://schemas.microsoft.com/office/powerpoint/2010/main" xmlns:r="http://schemas.openxmlformats.org/officeDocument/2006/relationships" xmlns:a="http://schemas.openxmlformats.org/drawingml/2006/main" type="twoTxTwoObj">
  <p:cSld name="Vergleich">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3"/>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cQkAAKobAABhDQAAEAAAACYAAAAIAAAAgQAAAAAAAAA="/>
              </a:ext>
            </a:extLst>
          </p:cNvSpPr>
          <p:nvPr>
            <p:ph idx="1"/>
          </p:nvPr>
        </p:nvSpPr>
        <p:spPr>
          <a:xfrm>
            <a:off x="457200" y="1534795"/>
            <a:ext cx="4039870" cy="640080"/>
          </a:xfrm>
        </p:spPr>
        <p:txBody>
          <a:bodyPr vert="horz" wrap="square" lIns="91440" tIns="45720" rIns="91440" bIns="45720" numCol="1" spcCol="215900" anchor="b">
            <a:prstTxWarp prst="textNoShape">
              <a:avLst/>
            </a:prstTxWarp>
          </a:bodyPr>
          <a:lstStyle/>
          <a:p>
            <a:pPr/>
            <a:r>
              <a:t>Master-Textstil durch Klicken bearbeiten</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YQ0AAKobAACwJQAAEAAAACYAAAAIAAAAAQAAAAAAAAA="/>
              </a:ext>
            </a:extLst>
          </p:cNvSpPr>
          <p:nvPr>
            <p:ph idx="2"/>
          </p:nvPr>
        </p:nvSpPr>
        <p:spPr>
          <a:xfrm>
            <a:off x="457200" y="2174875"/>
            <a:ext cx="4039870" cy="3951605"/>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5" name="Folientext2"/>
          <p:cNvSpPr>
            <a:spLocks noGrp="1" noChangeArrowheads="1"/>
            <a:extLst>
              <a:ext uri="smNativeData">
                <pr:smNativeData xmlns:pr="smNativeData" val="SMDATA_13_gYnAVRMAAAAlAAAAZAAAAA8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WHAAAcQkAAHA1AABhDQAAEAAAACYAAAAIAAAAgQAAAAAAAAA="/>
              </a:ext>
            </a:extLst>
          </p:cNvSpPr>
          <p:nvPr>
            <p:ph idx="3"/>
          </p:nvPr>
        </p:nvSpPr>
        <p:spPr>
          <a:xfrm>
            <a:off x="4646930" y="1534795"/>
            <a:ext cx="4039870" cy="640080"/>
          </a:xfrm>
        </p:spPr>
        <p:txBody>
          <a:bodyPr vert="horz" wrap="square" lIns="91440" tIns="45720" rIns="91440" bIns="45720" numCol="1" spcCol="215900" anchor="b">
            <a:prstTxWarp prst="textNoShape">
              <a:avLst/>
            </a:prstTxWarp>
          </a:bodyPr>
          <a:lstStyle/>
          <a:p>
            <a:pPr/>
            <a:r>
              <a:t>Master-Textstil durch Klicken bearbeiten</a:t>
            </a:r>
          </a:p>
        </p:txBody>
      </p:sp>
      <p:sp>
        <p:nvSpPr>
          <p:cNvPr id="6" name="Folientext4"/>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WHAAAYQ0AAHA1AACwJQAAEAAAACYAAAAIAAAAAQAAAAAAAAA="/>
              </a:ext>
            </a:extLst>
          </p:cNvSpPr>
          <p:nvPr>
            <p:ph idx="4"/>
          </p:nvPr>
        </p:nvSpPr>
        <p:spPr>
          <a:xfrm>
            <a:off x="4646930" y="2174875"/>
            <a:ext cx="4039870" cy="3951605"/>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7"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8"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9"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A0DB-95FB-FE56-B513-6303EE5D4336}" type="slidenum">
              <a:t/>
            </a:fld>
          </a:p>
        </p:txBody>
      </p:sp>
    </p:spTree>
  </p:cSld>
  <p:clrMapOvr>
    <a:masterClrMapping/>
  </p:clrMapOvr>
</p:sldLayout>
</file>

<file path=ppt/slideLayouts/slideLayout303.xml><?xml version="1.0" encoding="utf-8"?>
<p:sldLayout xmlns:p="http://schemas.openxmlformats.org/presentationml/2006/main" xmlns:p14="http://schemas.microsoft.com/office/powerpoint/2010/main" xmlns:r="http://schemas.openxmlformats.org/officeDocument/2006/relationships" xmlns:a="http://schemas.openxmlformats.org/drawingml/2006/main" type="titleOnly">
  <p:cSld name="Nur Titel">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4"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5"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C1A5-EBFB-FE37-B513-1D628F5D4348}" type="slidenum">
              <a:t/>
            </a:fld>
          </a:p>
        </p:txBody>
      </p:sp>
    </p:spTree>
  </p:cSld>
  <p:clrMapOvr>
    <a:masterClrMapping/>
  </p:clrMapOvr>
</p:sldLayout>
</file>

<file path=ppt/slideLayouts/slideLayout304.xml><?xml version="1.0" encoding="utf-8"?>
<p:sldLayout xmlns:p="http://schemas.openxmlformats.org/presentationml/2006/main" xmlns:p14="http://schemas.microsoft.com/office/powerpoint/2010/main" xmlns:r="http://schemas.openxmlformats.org/officeDocument/2006/relationships" xmlns:a="http://schemas.openxmlformats.org/drawingml/2006/main" type="blank">
  <p:cSld name="Leer">
    <p:spTree>
      <p:nvGrpSpPr>
        <p:cNvPr id="1" name=""/>
        <p:cNvGrpSpPr/>
        <p:nvPr/>
      </p:nvGrpSpPr>
      <p:grpSpPr>
        <a:xfrm>
          <a:off x="0" y="0"/>
          <a:ext cx="0" cy="0"/>
          <a:chOff x="0" y="0"/>
          <a:chExt cx="0" cy="0"/>
        </a:xfrm>
      </p:grpSpPr>
      <p:sp>
        <p:nvSpPr>
          <p:cNvPr id="2"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3"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4"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CAA9-E7FB-FE3C-B513-1169845D4344}" type="slidenum">
              <a:t/>
            </a:fld>
          </a:p>
        </p:txBody>
      </p:sp>
    </p:spTree>
  </p:cSld>
  <p:clrMapOvr>
    <a:masterClrMapping/>
  </p:clrMapOvr>
</p:sldLayout>
</file>

<file path=ppt/slideLayouts/slideLayout305.xml><?xml version="1.0" encoding="utf-8"?>
<p:sldLayout xmlns:p="http://schemas.openxmlformats.org/presentationml/2006/main" xmlns:p14="http://schemas.microsoft.com/office/powerpoint/2010/main" xmlns:r="http://schemas.openxmlformats.org/officeDocument/2006/relationships" xmlns:a="http://schemas.openxmlformats.org/drawingml/2006/main" type="objTx">
  <p:cSld name="Inhalt mit 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rgEAAFIVAADUCAAAEAAAACYAAAAIAAAAgQAAAAAAAAA="/>
              </a:ext>
            </a:extLst>
          </p:cNvSpPr>
          <p:nvPr>
            <p:ph type="title"/>
          </p:nvPr>
        </p:nvSpPr>
        <p:spPr>
          <a:xfrm>
            <a:off x="457200" y="273050"/>
            <a:ext cx="3008630" cy="1162050"/>
          </a:xfrm>
        </p:spPr>
        <p:txBody>
          <a:bodyPr vert="horz" wrap="square" lIns="91440" tIns="45720" rIns="91440" bIns="45720" numCol="1" spcCol="215900" anchor="b">
            <a:prstTxWarp prst="textNoShape">
              <a:avLst/>
            </a:prstTxWarp>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FQAArgEAAHA1AACwJQAAEAAAACYAAAAIAAAAAQAAAAAAAAA="/>
              </a:ext>
            </a:extLst>
          </p:cNvSpPr>
          <p:nvPr>
            <p:ph idx="1"/>
          </p:nvPr>
        </p:nvSpPr>
        <p:spPr>
          <a:xfrm>
            <a:off x="3575050" y="273050"/>
            <a:ext cx="5111750" cy="585343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1AgAAFIVAACwJQAAEAAAACYAAAAIAAAAAQAAAAAAAAA="/>
              </a:ext>
            </a:extLst>
          </p:cNvSpPr>
          <p:nvPr>
            <p:ph idx="2"/>
          </p:nvPr>
        </p:nvSpPr>
        <p:spPr>
          <a:xfrm>
            <a:off x="457200" y="1435100"/>
            <a:ext cx="3008630" cy="4691380"/>
          </a:xfrm>
        </p:spPr>
        <p:txBody>
          <a:bodyPr/>
          <a:lstStyle/>
          <a:p>
            <a:pPr/>
            <a:r>
              <a:t>Master-Textstil durch Klicken bearbeiten</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94C4-8AFB-FE62-B513-7C37DA5D4329}" type="slidenum">
              <a:t/>
            </a:fld>
          </a:p>
        </p:txBody>
      </p:sp>
    </p:spTree>
  </p:cSld>
  <p:clrMapOvr>
    <a:masterClrMapping/>
  </p:clrMapOvr>
</p:sldLayout>
</file>

<file path=ppt/slideLayouts/slideLayout306.xml><?xml version="1.0" encoding="utf-8"?>
<p:sldLayout xmlns:p="http://schemas.openxmlformats.org/presentationml/2006/main" xmlns:p14="http://schemas.microsoft.com/office/powerpoint/2010/main" xmlns:r="http://schemas.openxmlformats.org/officeDocument/2006/relationships" xmlns:a="http://schemas.openxmlformats.org/drawingml/2006/main" type="picTx">
  <p:cSld name="Grafik mit 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iB0AAMYsAAAEIQAAEAAAACYAAAAIAAAAgQAAAAAAAAA="/>
              </a:ext>
            </a:extLst>
          </p:cNvSpPr>
          <p:nvPr>
            <p:ph type="title"/>
          </p:nvPr>
        </p:nvSpPr>
        <p:spPr>
          <a:xfrm>
            <a:off x="1791970" y="4800600"/>
            <a:ext cx="5486400" cy="566420"/>
          </a:xfrm>
        </p:spPr>
        <p:txBody>
          <a:bodyPr vert="horz" wrap="square" lIns="91440" tIns="45720" rIns="91440" bIns="45720" numCol="1" spcCol="215900" anchor="b">
            <a:prstTxWarp prst="textNoShape">
              <a:avLst/>
            </a:prstTxWarp>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xgMAAMYsAAAWHQAAEAAAACYAAAAIAAAAAQAAAAAAAAA="/>
              </a:ext>
            </a:extLst>
          </p:cNvSpPr>
          <p:nvPr>
            <p:ph idx="1"/>
          </p:nvPr>
        </p:nvSpPr>
        <p:spPr>
          <a:xfrm>
            <a:off x="1791970" y="613410"/>
            <a:ext cx="5486400" cy="4114800"/>
          </a:xfrm>
        </p:spPr>
        <p:txBody>
          <a:bodyPr/>
          <a:lstStyle/>
          <a:p>
            <a:pPr/>
            <a:r>
              <a:t>Master-Textstil durch Klicken bearbeiten</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BCEAAMYsAAD4JQAAEAAAACYAAAAIAAAAAQAAAAAAAAA="/>
              </a:ext>
            </a:extLst>
          </p:cNvSpPr>
          <p:nvPr>
            <p:ph idx="2"/>
          </p:nvPr>
        </p:nvSpPr>
        <p:spPr>
          <a:xfrm>
            <a:off x="1791970" y="5367020"/>
            <a:ext cx="5486400" cy="805180"/>
          </a:xfrm>
        </p:spPr>
        <p:txBody>
          <a:bodyPr/>
          <a:lstStyle/>
          <a:p>
            <a:pPr/>
            <a:r>
              <a:t>Master-Textstil durch Klicken bearbeiten</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C861-2FFB-FE3E-B513-D96B865D438C}" type="slidenum">
              <a:t/>
            </a:fld>
          </a:p>
        </p:txBody>
      </p:sp>
    </p:spTree>
  </p:cSld>
  <p:clrMapOvr>
    <a:masterClrMapping/>
  </p:clrMapOvr>
</p:sldLayout>
</file>

<file path=ppt/slideLayouts/slideLayout307.xml><?xml version="1.0" encoding="utf-8"?>
<p:sldLayout xmlns:p="http://schemas.openxmlformats.org/presentationml/2006/main" xmlns:p14="http://schemas.microsoft.com/office/powerpoint/2010/main" xmlns:r="http://schemas.openxmlformats.org/officeDocument/2006/relationships" xmlns:a="http://schemas.openxmlformats.org/drawingml/2006/main" type="vertTx">
  <p:cSld name="Titel und vertikaler Tex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Q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HA1AACwJQAAEAAAACYAAAAIAAAAAgAAAAAAAAA="/>
              </a:ext>
            </a:extLst>
          </p:cNvSpPr>
          <p:nvPr>
            <p:ph idx="1"/>
          </p:nvPr>
        </p:nvSpPr>
        <p:spPr/>
        <p:txBody>
          <a:bodyPr vert="vert" wrap="square" lIns="91440" tIns="45720" rIns="91440" bIns="45720" numCol="1" spcCol="215900" anchor="t">
            <a:prstTxWarp prst="textNoShape">
              <a:avLst/>
            </a:prstTxWarp>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FBE3-ADFB-FE0D-B513-5B58B55D430E}" type="slidenum">
              <a:t/>
            </a:fld>
          </a:p>
        </p:txBody>
      </p:sp>
    </p:spTree>
  </p:cSld>
  <p:clrMapOvr>
    <a:masterClrMapping/>
  </p:clrMapOvr>
</p:sldLayout>
</file>

<file path=ppt/slideLayouts/slideLayout308.xml><?xml version="1.0" encoding="utf-8"?>
<p:sldLayout xmlns:p="http://schemas.openxmlformats.org/presentationml/2006/main" xmlns:p14="http://schemas.microsoft.com/office/powerpoint/2010/main" xmlns:r="http://schemas.openxmlformats.org/officeDocument/2006/relationships" xmlns:a="http://schemas.openxmlformats.org/drawingml/2006/main" type="vertTitleAndTx">
  <p:cSld name="Vertikaler Titel und Tex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Q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IKAAAsAEAAHA1AACwJQAAEAAAACYAAAAIAAAAgwAAAAAAAAA="/>
              </a:ext>
            </a:extLst>
          </p:cNvSpPr>
          <p:nvPr>
            <p:ph type="title"/>
          </p:nvPr>
        </p:nvSpPr>
        <p:spPr>
          <a:xfrm>
            <a:off x="6629400" y="274320"/>
            <a:ext cx="2057400" cy="5852160"/>
          </a:xfrm>
        </p:spPr>
        <p:txBody>
          <a:bodyPr vert="vert" wrap="square" lIns="91440" tIns="45720" rIns="91440" bIns="45720" numCol="1" spcCol="215900" anchor="b">
            <a:prstTxWarp prst="textNoShape">
              <a:avLst/>
            </a:prstTxWarp>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Q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AEAANgnAACwJQAAEAAAACYAAAAIAAAAAwAAAAAAAAA="/>
              </a:ext>
            </a:extLst>
          </p:cNvSpPr>
          <p:nvPr>
            <p:ph idx="1"/>
          </p:nvPr>
        </p:nvSpPr>
        <p:spPr>
          <a:xfrm>
            <a:off x="457200" y="274320"/>
            <a:ext cx="6019800" cy="5852160"/>
          </a:xfrm>
        </p:spPr>
        <p:txBody>
          <a:bodyPr vert="vert" wrap="square" lIns="91440" tIns="45720" rIns="91440" bIns="45720" numCol="1" spcCol="215900" anchor="t">
            <a:prstTxWarp prst="textNoShape">
              <a:avLst/>
            </a:prstTxWarp>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B3B4-FAFB-FE45-B513-0C10FD5D4359}" type="slidenum">
              <a:t/>
            </a:fld>
          </a:p>
        </p:txBody>
      </p:sp>
    </p:spTree>
  </p:cSld>
  <p:clrMapOvr>
    <a:masterClrMapping/>
  </p:clrMapOvr>
</p:sldLayout>
</file>

<file path=ppt/slideLayouts/slideLayout309.xml><?xml version="1.0" encoding="utf-8"?>
<p:sldLayout xmlns:p="http://schemas.openxmlformats.org/presentationml/2006/main" xmlns:p14="http://schemas.microsoft.com/office/powerpoint/2010/main" xmlns:r="http://schemas.openxmlformats.org/officeDocument/2006/relationships" xmlns:a="http://schemas.openxmlformats.org/drawingml/2006/main" type="title">
  <p:cSld name="Titelfolie">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8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BAAAGg0AAAg0AAAmFgAAEAAAACYAAAAIAAAAAQAAAAAAAAA="/>
              </a:ext>
            </a:extLst>
          </p:cNvSpPr>
          <p:nvPr>
            <p:ph type="ctrTitle"/>
          </p:nvPr>
        </p:nvSpPr>
        <p:spPr>
          <a:xfrm>
            <a:off x="685800" y="2129790"/>
            <a:ext cx="7772400" cy="1470660"/>
          </a:xfrm>
        </p:spPr>
        <p:txBody>
          <a:bodyPr/>
          <a:lstStyle/>
          <a:p>
            <a:pPr/>
            <a:r>
              <a:t>Master-Titelstil durch Klicken bearbeiten</a:t>
            </a:r>
          </a:p>
        </p:txBody>
      </p:sp>
      <p:sp>
        <p:nvSpPr>
          <p:cNvPr id="3" name="Folienuntertitel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wCAAA6BcAANAvAACwIgAAEAAAACYAAAAIAAAAAQAAAAAAAAA="/>
              </a:ext>
            </a:extLst>
          </p:cNvSpPr>
          <p:nvPr>
            <p:ph type="subTitle" idx="1"/>
          </p:nvPr>
        </p:nvSpPr>
        <p:spPr>
          <a:xfrm>
            <a:off x="1371600" y="3886200"/>
            <a:ext cx="6400800" cy="1752600"/>
          </a:xfrm>
        </p:spPr>
        <p:txBody>
          <a:bodyPr/>
          <a:lstStyle/>
          <a:p>
            <a:pPr/>
            <a:r>
              <a:t>Master-Untertitelstil durch Klicken bearbeiten</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C189-C7FB-FE37-B513-31628F5D4364}" type="slidenum">
              <a:t/>
            </a:fld>
          </a:p>
        </p:txBody>
      </p:sp>
    </p:spTree>
  </p:cSld>
  <p:clrMapOvr>
    <a:masterClrMapping/>
  </p:clrMapOvr>
</p:sldLayout>
</file>

<file path=ppt/slideLayouts/slideLayout31.xml><?xml version="1.0" encoding="utf-8"?>
<p:sldLayout xmlns:p="http://schemas.openxmlformats.org/presentationml/2006/main" xmlns:p14="http://schemas.microsoft.com/office/powerpoint/2010/main" xmlns:r="http://schemas.openxmlformats.org/officeDocument/2006/relationships" xmlns:a="http://schemas.openxmlformats.org/drawingml/2006/main" type="picTx">
  <p:cSld name="Grafik mit 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iB0AAMYsAAAEIQAAEAAAACYAAAAIAAAAgQAAAAAAAAA="/>
              </a:ext>
            </a:extLst>
          </p:cNvSpPr>
          <p:nvPr>
            <p:ph type="title"/>
          </p:nvPr>
        </p:nvSpPr>
        <p:spPr>
          <a:xfrm>
            <a:off x="1791970" y="4800600"/>
            <a:ext cx="5486400" cy="566420"/>
          </a:xfrm>
        </p:spPr>
        <p:txBody>
          <a:bodyPr vert="horz" wrap="square" lIns="91440" tIns="45720" rIns="91440" bIns="45720" numCol="1" spcCol="215900" anchor="b">
            <a:prstTxWarp prst="textNoShape">
              <a:avLst/>
            </a:prstTxWarp>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xgMAAMYsAAAWHQAAEAAAACYAAAAIAAAAAQAAAAAAAAA="/>
              </a:ext>
            </a:extLst>
          </p:cNvSpPr>
          <p:nvPr>
            <p:ph idx="1"/>
          </p:nvPr>
        </p:nvSpPr>
        <p:spPr>
          <a:xfrm>
            <a:off x="1791970" y="613410"/>
            <a:ext cx="5486400" cy="4114800"/>
          </a:xfrm>
        </p:spPr>
        <p:txBody>
          <a:bodyPr/>
          <a:lstStyle/>
          <a:p>
            <a:pPr/>
            <a:r>
              <a:t>Master-Textstil durch Klicken bearbeiten</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BCEAAMYsAAD4JQAAEAAAACYAAAAIAAAAAQAAAAAAAAA="/>
              </a:ext>
            </a:extLst>
          </p:cNvSpPr>
          <p:nvPr>
            <p:ph idx="2"/>
          </p:nvPr>
        </p:nvSpPr>
        <p:spPr>
          <a:xfrm>
            <a:off x="1791970" y="5367020"/>
            <a:ext cx="5486400" cy="805180"/>
          </a:xfrm>
        </p:spPr>
        <p:txBody>
          <a:bodyPr/>
          <a:lstStyle/>
          <a:p>
            <a:pPr/>
            <a:r>
              <a:t>Master-Textstil durch Klicken bearbeiten</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wAAAAcCYAAKMMAABA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cCYAAAglAABA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oKgAAcCYAAGA2AABAKQAAEAAAACYAAAAIAAAAAAAAAAAAAAA="/>
              </a:ext>
            </a:extLst>
          </p:cNvSpPr>
          <p:nvPr>
            <p:ph type="sldNum" sz="quarter" idx="12"/>
          </p:nvPr>
        </p:nvSpPr>
        <p:spPr/>
        <p:txBody>
          <a:bodyPr/>
          <a:lstStyle/>
          <a:p>
            <a:pPr/>
            <a:fld id="{16AB844C-02FB-FE72-B513-F427CA5D43A1}" type="slidenum">
              <a:t/>
            </a:fld>
          </a:p>
        </p:txBody>
      </p:sp>
    </p:spTree>
  </p:cSld>
  <p:clrMapOvr>
    <a:masterClrMapping/>
  </p:clrMapOvr>
</p:sldLayout>
</file>

<file path=ppt/slideLayouts/slideLayout310.xml><?xml version="1.0" encoding="utf-8"?>
<p:sldLayout xmlns:p="http://schemas.openxmlformats.org/presentationml/2006/main" xmlns:p14="http://schemas.microsoft.com/office/powerpoint/2010/main" xmlns:r="http://schemas.openxmlformats.org/officeDocument/2006/relationships" xmlns:a="http://schemas.openxmlformats.org/drawingml/2006/main" type="tx">
  <p:cSld name="Titel und Inhal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HA1AACwJQAAEAAAACYAAAAIAAAAAAAAAAAAAAA="/>
              </a:ext>
            </a:extLst>
          </p:cNvSpPr>
          <p:nvPr>
            <p:ph idx="1"/>
          </p:nvPr>
        </p:nvSpPr>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9A3A-74FB-FE6C-B513-8239D45D43D7}" type="slidenum">
              <a:t/>
            </a:fld>
          </a:p>
        </p:txBody>
      </p:sp>
    </p:spTree>
  </p:cSld>
  <p:clrMapOvr>
    <a:masterClrMapping/>
  </p:clrMapOvr>
</p:sldLayout>
</file>

<file path=ppt/slideLayouts/slideLayout311.xml><?xml version="1.0" encoding="utf-8"?>
<p:sldLayout xmlns:p="http://schemas.openxmlformats.org/presentationml/2006/main" xmlns:p14="http://schemas.microsoft.com/office/powerpoint/2010/main" xmlns:r="http://schemas.openxmlformats.org/officeDocument/2006/relationships" xmlns:a="http://schemas.openxmlformats.org/drawingml/2006/main" type="secHead">
  <p:cSld name="Abschnitts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yBAAAHBsAAEI0AAB9IwAAEAAAACYAAAAIAAAAgQAAAAAAAAA="/>
              </a:ext>
            </a:extLst>
          </p:cNvSpPr>
          <p:nvPr>
            <p:ph type="title"/>
          </p:nvPr>
        </p:nvSpPr>
        <p:spPr>
          <a:xfrm>
            <a:off x="722630" y="4406900"/>
            <a:ext cx="7772400" cy="1362075"/>
          </a:xfrm>
        </p:spPr>
        <p:txBody>
          <a:bodyPr vert="horz" wrap="square" lIns="91440" tIns="45720" rIns="91440" bIns="45720" numCol="1" spcCol="215900" anchor="t">
            <a:prstTxWarp prst="textNoShape">
              <a:avLst/>
            </a:prstTxWarp>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yBAAA4REAAEI0AAAcGwAAEAAAACYAAAAIAAAAgQAAAAAAAAA="/>
              </a:ext>
            </a:extLst>
          </p:cNvSpPr>
          <p:nvPr>
            <p:ph idx="1"/>
          </p:nvPr>
        </p:nvSpPr>
        <p:spPr>
          <a:xfrm>
            <a:off x="722630" y="2906395"/>
            <a:ext cx="7772400" cy="1500505"/>
          </a:xfrm>
        </p:spPr>
        <p:txBody>
          <a:bodyPr vert="horz" wrap="square" lIns="91440" tIns="45720" rIns="91440" bIns="45720" numCol="1" spcCol="215900" anchor="b">
            <a:prstTxWarp prst="textNoShape">
              <a:avLst/>
            </a:prstTxWarp>
          </a:bodyPr>
          <a:lstStyle/>
          <a:p>
            <a:pPr/>
            <a:r>
              <a:t>Master-Textstil durch Klicken bearbeiten</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C8E5-ABFB-FE3E-B513-5D6B865D4308}" type="slidenum">
              <a:t/>
            </a:fld>
          </a:p>
        </p:txBody>
      </p:sp>
    </p:spTree>
  </p:cSld>
  <p:clrMapOvr>
    <a:masterClrMapping/>
  </p:clrMapOvr>
</p:sldLayout>
</file>

<file path=ppt/slideLayouts/slideLayout312.xml><?xml version="1.0" encoding="utf-8"?>
<p:sldLayout xmlns:p="http://schemas.openxmlformats.org/presentationml/2006/main" xmlns:p14="http://schemas.microsoft.com/office/powerpoint/2010/main" xmlns:r="http://schemas.openxmlformats.org/officeDocument/2006/relationships" xmlns:a="http://schemas.openxmlformats.org/drawingml/2006/main" type="twoColTx">
  <p:cSld name="Titel und zwei Inhalte">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KgbAACwJQAAEAAAACYAAAAIAAAAAQAAAAAAAAA="/>
              </a:ext>
            </a:extLst>
          </p:cNvSpPr>
          <p:nvPr>
            <p:ph idx="1"/>
          </p:nvPr>
        </p:nvSpPr>
        <p:spPr>
          <a:xfrm>
            <a:off x="457200" y="1600200"/>
            <a:ext cx="4038600" cy="452628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YHAAA2AkAAHA1AACwJQAAEAAAACYAAAAIAAAAAQAAAAAAAAA="/>
              </a:ext>
            </a:extLst>
          </p:cNvSpPr>
          <p:nvPr>
            <p:ph idx="2"/>
          </p:nvPr>
        </p:nvSpPr>
        <p:spPr>
          <a:xfrm>
            <a:off x="4648200" y="1600200"/>
            <a:ext cx="4038600" cy="452628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D1A0-EEFB-FE27-B513-18729F5D434D}" type="slidenum">
              <a:t/>
            </a:fld>
          </a:p>
        </p:txBody>
      </p:sp>
    </p:spTree>
  </p:cSld>
  <p:clrMapOvr>
    <a:masterClrMapping/>
  </p:clrMapOvr>
</p:sldLayout>
</file>

<file path=ppt/slideLayouts/slideLayout313.xml><?xml version="1.0" encoding="utf-8"?>
<p:sldLayout xmlns:p="http://schemas.openxmlformats.org/presentationml/2006/main" xmlns:p14="http://schemas.microsoft.com/office/powerpoint/2010/main" xmlns:r="http://schemas.openxmlformats.org/officeDocument/2006/relationships" xmlns:a="http://schemas.openxmlformats.org/drawingml/2006/main" type="twoTxTwoObj">
  <p:cSld name="Vergleich">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3"/>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cQkAAKobAABhDQAAEAAAACYAAAAIAAAAgQAAAAAAAAA="/>
              </a:ext>
            </a:extLst>
          </p:cNvSpPr>
          <p:nvPr>
            <p:ph idx="1"/>
          </p:nvPr>
        </p:nvSpPr>
        <p:spPr>
          <a:xfrm>
            <a:off x="457200" y="1534795"/>
            <a:ext cx="4039870" cy="640080"/>
          </a:xfrm>
        </p:spPr>
        <p:txBody>
          <a:bodyPr vert="horz" wrap="square" lIns="91440" tIns="45720" rIns="91440" bIns="45720" numCol="1" spcCol="215900" anchor="b">
            <a:prstTxWarp prst="textNoShape">
              <a:avLst/>
            </a:prstTxWarp>
          </a:bodyPr>
          <a:lstStyle/>
          <a:p>
            <a:pPr/>
            <a:r>
              <a:t>Master-Textstil durch Klicken bearbeiten</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YQ0AAKobAACwJQAAEAAAACYAAAAIAAAAAQAAAAAAAAA="/>
              </a:ext>
            </a:extLst>
          </p:cNvSpPr>
          <p:nvPr>
            <p:ph idx="2"/>
          </p:nvPr>
        </p:nvSpPr>
        <p:spPr>
          <a:xfrm>
            <a:off x="457200" y="2174875"/>
            <a:ext cx="4039870" cy="3951605"/>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5" name="Folientext2"/>
          <p:cNvSpPr>
            <a:spLocks noGrp="1" noChangeArrowheads="1"/>
            <a:extLst>
              <a:ext uri="smNativeData">
                <pr:smNativeData xmlns:pr="smNativeData" val="SMDATA_13_gYnAVRMAAAAlAAAAZAAAAA8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WHAAAcQkAAHA1AABhDQAAEAAAACYAAAAIAAAAgQAAAAAAAAA="/>
              </a:ext>
            </a:extLst>
          </p:cNvSpPr>
          <p:nvPr>
            <p:ph idx="3"/>
          </p:nvPr>
        </p:nvSpPr>
        <p:spPr>
          <a:xfrm>
            <a:off x="4646930" y="1534795"/>
            <a:ext cx="4039870" cy="640080"/>
          </a:xfrm>
        </p:spPr>
        <p:txBody>
          <a:bodyPr vert="horz" wrap="square" lIns="91440" tIns="45720" rIns="91440" bIns="45720" numCol="1" spcCol="215900" anchor="b">
            <a:prstTxWarp prst="textNoShape">
              <a:avLst/>
            </a:prstTxWarp>
          </a:bodyPr>
          <a:lstStyle/>
          <a:p>
            <a:pPr/>
            <a:r>
              <a:t>Master-Textstil durch Klicken bearbeiten</a:t>
            </a:r>
          </a:p>
        </p:txBody>
      </p:sp>
      <p:sp>
        <p:nvSpPr>
          <p:cNvPr id="6" name="Folientext4"/>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WHAAAYQ0AAHA1AACwJQAAEAAAACYAAAAIAAAAAQAAAAAAAAA="/>
              </a:ext>
            </a:extLst>
          </p:cNvSpPr>
          <p:nvPr>
            <p:ph idx="4"/>
          </p:nvPr>
        </p:nvSpPr>
        <p:spPr>
          <a:xfrm>
            <a:off x="4646930" y="2174875"/>
            <a:ext cx="4039870" cy="3951605"/>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7"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8"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9"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83AD-E3FB-FE75-B513-1520CD5D4340}" type="slidenum">
              <a:t/>
            </a:fld>
          </a:p>
        </p:txBody>
      </p:sp>
    </p:spTree>
  </p:cSld>
  <p:clrMapOvr>
    <a:masterClrMapping/>
  </p:clrMapOvr>
</p:sldLayout>
</file>

<file path=ppt/slideLayouts/slideLayout314.xml><?xml version="1.0" encoding="utf-8"?>
<p:sldLayout xmlns:p="http://schemas.openxmlformats.org/presentationml/2006/main" xmlns:p14="http://schemas.microsoft.com/office/powerpoint/2010/main" xmlns:r="http://schemas.openxmlformats.org/officeDocument/2006/relationships" xmlns:a="http://schemas.openxmlformats.org/drawingml/2006/main" type="titleOnly">
  <p:cSld name="Nur Titel">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4"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5"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A879-37FB-FE5E-B513-C10BE65D4394}" type="slidenum">
              <a:t/>
            </a:fld>
          </a:p>
        </p:txBody>
      </p:sp>
    </p:spTree>
  </p:cSld>
  <p:clrMapOvr>
    <a:masterClrMapping/>
  </p:clrMapOvr>
</p:sldLayout>
</file>

<file path=ppt/slideLayouts/slideLayout315.xml><?xml version="1.0" encoding="utf-8"?>
<p:sldLayout xmlns:p="http://schemas.openxmlformats.org/presentationml/2006/main" xmlns:p14="http://schemas.microsoft.com/office/powerpoint/2010/main" xmlns:r="http://schemas.openxmlformats.org/officeDocument/2006/relationships" xmlns:a="http://schemas.openxmlformats.org/drawingml/2006/main" type="blank">
  <p:cSld name="Leer">
    <p:spTree>
      <p:nvGrpSpPr>
        <p:cNvPr id="1" name=""/>
        <p:cNvGrpSpPr/>
        <p:nvPr/>
      </p:nvGrpSpPr>
      <p:grpSpPr>
        <a:xfrm>
          <a:off x="0" y="0"/>
          <a:ext cx="0" cy="0"/>
          <a:chOff x="0" y="0"/>
          <a:chExt cx="0" cy="0"/>
        </a:xfrm>
      </p:grpSpPr>
      <p:sp>
        <p:nvSpPr>
          <p:cNvPr id="2"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3"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4"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E2FB-B5FB-FE14-B513-4341AC5D4316}" type="slidenum">
              <a:t/>
            </a:fld>
          </a:p>
        </p:txBody>
      </p:sp>
    </p:spTree>
  </p:cSld>
  <p:clrMapOvr>
    <a:masterClrMapping/>
  </p:clrMapOvr>
</p:sldLayout>
</file>

<file path=ppt/slideLayouts/slideLayout316.xml><?xml version="1.0" encoding="utf-8"?>
<p:sldLayout xmlns:p="http://schemas.openxmlformats.org/presentationml/2006/main" xmlns:p14="http://schemas.microsoft.com/office/powerpoint/2010/main" xmlns:r="http://schemas.openxmlformats.org/officeDocument/2006/relationships" xmlns:a="http://schemas.openxmlformats.org/drawingml/2006/main" type="objTx">
  <p:cSld name="Inhalt mit 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rgEAAFIVAADUCAAAEAAAACYAAAAIAAAAgQAAAAAAAAA="/>
              </a:ext>
            </a:extLst>
          </p:cNvSpPr>
          <p:nvPr>
            <p:ph type="title"/>
          </p:nvPr>
        </p:nvSpPr>
        <p:spPr>
          <a:xfrm>
            <a:off x="457200" y="273050"/>
            <a:ext cx="3008630" cy="1162050"/>
          </a:xfrm>
        </p:spPr>
        <p:txBody>
          <a:bodyPr vert="horz" wrap="square" lIns="91440" tIns="45720" rIns="91440" bIns="45720" numCol="1" spcCol="215900" anchor="b">
            <a:prstTxWarp prst="textNoShape">
              <a:avLst/>
            </a:prstTxWarp>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FQAArgEAAHA1AACwJQAAEAAAACYAAAAIAAAAAQAAAAAAAAA="/>
              </a:ext>
            </a:extLst>
          </p:cNvSpPr>
          <p:nvPr>
            <p:ph idx="1"/>
          </p:nvPr>
        </p:nvSpPr>
        <p:spPr>
          <a:xfrm>
            <a:off x="3575050" y="273050"/>
            <a:ext cx="5111750" cy="585343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1AgAAFIVAACwJQAAEAAAACYAAAAIAAAAAQAAAAAAAAA="/>
              </a:ext>
            </a:extLst>
          </p:cNvSpPr>
          <p:nvPr>
            <p:ph idx="2"/>
          </p:nvPr>
        </p:nvSpPr>
        <p:spPr>
          <a:xfrm>
            <a:off x="457200" y="1435100"/>
            <a:ext cx="3008630" cy="4691380"/>
          </a:xfrm>
        </p:spPr>
        <p:txBody>
          <a:bodyPr/>
          <a:lstStyle/>
          <a:p>
            <a:pPr/>
            <a:r>
              <a:t>Master-Textstil durch Klicken bearbeiten</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FB7A-34FB-FE0D-B513-C258B55D4397}" type="slidenum">
              <a:t/>
            </a:fld>
          </a:p>
        </p:txBody>
      </p:sp>
    </p:spTree>
  </p:cSld>
  <p:clrMapOvr>
    <a:masterClrMapping/>
  </p:clrMapOvr>
</p:sldLayout>
</file>

<file path=ppt/slideLayouts/slideLayout317.xml><?xml version="1.0" encoding="utf-8"?>
<p:sldLayout xmlns:p="http://schemas.openxmlformats.org/presentationml/2006/main" xmlns:p14="http://schemas.microsoft.com/office/powerpoint/2010/main" xmlns:r="http://schemas.openxmlformats.org/officeDocument/2006/relationships" xmlns:a="http://schemas.openxmlformats.org/drawingml/2006/main" type="picTx">
  <p:cSld name="Grafik mit 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iB0AAMYsAAAEIQAAEAAAACYAAAAIAAAAgQAAAAAAAAA="/>
              </a:ext>
            </a:extLst>
          </p:cNvSpPr>
          <p:nvPr>
            <p:ph type="title"/>
          </p:nvPr>
        </p:nvSpPr>
        <p:spPr>
          <a:xfrm>
            <a:off x="1791970" y="4800600"/>
            <a:ext cx="5486400" cy="566420"/>
          </a:xfrm>
        </p:spPr>
        <p:txBody>
          <a:bodyPr vert="horz" wrap="square" lIns="91440" tIns="45720" rIns="91440" bIns="45720" numCol="1" spcCol="215900" anchor="b">
            <a:prstTxWarp prst="textNoShape">
              <a:avLst/>
            </a:prstTxWarp>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xgMAAMYsAAAWHQAAEAAAACYAAAAIAAAAAQAAAAAAAAA="/>
              </a:ext>
            </a:extLst>
          </p:cNvSpPr>
          <p:nvPr>
            <p:ph idx="1"/>
          </p:nvPr>
        </p:nvSpPr>
        <p:spPr>
          <a:xfrm>
            <a:off x="1791970" y="613410"/>
            <a:ext cx="5486400" cy="4114800"/>
          </a:xfrm>
        </p:spPr>
        <p:txBody>
          <a:bodyPr/>
          <a:lstStyle/>
          <a:p>
            <a:pPr/>
            <a:r>
              <a:t>Master-Textstil durch Klicken bearbeiten</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BCEAAMYsAAD4JQAAEAAAACYAAAAIAAAAAQAAAAAAAAA="/>
              </a:ext>
            </a:extLst>
          </p:cNvSpPr>
          <p:nvPr>
            <p:ph idx="2"/>
          </p:nvPr>
        </p:nvSpPr>
        <p:spPr>
          <a:xfrm>
            <a:off x="1791970" y="5367020"/>
            <a:ext cx="5486400" cy="805180"/>
          </a:xfrm>
        </p:spPr>
        <p:txBody>
          <a:bodyPr/>
          <a:lstStyle/>
          <a:p>
            <a:pPr/>
            <a:r>
              <a:t>Master-Textstil durch Klicken bearbeiten</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E09B-D5FB-FE16-B513-2343AE5D4376}" type="slidenum">
              <a:t/>
            </a:fld>
          </a:p>
        </p:txBody>
      </p:sp>
    </p:spTree>
  </p:cSld>
  <p:clrMapOvr>
    <a:masterClrMapping/>
  </p:clrMapOvr>
</p:sldLayout>
</file>

<file path=ppt/slideLayouts/slideLayout318.xml><?xml version="1.0" encoding="utf-8"?>
<p:sldLayout xmlns:p="http://schemas.openxmlformats.org/presentationml/2006/main" xmlns:p14="http://schemas.microsoft.com/office/powerpoint/2010/main" xmlns:r="http://schemas.openxmlformats.org/officeDocument/2006/relationships" xmlns:a="http://schemas.openxmlformats.org/drawingml/2006/main" type="vertTx">
  <p:cSld name="Titel und vertikaler Tex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Q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HA1AACwJQAAEAAAACYAAAAIAAAAAgAAAAAAAAA="/>
              </a:ext>
            </a:extLst>
          </p:cNvSpPr>
          <p:nvPr>
            <p:ph idx="1"/>
          </p:nvPr>
        </p:nvSpPr>
        <p:spPr/>
        <p:txBody>
          <a:bodyPr vert="vert" wrap="square" lIns="91440" tIns="45720" rIns="91440" bIns="45720" numCol="1" spcCol="215900" anchor="t">
            <a:prstTxWarp prst="textNoShape">
              <a:avLst/>
            </a:prstTxWarp>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CE8D-C3FB-FE38-B513-356D805D4360}" type="slidenum">
              <a:t/>
            </a:fld>
          </a:p>
        </p:txBody>
      </p:sp>
    </p:spTree>
  </p:cSld>
  <p:clrMapOvr>
    <a:masterClrMapping/>
  </p:clrMapOvr>
</p:sldLayout>
</file>

<file path=ppt/slideLayouts/slideLayout319.xml><?xml version="1.0" encoding="utf-8"?>
<p:sldLayout xmlns:p="http://schemas.openxmlformats.org/presentationml/2006/main" xmlns:p14="http://schemas.microsoft.com/office/powerpoint/2010/main" xmlns:r="http://schemas.openxmlformats.org/officeDocument/2006/relationships" xmlns:a="http://schemas.openxmlformats.org/drawingml/2006/main" type="vertTitleAndTx">
  <p:cSld name="Vertikaler Titel und Tex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Q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IKAAAsAEAAHA1AACwJQAAEAAAACYAAAAIAAAAgwAAAAAAAAA="/>
              </a:ext>
            </a:extLst>
          </p:cNvSpPr>
          <p:nvPr>
            <p:ph type="title"/>
          </p:nvPr>
        </p:nvSpPr>
        <p:spPr>
          <a:xfrm>
            <a:off x="6629400" y="274320"/>
            <a:ext cx="2057400" cy="5852160"/>
          </a:xfrm>
        </p:spPr>
        <p:txBody>
          <a:bodyPr vert="vert" wrap="square" lIns="91440" tIns="45720" rIns="91440" bIns="45720" numCol="1" spcCol="215900" anchor="b">
            <a:prstTxWarp prst="textNoShape">
              <a:avLst/>
            </a:prstTxWarp>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Q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AEAANgnAACwJQAAEAAAACYAAAAIAAAAAwAAAAAAAAA="/>
              </a:ext>
            </a:extLst>
          </p:cNvSpPr>
          <p:nvPr>
            <p:ph idx="1"/>
          </p:nvPr>
        </p:nvSpPr>
        <p:spPr>
          <a:xfrm>
            <a:off x="457200" y="274320"/>
            <a:ext cx="6019800" cy="5852160"/>
          </a:xfrm>
        </p:spPr>
        <p:txBody>
          <a:bodyPr vert="vert" wrap="square" lIns="91440" tIns="45720" rIns="91440" bIns="45720" numCol="1" spcCol="215900" anchor="t">
            <a:prstTxWarp prst="textNoShape">
              <a:avLst/>
            </a:prstTxWarp>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E28C-C2FB-FE14-B513-3441AC5D4361}" type="slidenum">
              <a:t/>
            </a:fld>
          </a:p>
        </p:txBody>
      </p:sp>
    </p:spTree>
  </p:cSld>
  <p:clrMapOvr>
    <a:masterClrMapping/>
  </p:clrMapOvr>
</p:sldLayout>
</file>

<file path=ppt/slideLayouts/slideLayout32.xml><?xml version="1.0" encoding="utf-8"?>
<p:sldLayout xmlns:p="http://schemas.openxmlformats.org/presentationml/2006/main" xmlns:p14="http://schemas.microsoft.com/office/powerpoint/2010/main" xmlns:r="http://schemas.openxmlformats.org/officeDocument/2006/relationships" xmlns:a="http://schemas.openxmlformats.org/drawingml/2006/main" type="vertTx">
  <p:cSld name="Titel und vertikaler Tex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ADwAAaAEAAGA2AADoCAAAEAAAACYAAAAIAAAAAAAAAAAAAAA="/>
              </a:ext>
            </a:extLst>
          </p:cNvSpPr>
          <p:nvPr>
            <p:ph type="title"/>
          </p:nvPr>
        </p:nvSpPr>
        <p:spPr/>
        <p:txBody>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Q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ADwAA2AkAAGA2AACAJQAAEAAAACYAAAAIAAAAAgAAAAAAAAA="/>
              </a:ext>
            </a:extLst>
          </p:cNvSpPr>
          <p:nvPr>
            <p:ph idx="1"/>
          </p:nvPr>
        </p:nvSpPr>
        <p:spPr/>
        <p:txBody>
          <a:bodyPr vert="vert" wrap="square" lIns="91440" tIns="45720" rIns="91440" bIns="45720" numCol="1" spcCol="215900" anchor="t">
            <a:prstTxWarp prst="textNoShape">
              <a:avLst/>
            </a:prstTxWarp>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wAAAAcCYAAKMMAABA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cCYAAAglAABA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oKgAAcCYAAGA2AABAKQAAEAAAACYAAAAIAAAAAAAAAAAAAAA="/>
              </a:ext>
            </a:extLst>
          </p:cNvSpPr>
          <p:nvPr>
            <p:ph type="sldNum" sz="quarter" idx="12"/>
          </p:nvPr>
        </p:nvSpPr>
        <p:spPr/>
        <p:txBody>
          <a:bodyPr/>
          <a:lstStyle/>
          <a:p>
            <a:pPr/>
            <a:fld id="{16ABA353-1DFB-FE55-B513-EB00ED5D43BE}" type="slidenum">
              <a:t/>
            </a:fld>
          </a:p>
        </p:txBody>
      </p:sp>
    </p:spTree>
  </p:cSld>
  <p:clrMapOvr>
    <a:masterClrMapping/>
  </p:clrMapOvr>
</p:sldLayout>
</file>

<file path=ppt/slideLayouts/slideLayout320.xml><?xml version="1.0" encoding="utf-8"?>
<p:sldLayout xmlns:p="http://schemas.openxmlformats.org/presentationml/2006/main" xmlns:p14="http://schemas.microsoft.com/office/powerpoint/2010/main" xmlns:r="http://schemas.openxmlformats.org/officeDocument/2006/relationships" xmlns:a="http://schemas.openxmlformats.org/drawingml/2006/main" type="title">
  <p:cSld name="Titelfolie">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8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BAAAGg0AAAg0AAAmFgAAEAAAACYAAAAIAAAAAQAAAAAAAAA="/>
              </a:ext>
            </a:extLst>
          </p:cNvSpPr>
          <p:nvPr>
            <p:ph type="ctrTitle"/>
          </p:nvPr>
        </p:nvSpPr>
        <p:spPr>
          <a:xfrm>
            <a:off x="685800" y="2129790"/>
            <a:ext cx="7772400" cy="1470660"/>
          </a:xfrm>
        </p:spPr>
        <p:txBody>
          <a:bodyPr/>
          <a:lstStyle/>
          <a:p>
            <a:pPr/>
            <a:r>
              <a:t>Master-Titelstil durch Klicken bearbeiten</a:t>
            </a:r>
          </a:p>
        </p:txBody>
      </p:sp>
      <p:sp>
        <p:nvSpPr>
          <p:cNvPr id="3" name="Folienuntertitel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wCAAA6BcAANAvAACwIgAAEAAAACYAAAAIAAAAAQAAAAAAAAA="/>
              </a:ext>
            </a:extLst>
          </p:cNvSpPr>
          <p:nvPr>
            <p:ph type="subTitle" idx="1"/>
          </p:nvPr>
        </p:nvSpPr>
        <p:spPr>
          <a:xfrm>
            <a:off x="1371600" y="3886200"/>
            <a:ext cx="6400800" cy="1752600"/>
          </a:xfrm>
        </p:spPr>
        <p:txBody>
          <a:bodyPr/>
          <a:lstStyle/>
          <a:p>
            <a:pPr/>
            <a:r>
              <a:t>Master-Untertitelstil durch Klicken bearbeiten</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A92A-64FB-FE5F-B513-920AE75D43C7}" type="slidenum">
              <a:t/>
            </a:fld>
          </a:p>
        </p:txBody>
      </p:sp>
    </p:spTree>
  </p:cSld>
  <p:clrMapOvr>
    <a:masterClrMapping/>
  </p:clrMapOvr>
</p:sldLayout>
</file>

<file path=ppt/slideLayouts/slideLayout321.xml><?xml version="1.0" encoding="utf-8"?>
<p:sldLayout xmlns:p="http://schemas.openxmlformats.org/presentationml/2006/main" xmlns:p14="http://schemas.microsoft.com/office/powerpoint/2010/main" xmlns:r="http://schemas.openxmlformats.org/officeDocument/2006/relationships" xmlns:a="http://schemas.openxmlformats.org/drawingml/2006/main" type="tx">
  <p:cSld name="Titel und Inhal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HA1AACwJQAAEAAAACYAAAAIAAAAAAAAAAAAAAA="/>
              </a:ext>
            </a:extLst>
          </p:cNvSpPr>
          <p:nvPr>
            <p:ph idx="1"/>
          </p:nvPr>
        </p:nvSpPr>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DE21-6FFB-FE28-B513-997D905D43CC}" type="slidenum">
              <a:t/>
            </a:fld>
          </a:p>
        </p:txBody>
      </p:sp>
    </p:spTree>
  </p:cSld>
  <p:clrMapOvr>
    <a:masterClrMapping/>
  </p:clrMapOvr>
</p:sldLayout>
</file>

<file path=ppt/slideLayouts/slideLayout322.xml><?xml version="1.0" encoding="utf-8"?>
<p:sldLayout xmlns:p="http://schemas.openxmlformats.org/presentationml/2006/main" xmlns:p14="http://schemas.microsoft.com/office/powerpoint/2010/main" xmlns:r="http://schemas.openxmlformats.org/officeDocument/2006/relationships" xmlns:a="http://schemas.openxmlformats.org/drawingml/2006/main" type="secHead">
  <p:cSld name="Abschnitts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yBAAAHBsAAEI0AAB9IwAAEAAAACYAAAAIAAAAgQAAAAAAAAA="/>
              </a:ext>
            </a:extLst>
          </p:cNvSpPr>
          <p:nvPr>
            <p:ph type="title"/>
          </p:nvPr>
        </p:nvSpPr>
        <p:spPr>
          <a:xfrm>
            <a:off x="722630" y="4406900"/>
            <a:ext cx="7772400" cy="1362075"/>
          </a:xfrm>
        </p:spPr>
        <p:txBody>
          <a:bodyPr vert="horz" wrap="square" lIns="91440" tIns="45720" rIns="91440" bIns="45720" numCol="1" spcCol="215900" anchor="t">
            <a:prstTxWarp prst="textNoShape">
              <a:avLst/>
            </a:prstTxWarp>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yBAAA4REAAEI0AAAcGwAAEAAAACYAAAAIAAAAgQAAAAAAAAA="/>
              </a:ext>
            </a:extLst>
          </p:cNvSpPr>
          <p:nvPr>
            <p:ph idx="1"/>
          </p:nvPr>
        </p:nvSpPr>
        <p:spPr>
          <a:xfrm>
            <a:off x="722630" y="2906395"/>
            <a:ext cx="7772400" cy="1500505"/>
          </a:xfrm>
        </p:spPr>
        <p:txBody>
          <a:bodyPr vert="horz" wrap="square" lIns="91440" tIns="45720" rIns="91440" bIns="45720" numCol="1" spcCol="215900" anchor="b">
            <a:prstTxWarp prst="textNoShape">
              <a:avLst/>
            </a:prstTxWarp>
          </a:bodyPr>
          <a:lstStyle/>
          <a:p>
            <a:pPr/>
            <a:r>
              <a:t>Master-Textstil durch Klicken bearbeiten</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CED5-9BFB-FE38-B513-6D6D805D4338}" type="slidenum">
              <a:t/>
            </a:fld>
          </a:p>
        </p:txBody>
      </p:sp>
    </p:spTree>
  </p:cSld>
  <p:clrMapOvr>
    <a:masterClrMapping/>
  </p:clrMapOvr>
</p:sldLayout>
</file>

<file path=ppt/slideLayouts/slideLayout323.xml><?xml version="1.0" encoding="utf-8"?>
<p:sldLayout xmlns:p="http://schemas.openxmlformats.org/presentationml/2006/main" xmlns:p14="http://schemas.microsoft.com/office/powerpoint/2010/main" xmlns:r="http://schemas.openxmlformats.org/officeDocument/2006/relationships" xmlns:a="http://schemas.openxmlformats.org/drawingml/2006/main" type="twoColTx">
  <p:cSld name="Titel und zwei Inhalte">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KgbAACwJQAAEAAAACYAAAAIAAAAAQAAAAAAAAA="/>
              </a:ext>
            </a:extLst>
          </p:cNvSpPr>
          <p:nvPr>
            <p:ph idx="1"/>
          </p:nvPr>
        </p:nvSpPr>
        <p:spPr>
          <a:xfrm>
            <a:off x="457200" y="1600200"/>
            <a:ext cx="4038600" cy="452628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YHAAA2AkAAHA1AACwJQAAEAAAACYAAAAIAAAAAQAAAAAAAAA="/>
              </a:ext>
            </a:extLst>
          </p:cNvSpPr>
          <p:nvPr>
            <p:ph idx="2"/>
          </p:nvPr>
        </p:nvSpPr>
        <p:spPr>
          <a:xfrm>
            <a:off x="4648200" y="1600200"/>
            <a:ext cx="4038600" cy="452628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80FC-B2FB-FE76-B513-4423CE5D4311}" type="slidenum">
              <a:t/>
            </a:fld>
          </a:p>
        </p:txBody>
      </p:sp>
    </p:spTree>
  </p:cSld>
  <p:clrMapOvr>
    <a:masterClrMapping/>
  </p:clrMapOvr>
</p:sldLayout>
</file>

<file path=ppt/slideLayouts/slideLayout324.xml><?xml version="1.0" encoding="utf-8"?>
<p:sldLayout xmlns:p="http://schemas.openxmlformats.org/presentationml/2006/main" xmlns:p14="http://schemas.microsoft.com/office/powerpoint/2010/main" xmlns:r="http://schemas.openxmlformats.org/officeDocument/2006/relationships" xmlns:a="http://schemas.openxmlformats.org/drawingml/2006/main" type="twoTxTwoObj">
  <p:cSld name="Vergleich">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3"/>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cQkAAKobAABhDQAAEAAAACYAAAAIAAAAgQAAAAAAAAA="/>
              </a:ext>
            </a:extLst>
          </p:cNvSpPr>
          <p:nvPr>
            <p:ph idx="1"/>
          </p:nvPr>
        </p:nvSpPr>
        <p:spPr>
          <a:xfrm>
            <a:off x="457200" y="1534795"/>
            <a:ext cx="4039870" cy="640080"/>
          </a:xfrm>
        </p:spPr>
        <p:txBody>
          <a:bodyPr vert="horz" wrap="square" lIns="91440" tIns="45720" rIns="91440" bIns="45720" numCol="1" spcCol="215900" anchor="b">
            <a:prstTxWarp prst="textNoShape">
              <a:avLst/>
            </a:prstTxWarp>
          </a:bodyPr>
          <a:lstStyle/>
          <a:p>
            <a:pPr/>
            <a:r>
              <a:t>Master-Textstil durch Klicken bearbeiten</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YQ0AAKobAACwJQAAEAAAACYAAAAIAAAAAQAAAAAAAAA="/>
              </a:ext>
            </a:extLst>
          </p:cNvSpPr>
          <p:nvPr>
            <p:ph idx="2"/>
          </p:nvPr>
        </p:nvSpPr>
        <p:spPr>
          <a:xfrm>
            <a:off x="457200" y="2174875"/>
            <a:ext cx="4039870" cy="3951605"/>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5" name="Folientext2"/>
          <p:cNvSpPr>
            <a:spLocks noGrp="1" noChangeArrowheads="1"/>
            <a:extLst>
              <a:ext uri="smNativeData">
                <pr:smNativeData xmlns:pr="smNativeData" val="SMDATA_13_gYnAVRMAAAAlAAAAZAAAAA8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WHAAAcQkAAHA1AABhDQAAEAAAACYAAAAIAAAAgQAAAAAAAAA="/>
              </a:ext>
            </a:extLst>
          </p:cNvSpPr>
          <p:nvPr>
            <p:ph idx="3"/>
          </p:nvPr>
        </p:nvSpPr>
        <p:spPr>
          <a:xfrm>
            <a:off x="4646930" y="1534795"/>
            <a:ext cx="4039870" cy="640080"/>
          </a:xfrm>
        </p:spPr>
        <p:txBody>
          <a:bodyPr vert="horz" wrap="square" lIns="91440" tIns="45720" rIns="91440" bIns="45720" numCol="1" spcCol="215900" anchor="b">
            <a:prstTxWarp prst="textNoShape">
              <a:avLst/>
            </a:prstTxWarp>
          </a:bodyPr>
          <a:lstStyle/>
          <a:p>
            <a:pPr/>
            <a:r>
              <a:t>Master-Textstil durch Klicken bearbeiten</a:t>
            </a:r>
          </a:p>
        </p:txBody>
      </p:sp>
      <p:sp>
        <p:nvSpPr>
          <p:cNvPr id="6" name="Folientext4"/>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WHAAAYQ0AAHA1AACwJQAAEAAAACYAAAAIAAAAAQAAAAAAAAA="/>
              </a:ext>
            </a:extLst>
          </p:cNvSpPr>
          <p:nvPr>
            <p:ph idx="4"/>
          </p:nvPr>
        </p:nvSpPr>
        <p:spPr>
          <a:xfrm>
            <a:off x="4646930" y="2174875"/>
            <a:ext cx="4039870" cy="3951605"/>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7"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8"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9"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93AF-E1FB-FE65-B513-1730DD5D4342}" type="slidenum">
              <a:t/>
            </a:fld>
          </a:p>
        </p:txBody>
      </p:sp>
    </p:spTree>
  </p:cSld>
  <p:clrMapOvr>
    <a:masterClrMapping/>
  </p:clrMapOvr>
</p:sldLayout>
</file>

<file path=ppt/slideLayouts/slideLayout325.xml><?xml version="1.0" encoding="utf-8"?>
<p:sldLayout xmlns:p="http://schemas.openxmlformats.org/presentationml/2006/main" xmlns:p14="http://schemas.microsoft.com/office/powerpoint/2010/main" xmlns:r="http://schemas.openxmlformats.org/officeDocument/2006/relationships" xmlns:a="http://schemas.openxmlformats.org/drawingml/2006/main" type="titleOnly">
  <p:cSld name="Nur Titel">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4"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5"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8B20-6EFB-FE7D-B513-9828C55D43CD}" type="slidenum">
              <a:t/>
            </a:fld>
          </a:p>
        </p:txBody>
      </p:sp>
    </p:spTree>
  </p:cSld>
  <p:clrMapOvr>
    <a:masterClrMapping/>
  </p:clrMapOvr>
</p:sldLayout>
</file>

<file path=ppt/slideLayouts/slideLayout326.xml><?xml version="1.0" encoding="utf-8"?>
<p:sldLayout xmlns:p="http://schemas.openxmlformats.org/presentationml/2006/main" xmlns:p14="http://schemas.microsoft.com/office/powerpoint/2010/main" xmlns:r="http://schemas.openxmlformats.org/officeDocument/2006/relationships" xmlns:a="http://schemas.openxmlformats.org/drawingml/2006/main" type="blank">
  <p:cSld name="Leer">
    <p:spTree>
      <p:nvGrpSpPr>
        <p:cNvPr id="1" name=""/>
        <p:cNvGrpSpPr/>
        <p:nvPr/>
      </p:nvGrpSpPr>
      <p:grpSpPr>
        <a:xfrm>
          <a:off x="0" y="0"/>
          <a:ext cx="0" cy="0"/>
          <a:chOff x="0" y="0"/>
          <a:chExt cx="0" cy="0"/>
        </a:xfrm>
      </p:grpSpPr>
      <p:sp>
        <p:nvSpPr>
          <p:cNvPr id="2"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3"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4"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C5E0-AEFB-FE33-B513-58668B5D430D}" type="slidenum">
              <a:t/>
            </a:fld>
          </a:p>
        </p:txBody>
      </p:sp>
    </p:spTree>
  </p:cSld>
  <p:clrMapOvr>
    <a:masterClrMapping/>
  </p:clrMapOvr>
</p:sldLayout>
</file>

<file path=ppt/slideLayouts/slideLayout327.xml><?xml version="1.0" encoding="utf-8"?>
<p:sldLayout xmlns:p="http://schemas.openxmlformats.org/presentationml/2006/main" xmlns:p14="http://schemas.microsoft.com/office/powerpoint/2010/main" xmlns:r="http://schemas.openxmlformats.org/officeDocument/2006/relationships" xmlns:a="http://schemas.openxmlformats.org/drawingml/2006/main" type="objTx">
  <p:cSld name="Inhalt mit 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rgEAAFIVAADUCAAAEAAAACYAAAAIAAAAgQAAAAAAAAA="/>
              </a:ext>
            </a:extLst>
          </p:cNvSpPr>
          <p:nvPr>
            <p:ph type="title"/>
          </p:nvPr>
        </p:nvSpPr>
        <p:spPr>
          <a:xfrm>
            <a:off x="457200" y="273050"/>
            <a:ext cx="3008630" cy="1162050"/>
          </a:xfrm>
        </p:spPr>
        <p:txBody>
          <a:bodyPr vert="horz" wrap="square" lIns="91440" tIns="45720" rIns="91440" bIns="45720" numCol="1" spcCol="215900" anchor="b">
            <a:prstTxWarp prst="textNoShape">
              <a:avLst/>
            </a:prstTxWarp>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FQAArgEAAHA1AACwJQAAEAAAACYAAAAIAAAAAQAAAAAAAAA="/>
              </a:ext>
            </a:extLst>
          </p:cNvSpPr>
          <p:nvPr>
            <p:ph idx="1"/>
          </p:nvPr>
        </p:nvSpPr>
        <p:spPr>
          <a:xfrm>
            <a:off x="3575050" y="273050"/>
            <a:ext cx="5111750" cy="585343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1AgAAFIVAACwJQAAEAAAACYAAAAIAAAAAQAAAAAAAAA="/>
              </a:ext>
            </a:extLst>
          </p:cNvSpPr>
          <p:nvPr>
            <p:ph idx="2"/>
          </p:nvPr>
        </p:nvSpPr>
        <p:spPr>
          <a:xfrm>
            <a:off x="457200" y="1435100"/>
            <a:ext cx="3008630" cy="4691380"/>
          </a:xfrm>
        </p:spPr>
        <p:txBody>
          <a:bodyPr/>
          <a:lstStyle/>
          <a:p>
            <a:pPr/>
            <a:r>
              <a:t>Master-Textstil durch Klicken bearbeiten</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D729-67FB-FE21-B513-9174995D43C4}" type="slidenum">
              <a:t/>
            </a:fld>
          </a:p>
        </p:txBody>
      </p:sp>
    </p:spTree>
  </p:cSld>
  <p:clrMapOvr>
    <a:masterClrMapping/>
  </p:clrMapOvr>
</p:sldLayout>
</file>

<file path=ppt/slideLayouts/slideLayout328.xml><?xml version="1.0" encoding="utf-8"?>
<p:sldLayout xmlns:p="http://schemas.openxmlformats.org/presentationml/2006/main" xmlns:p14="http://schemas.microsoft.com/office/powerpoint/2010/main" xmlns:r="http://schemas.openxmlformats.org/officeDocument/2006/relationships" xmlns:a="http://schemas.openxmlformats.org/drawingml/2006/main" type="picTx">
  <p:cSld name="Grafik mit 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iB0AAMYsAAAEIQAAEAAAACYAAAAIAAAAgQAAAAAAAAA="/>
              </a:ext>
            </a:extLst>
          </p:cNvSpPr>
          <p:nvPr>
            <p:ph type="title"/>
          </p:nvPr>
        </p:nvSpPr>
        <p:spPr>
          <a:xfrm>
            <a:off x="1791970" y="4800600"/>
            <a:ext cx="5486400" cy="566420"/>
          </a:xfrm>
        </p:spPr>
        <p:txBody>
          <a:bodyPr vert="horz" wrap="square" lIns="91440" tIns="45720" rIns="91440" bIns="45720" numCol="1" spcCol="215900" anchor="b">
            <a:prstTxWarp prst="textNoShape">
              <a:avLst/>
            </a:prstTxWarp>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xgMAAMYsAAAWHQAAEAAAACYAAAAIAAAAAQAAAAAAAAA="/>
              </a:ext>
            </a:extLst>
          </p:cNvSpPr>
          <p:nvPr>
            <p:ph idx="1"/>
          </p:nvPr>
        </p:nvSpPr>
        <p:spPr>
          <a:xfrm>
            <a:off x="1791970" y="613410"/>
            <a:ext cx="5486400" cy="4114800"/>
          </a:xfrm>
        </p:spPr>
        <p:txBody>
          <a:bodyPr/>
          <a:lstStyle/>
          <a:p>
            <a:pPr/>
            <a:r>
              <a:t>Master-Textstil durch Klicken bearbeiten</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BCEAAMYsAAD4JQAAEAAAACYAAAAIAAAAAQAAAAAAAAA="/>
              </a:ext>
            </a:extLst>
          </p:cNvSpPr>
          <p:nvPr>
            <p:ph idx="2"/>
          </p:nvPr>
        </p:nvSpPr>
        <p:spPr>
          <a:xfrm>
            <a:off x="1791970" y="5367020"/>
            <a:ext cx="5486400" cy="805180"/>
          </a:xfrm>
        </p:spPr>
        <p:txBody>
          <a:bodyPr/>
          <a:lstStyle/>
          <a:p>
            <a:pPr/>
            <a:r>
              <a:t>Master-Textstil durch Klicken bearbeiten</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BF52-1CFB-FE49-B513-EA1CF15D43BF}" type="slidenum">
              <a:t/>
            </a:fld>
          </a:p>
        </p:txBody>
      </p:sp>
    </p:spTree>
  </p:cSld>
  <p:clrMapOvr>
    <a:masterClrMapping/>
  </p:clrMapOvr>
</p:sldLayout>
</file>

<file path=ppt/slideLayouts/slideLayout329.xml><?xml version="1.0" encoding="utf-8"?>
<p:sldLayout xmlns:p="http://schemas.openxmlformats.org/presentationml/2006/main" xmlns:p14="http://schemas.microsoft.com/office/powerpoint/2010/main" xmlns:r="http://schemas.openxmlformats.org/officeDocument/2006/relationships" xmlns:a="http://schemas.openxmlformats.org/drawingml/2006/main" type="vertTx">
  <p:cSld name="Titel und vertikaler Tex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Q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HA1AACwJQAAEAAAACYAAAAIAAAAAgAAAAAAAAA="/>
              </a:ext>
            </a:extLst>
          </p:cNvSpPr>
          <p:nvPr>
            <p:ph idx="1"/>
          </p:nvPr>
        </p:nvSpPr>
        <p:spPr/>
        <p:txBody>
          <a:bodyPr vert="vert" wrap="square" lIns="91440" tIns="45720" rIns="91440" bIns="45720" numCol="1" spcCol="215900" anchor="t">
            <a:prstTxWarp prst="textNoShape">
              <a:avLst/>
            </a:prstTxWarp>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D0D1-9FFB-FE26-B513-69739E5D433C}" type="slidenum">
              <a:t/>
            </a:fld>
          </a:p>
        </p:txBody>
      </p:sp>
    </p:spTree>
  </p:cSld>
  <p:clrMapOvr>
    <a:masterClrMapping/>
  </p:clrMapOvr>
</p:sldLayout>
</file>

<file path=ppt/slideLayouts/slideLayout33.xml><?xml version="1.0" encoding="utf-8"?>
<p:sldLayout xmlns:p="http://schemas.openxmlformats.org/presentationml/2006/main" xmlns:p14="http://schemas.microsoft.com/office/powerpoint/2010/main" xmlns:r="http://schemas.openxmlformats.org/officeDocument/2006/relationships" xmlns:a="http://schemas.openxmlformats.org/drawingml/2006/main" type="vertTitleAndTx">
  <p:cSld name="Vertikaler Titel und Tex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Q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IKAAAsAEAAHA1AACwJQAAEAAAACYAAAAIAAAAgwAAAAAAAAA="/>
              </a:ext>
            </a:extLst>
          </p:cNvSpPr>
          <p:nvPr>
            <p:ph type="title"/>
          </p:nvPr>
        </p:nvSpPr>
        <p:spPr>
          <a:xfrm>
            <a:off x="6629400" y="274320"/>
            <a:ext cx="2057400" cy="5852160"/>
          </a:xfrm>
        </p:spPr>
        <p:txBody>
          <a:bodyPr vert="vert" wrap="square" lIns="91440" tIns="45720" rIns="91440" bIns="45720" numCol="1" spcCol="215900" anchor="b">
            <a:prstTxWarp prst="textNoShape">
              <a:avLst/>
            </a:prstTxWarp>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Q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AEAANgnAACwJQAAEAAAACYAAAAIAAAAAwAAAAAAAAA="/>
              </a:ext>
            </a:extLst>
          </p:cNvSpPr>
          <p:nvPr>
            <p:ph idx="1"/>
          </p:nvPr>
        </p:nvSpPr>
        <p:spPr>
          <a:xfrm>
            <a:off x="457200" y="274320"/>
            <a:ext cx="6019800" cy="5852160"/>
          </a:xfrm>
        </p:spPr>
        <p:txBody>
          <a:bodyPr vert="vert" wrap="square" lIns="91440" tIns="45720" rIns="91440" bIns="45720" numCol="1" spcCol="215900" anchor="t">
            <a:prstTxWarp prst="textNoShape">
              <a:avLst/>
            </a:prstTxWarp>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wAAAAcCYAAKMMAABA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cCYAAAglAABA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oKgAAcCYAAGA2AABAKQAAEAAAACYAAAAIAAAAAAAAAAAAAAA="/>
              </a:ext>
            </a:extLst>
          </p:cNvSpPr>
          <p:nvPr>
            <p:ph type="sldNum" sz="quarter" idx="12"/>
          </p:nvPr>
        </p:nvSpPr>
        <p:spPr/>
        <p:txBody>
          <a:bodyPr/>
          <a:lstStyle/>
          <a:p>
            <a:pPr/>
            <a:fld id="{16ABA945-0BFB-FE5F-B513-FD0AE75D43A8}" type="slidenum">
              <a:t/>
            </a:fld>
          </a:p>
        </p:txBody>
      </p:sp>
    </p:spTree>
  </p:cSld>
  <p:clrMapOvr>
    <a:masterClrMapping/>
  </p:clrMapOvr>
</p:sldLayout>
</file>

<file path=ppt/slideLayouts/slideLayout330.xml><?xml version="1.0" encoding="utf-8"?>
<p:sldLayout xmlns:p="http://schemas.openxmlformats.org/presentationml/2006/main" xmlns:p14="http://schemas.microsoft.com/office/powerpoint/2010/main" xmlns:r="http://schemas.openxmlformats.org/officeDocument/2006/relationships" xmlns:a="http://schemas.openxmlformats.org/drawingml/2006/main" type="vertTitleAndTx">
  <p:cSld name="Vertikaler Titel und Tex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Q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IKAAAsAEAAHA1AACwJQAAEAAAACYAAAAIAAAAgwAAAAAAAAA="/>
              </a:ext>
            </a:extLst>
          </p:cNvSpPr>
          <p:nvPr>
            <p:ph type="title"/>
          </p:nvPr>
        </p:nvSpPr>
        <p:spPr>
          <a:xfrm>
            <a:off x="6629400" y="274320"/>
            <a:ext cx="2057400" cy="5852160"/>
          </a:xfrm>
        </p:spPr>
        <p:txBody>
          <a:bodyPr vert="vert" wrap="square" lIns="91440" tIns="45720" rIns="91440" bIns="45720" numCol="1" spcCol="215900" anchor="b">
            <a:prstTxWarp prst="textNoShape">
              <a:avLst/>
            </a:prstTxWarp>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Q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AEAANgnAACwJQAAEAAAACYAAAAIAAAAAwAAAAAAAAA="/>
              </a:ext>
            </a:extLst>
          </p:cNvSpPr>
          <p:nvPr>
            <p:ph idx="1"/>
          </p:nvPr>
        </p:nvSpPr>
        <p:spPr>
          <a:xfrm>
            <a:off x="457200" y="274320"/>
            <a:ext cx="6019800" cy="5852160"/>
          </a:xfrm>
        </p:spPr>
        <p:txBody>
          <a:bodyPr vert="vert" wrap="square" lIns="91440" tIns="45720" rIns="91440" bIns="45720" numCol="1" spcCol="215900" anchor="t">
            <a:prstTxWarp prst="textNoShape">
              <a:avLst/>
            </a:prstTxWarp>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8BE2-ACFB-FE7D-B513-5A28C55D430F}" type="slidenum">
              <a:t/>
            </a:fld>
          </a:p>
        </p:txBody>
      </p:sp>
    </p:spTree>
  </p:cSld>
  <p:clrMapOvr>
    <a:masterClrMapping/>
  </p:clrMapOvr>
</p:sldLayout>
</file>

<file path=ppt/slideLayouts/slideLayout331.xml><?xml version="1.0" encoding="utf-8"?>
<p:sldLayout xmlns:p="http://schemas.openxmlformats.org/presentationml/2006/main" xmlns:p14="http://schemas.microsoft.com/office/powerpoint/2010/main" xmlns:r="http://schemas.openxmlformats.org/officeDocument/2006/relationships" xmlns:a="http://schemas.openxmlformats.org/drawingml/2006/main" type="title">
  <p:cSld name="Titelfolie">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8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BAAAGg0AAAg0AAAmFgAAEAAAACYAAAAIAAAAAQAAAAAAAAA="/>
              </a:ext>
            </a:extLst>
          </p:cNvSpPr>
          <p:nvPr>
            <p:ph type="ctrTitle"/>
          </p:nvPr>
        </p:nvSpPr>
        <p:spPr>
          <a:xfrm>
            <a:off x="685800" y="2129790"/>
            <a:ext cx="7772400" cy="1470660"/>
          </a:xfrm>
        </p:spPr>
        <p:txBody>
          <a:bodyPr/>
          <a:lstStyle/>
          <a:p>
            <a:pPr/>
            <a:r>
              <a:t>Master-Titelstil durch Klicken bearbeiten</a:t>
            </a:r>
          </a:p>
        </p:txBody>
      </p:sp>
      <p:sp>
        <p:nvSpPr>
          <p:cNvPr id="3" name="Folienuntertitel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wCAAA6BcAANAvAACwIgAAEAAAACYAAAAIAAAAAQAAAAAAAAA="/>
              </a:ext>
            </a:extLst>
          </p:cNvSpPr>
          <p:nvPr>
            <p:ph type="subTitle" idx="1"/>
          </p:nvPr>
        </p:nvSpPr>
        <p:spPr>
          <a:xfrm>
            <a:off x="1371600" y="3886200"/>
            <a:ext cx="6400800" cy="1752600"/>
          </a:xfrm>
        </p:spPr>
        <p:txBody>
          <a:bodyPr/>
          <a:lstStyle/>
          <a:p>
            <a:pPr/>
            <a:r>
              <a:t>Master-Untertitelstil durch Klicken bearbeiten</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F6EA-A4FB-FE00-B513-5255B85D4307}" type="slidenum">
              <a:t/>
            </a:fld>
          </a:p>
        </p:txBody>
      </p:sp>
    </p:spTree>
  </p:cSld>
  <p:clrMapOvr>
    <a:masterClrMapping/>
  </p:clrMapOvr>
</p:sldLayout>
</file>

<file path=ppt/slideLayouts/slideLayout332.xml><?xml version="1.0" encoding="utf-8"?>
<p:sldLayout xmlns:p="http://schemas.openxmlformats.org/presentationml/2006/main" xmlns:p14="http://schemas.microsoft.com/office/powerpoint/2010/main" xmlns:r="http://schemas.openxmlformats.org/officeDocument/2006/relationships" xmlns:a="http://schemas.openxmlformats.org/drawingml/2006/main" type="tx">
  <p:cSld name="Titel und Inhal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HA1AACwJQAAEAAAACYAAAAIAAAAAAAAAAAAAAA="/>
              </a:ext>
            </a:extLst>
          </p:cNvSpPr>
          <p:nvPr>
            <p:ph idx="1"/>
          </p:nvPr>
        </p:nvSpPr>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9FCC-82FB-FE69-B513-743CD15D4321}" type="slidenum">
              <a:t/>
            </a:fld>
          </a:p>
        </p:txBody>
      </p:sp>
    </p:spTree>
  </p:cSld>
  <p:clrMapOvr>
    <a:masterClrMapping/>
  </p:clrMapOvr>
</p:sldLayout>
</file>

<file path=ppt/slideLayouts/slideLayout333.xml><?xml version="1.0" encoding="utf-8"?>
<p:sldLayout xmlns:p="http://schemas.openxmlformats.org/presentationml/2006/main" xmlns:p14="http://schemas.microsoft.com/office/powerpoint/2010/main" xmlns:r="http://schemas.openxmlformats.org/officeDocument/2006/relationships" xmlns:a="http://schemas.openxmlformats.org/drawingml/2006/main" type="secHead">
  <p:cSld name="Abschnitts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yBAAAHBsAAEI0AAB9IwAAEAAAACYAAAAIAAAAgQAAAAAAAAA="/>
              </a:ext>
            </a:extLst>
          </p:cNvSpPr>
          <p:nvPr>
            <p:ph type="title"/>
          </p:nvPr>
        </p:nvSpPr>
        <p:spPr>
          <a:xfrm>
            <a:off x="722630" y="4406900"/>
            <a:ext cx="7772400" cy="1362075"/>
          </a:xfrm>
        </p:spPr>
        <p:txBody>
          <a:bodyPr vert="horz" wrap="square" lIns="91440" tIns="45720" rIns="91440" bIns="45720" numCol="1" spcCol="215900" anchor="t">
            <a:prstTxWarp prst="textNoShape">
              <a:avLst/>
            </a:prstTxWarp>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yBAAA4REAAEI0AAAcGwAAEAAAACYAAAAIAAAAgQAAAAAAAAA="/>
              </a:ext>
            </a:extLst>
          </p:cNvSpPr>
          <p:nvPr>
            <p:ph idx="1"/>
          </p:nvPr>
        </p:nvSpPr>
        <p:spPr>
          <a:xfrm>
            <a:off x="722630" y="2906395"/>
            <a:ext cx="7772400" cy="1500505"/>
          </a:xfrm>
        </p:spPr>
        <p:txBody>
          <a:bodyPr vert="horz" wrap="square" lIns="91440" tIns="45720" rIns="91440" bIns="45720" numCol="1" spcCol="215900" anchor="b">
            <a:prstTxWarp prst="textNoShape">
              <a:avLst/>
            </a:prstTxWarp>
          </a:bodyPr>
          <a:lstStyle/>
          <a:p>
            <a:pPr/>
            <a:r>
              <a:t>Master-Textstil durch Klicken bearbeiten</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A454-1AFB-FE52-B513-EC07EA5D43B9}" type="slidenum">
              <a:t/>
            </a:fld>
          </a:p>
        </p:txBody>
      </p:sp>
    </p:spTree>
  </p:cSld>
  <p:clrMapOvr>
    <a:masterClrMapping/>
  </p:clrMapOvr>
</p:sldLayout>
</file>

<file path=ppt/slideLayouts/slideLayout334.xml><?xml version="1.0" encoding="utf-8"?>
<p:sldLayout xmlns:p="http://schemas.openxmlformats.org/presentationml/2006/main" xmlns:p14="http://schemas.microsoft.com/office/powerpoint/2010/main" xmlns:r="http://schemas.openxmlformats.org/officeDocument/2006/relationships" xmlns:a="http://schemas.openxmlformats.org/drawingml/2006/main" type="twoColTx">
  <p:cSld name="Titel und zwei Inhalte">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KgbAACwJQAAEAAAACYAAAAIAAAAAQAAAAAAAAA="/>
              </a:ext>
            </a:extLst>
          </p:cNvSpPr>
          <p:nvPr>
            <p:ph idx="1"/>
          </p:nvPr>
        </p:nvSpPr>
        <p:spPr>
          <a:xfrm>
            <a:off x="457200" y="1600200"/>
            <a:ext cx="4038600" cy="452628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YHAAA2AkAAHA1AACwJQAAEAAAACYAAAAIAAAAAQAAAAAAAAA="/>
              </a:ext>
            </a:extLst>
          </p:cNvSpPr>
          <p:nvPr>
            <p:ph idx="2"/>
          </p:nvPr>
        </p:nvSpPr>
        <p:spPr>
          <a:xfrm>
            <a:off x="4648200" y="1600200"/>
            <a:ext cx="4038600" cy="452628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84A1-EFFB-FE72-B513-1927CA5D434C}" type="slidenum">
              <a:t/>
            </a:fld>
          </a:p>
        </p:txBody>
      </p:sp>
    </p:spTree>
  </p:cSld>
  <p:clrMapOvr>
    <a:masterClrMapping/>
  </p:clrMapOvr>
</p:sldLayout>
</file>

<file path=ppt/slideLayouts/slideLayout335.xml><?xml version="1.0" encoding="utf-8"?>
<p:sldLayout xmlns:p="http://schemas.openxmlformats.org/presentationml/2006/main" xmlns:p14="http://schemas.microsoft.com/office/powerpoint/2010/main" xmlns:r="http://schemas.openxmlformats.org/officeDocument/2006/relationships" xmlns:a="http://schemas.openxmlformats.org/drawingml/2006/main" type="twoTxTwoObj">
  <p:cSld name="Vergleich">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3"/>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cQkAAKobAABhDQAAEAAAACYAAAAIAAAAgQAAAAAAAAA="/>
              </a:ext>
            </a:extLst>
          </p:cNvSpPr>
          <p:nvPr>
            <p:ph idx="1"/>
          </p:nvPr>
        </p:nvSpPr>
        <p:spPr>
          <a:xfrm>
            <a:off x="457200" y="1534795"/>
            <a:ext cx="4039870" cy="640080"/>
          </a:xfrm>
        </p:spPr>
        <p:txBody>
          <a:bodyPr vert="horz" wrap="square" lIns="91440" tIns="45720" rIns="91440" bIns="45720" numCol="1" spcCol="215900" anchor="b">
            <a:prstTxWarp prst="textNoShape">
              <a:avLst/>
            </a:prstTxWarp>
          </a:bodyPr>
          <a:lstStyle/>
          <a:p>
            <a:pPr/>
            <a:r>
              <a:t>Master-Textstil durch Klicken bearbeiten</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YQ0AAKobAACwJQAAEAAAACYAAAAIAAAAAQAAAAAAAAA="/>
              </a:ext>
            </a:extLst>
          </p:cNvSpPr>
          <p:nvPr>
            <p:ph idx="2"/>
          </p:nvPr>
        </p:nvSpPr>
        <p:spPr>
          <a:xfrm>
            <a:off x="457200" y="2174875"/>
            <a:ext cx="4039870" cy="3951605"/>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5" name="Folientext2"/>
          <p:cNvSpPr>
            <a:spLocks noGrp="1" noChangeArrowheads="1"/>
            <a:extLst>
              <a:ext uri="smNativeData">
                <pr:smNativeData xmlns:pr="smNativeData" val="SMDATA_13_gYnAVRMAAAAlAAAAZAAAAA8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WHAAAcQkAAHA1AABhDQAAEAAAACYAAAAIAAAAgQAAAAAAAAA="/>
              </a:ext>
            </a:extLst>
          </p:cNvSpPr>
          <p:nvPr>
            <p:ph idx="3"/>
          </p:nvPr>
        </p:nvSpPr>
        <p:spPr>
          <a:xfrm>
            <a:off x="4646930" y="1534795"/>
            <a:ext cx="4039870" cy="640080"/>
          </a:xfrm>
        </p:spPr>
        <p:txBody>
          <a:bodyPr vert="horz" wrap="square" lIns="91440" tIns="45720" rIns="91440" bIns="45720" numCol="1" spcCol="215900" anchor="b">
            <a:prstTxWarp prst="textNoShape">
              <a:avLst/>
            </a:prstTxWarp>
          </a:bodyPr>
          <a:lstStyle/>
          <a:p>
            <a:pPr/>
            <a:r>
              <a:t>Master-Textstil durch Klicken bearbeiten</a:t>
            </a:r>
          </a:p>
        </p:txBody>
      </p:sp>
      <p:sp>
        <p:nvSpPr>
          <p:cNvPr id="6" name="Folientext4"/>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WHAAAYQ0AAHA1AACwJQAAEAAAACYAAAAIAAAAAQAAAAAAAAA="/>
              </a:ext>
            </a:extLst>
          </p:cNvSpPr>
          <p:nvPr>
            <p:ph idx="4"/>
          </p:nvPr>
        </p:nvSpPr>
        <p:spPr>
          <a:xfrm>
            <a:off x="4646930" y="2174875"/>
            <a:ext cx="4039870" cy="3951605"/>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7"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8"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9"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FE5D-13FB-FE08-B513-E55DB05D43B0}" type="slidenum">
              <a:t/>
            </a:fld>
          </a:p>
        </p:txBody>
      </p:sp>
    </p:spTree>
  </p:cSld>
  <p:clrMapOvr>
    <a:masterClrMapping/>
  </p:clrMapOvr>
</p:sldLayout>
</file>

<file path=ppt/slideLayouts/slideLayout336.xml><?xml version="1.0" encoding="utf-8"?>
<p:sldLayout xmlns:p="http://schemas.openxmlformats.org/presentationml/2006/main" xmlns:p14="http://schemas.microsoft.com/office/powerpoint/2010/main" xmlns:r="http://schemas.openxmlformats.org/officeDocument/2006/relationships" xmlns:a="http://schemas.openxmlformats.org/drawingml/2006/main" type="titleOnly">
  <p:cSld name="Nur Titel">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4"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5"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CFF3-BDFB-FE39-B513-4B6C815D431E}" type="slidenum">
              <a:t/>
            </a:fld>
          </a:p>
        </p:txBody>
      </p:sp>
    </p:spTree>
  </p:cSld>
  <p:clrMapOvr>
    <a:masterClrMapping/>
  </p:clrMapOvr>
</p:sldLayout>
</file>

<file path=ppt/slideLayouts/slideLayout337.xml><?xml version="1.0" encoding="utf-8"?>
<p:sldLayout xmlns:p="http://schemas.openxmlformats.org/presentationml/2006/main" xmlns:p14="http://schemas.microsoft.com/office/powerpoint/2010/main" xmlns:r="http://schemas.openxmlformats.org/officeDocument/2006/relationships" xmlns:a="http://schemas.openxmlformats.org/drawingml/2006/main" type="blank">
  <p:cSld name="Leer">
    <p:spTree>
      <p:nvGrpSpPr>
        <p:cNvPr id="1" name=""/>
        <p:cNvGrpSpPr/>
        <p:nvPr/>
      </p:nvGrpSpPr>
      <p:grpSpPr>
        <a:xfrm>
          <a:off x="0" y="0"/>
          <a:ext cx="0" cy="0"/>
          <a:chOff x="0" y="0"/>
          <a:chExt cx="0" cy="0"/>
        </a:xfrm>
      </p:grpSpPr>
      <p:sp>
        <p:nvSpPr>
          <p:cNvPr id="2"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3"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4"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BFB7-F9FB-FE49-B513-0F1CF15D435A}" type="slidenum">
              <a:t/>
            </a:fld>
          </a:p>
        </p:txBody>
      </p:sp>
    </p:spTree>
  </p:cSld>
  <p:clrMapOvr>
    <a:masterClrMapping/>
  </p:clrMapOvr>
</p:sldLayout>
</file>

<file path=ppt/slideLayouts/slideLayout338.xml><?xml version="1.0" encoding="utf-8"?>
<p:sldLayout xmlns:p="http://schemas.openxmlformats.org/presentationml/2006/main" xmlns:p14="http://schemas.microsoft.com/office/powerpoint/2010/main" xmlns:r="http://schemas.openxmlformats.org/officeDocument/2006/relationships" xmlns:a="http://schemas.openxmlformats.org/drawingml/2006/main" type="objTx">
  <p:cSld name="Inhalt mit 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rgEAAFIVAADUCAAAEAAAACYAAAAIAAAAgQAAAAAAAAA="/>
              </a:ext>
            </a:extLst>
          </p:cNvSpPr>
          <p:nvPr>
            <p:ph type="title"/>
          </p:nvPr>
        </p:nvSpPr>
        <p:spPr>
          <a:xfrm>
            <a:off x="457200" y="273050"/>
            <a:ext cx="3008630" cy="1162050"/>
          </a:xfrm>
        </p:spPr>
        <p:txBody>
          <a:bodyPr vert="horz" wrap="square" lIns="91440" tIns="45720" rIns="91440" bIns="45720" numCol="1" spcCol="215900" anchor="b">
            <a:prstTxWarp prst="textNoShape">
              <a:avLst/>
            </a:prstTxWarp>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FQAArgEAAHA1AACwJQAAEAAAACYAAAAIAAAAAQAAAAAAAAA="/>
              </a:ext>
            </a:extLst>
          </p:cNvSpPr>
          <p:nvPr>
            <p:ph idx="1"/>
          </p:nvPr>
        </p:nvSpPr>
        <p:spPr>
          <a:xfrm>
            <a:off x="3575050" y="273050"/>
            <a:ext cx="5111750" cy="585343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1AgAAFIVAACwJQAAEAAAACYAAAAIAAAAAQAAAAAAAAA="/>
              </a:ext>
            </a:extLst>
          </p:cNvSpPr>
          <p:nvPr>
            <p:ph idx="2"/>
          </p:nvPr>
        </p:nvSpPr>
        <p:spPr>
          <a:xfrm>
            <a:off x="457200" y="1435100"/>
            <a:ext cx="3008630" cy="4691380"/>
          </a:xfrm>
        </p:spPr>
        <p:txBody>
          <a:bodyPr/>
          <a:lstStyle/>
          <a:p>
            <a:pPr/>
            <a:r>
              <a:t>Master-Textstil durch Klicken bearbeiten</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A1F0-BEFB-FE57-B513-4802EF5D431D}" type="slidenum">
              <a:t/>
            </a:fld>
          </a:p>
        </p:txBody>
      </p:sp>
    </p:spTree>
  </p:cSld>
  <p:clrMapOvr>
    <a:masterClrMapping/>
  </p:clrMapOvr>
</p:sldLayout>
</file>

<file path=ppt/slideLayouts/slideLayout339.xml><?xml version="1.0" encoding="utf-8"?>
<p:sldLayout xmlns:p="http://schemas.openxmlformats.org/presentationml/2006/main" xmlns:p14="http://schemas.microsoft.com/office/powerpoint/2010/main" xmlns:r="http://schemas.openxmlformats.org/officeDocument/2006/relationships" xmlns:a="http://schemas.openxmlformats.org/drawingml/2006/main" type="picTx">
  <p:cSld name="Grafik mit 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iB0AAMYsAAAEIQAAEAAAACYAAAAIAAAAgQAAAAAAAAA="/>
              </a:ext>
            </a:extLst>
          </p:cNvSpPr>
          <p:nvPr>
            <p:ph type="title"/>
          </p:nvPr>
        </p:nvSpPr>
        <p:spPr>
          <a:xfrm>
            <a:off x="1791970" y="4800600"/>
            <a:ext cx="5486400" cy="566420"/>
          </a:xfrm>
        </p:spPr>
        <p:txBody>
          <a:bodyPr vert="horz" wrap="square" lIns="91440" tIns="45720" rIns="91440" bIns="45720" numCol="1" spcCol="215900" anchor="b">
            <a:prstTxWarp prst="textNoShape">
              <a:avLst/>
            </a:prstTxWarp>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xgMAAMYsAAAWHQAAEAAAACYAAAAIAAAAAQAAAAAAAAA="/>
              </a:ext>
            </a:extLst>
          </p:cNvSpPr>
          <p:nvPr>
            <p:ph idx="1"/>
          </p:nvPr>
        </p:nvSpPr>
        <p:spPr>
          <a:xfrm>
            <a:off x="1791970" y="613410"/>
            <a:ext cx="5486400" cy="4114800"/>
          </a:xfrm>
        </p:spPr>
        <p:txBody>
          <a:bodyPr/>
          <a:lstStyle/>
          <a:p>
            <a:pPr/>
            <a:r>
              <a:t>Master-Textstil durch Klicken bearbeiten</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BCEAAMYsAAD4JQAAEAAAACYAAAAIAAAAAQAAAAAAAAA="/>
              </a:ext>
            </a:extLst>
          </p:cNvSpPr>
          <p:nvPr>
            <p:ph idx="2"/>
          </p:nvPr>
        </p:nvSpPr>
        <p:spPr>
          <a:xfrm>
            <a:off x="1791970" y="5367020"/>
            <a:ext cx="5486400" cy="805180"/>
          </a:xfrm>
        </p:spPr>
        <p:txBody>
          <a:bodyPr/>
          <a:lstStyle/>
          <a:p>
            <a:pPr/>
            <a:r>
              <a:t>Master-Textstil durch Klicken bearbeiten</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AA28-66FB-FE5C-B513-9009E45D43C5}" type="slidenum">
              <a:t/>
            </a:fld>
          </a:p>
        </p:txBody>
      </p:sp>
    </p:spTree>
  </p:cSld>
  <p:clrMapOvr>
    <a:masterClrMapping/>
  </p:clrMapOvr>
</p:sldLayout>
</file>

<file path=ppt/slideLayouts/slideLayout34.xml><?xml version="1.0" encoding="utf-8"?>
<p:sldLayout xmlns:p="http://schemas.openxmlformats.org/presentationml/2006/main" xmlns:p14="http://schemas.microsoft.com/office/powerpoint/2010/main" xmlns:r="http://schemas.openxmlformats.org/officeDocument/2006/relationships" xmlns:a="http://schemas.openxmlformats.org/drawingml/2006/main" type="title">
  <p:cSld name="Titelfolie">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8AAAAAkAAAAEgAAACQAAAASAAAAAAAAAAB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BAAAGg0AAAg0AAAmFgAAEAAAACYAAAAIAAAAAQAAAAAAAAA="/>
              </a:ext>
            </a:extLst>
          </p:cNvSpPr>
          <p:nvPr>
            <p:ph type="ctrTitle"/>
          </p:nvPr>
        </p:nvSpPr>
        <p:spPr>
          <a:xfrm>
            <a:off x="685800" y="2129790"/>
            <a:ext cx="7772400" cy="1470660"/>
          </a:xfrm>
        </p:spPr>
        <p:txBody>
          <a:bodyPr/>
          <a:lstStyle/>
          <a:p>
            <a:pPr/>
            <a:r>
              <a:t>Master-Titelstil durch Klicken bearbeiten</a:t>
            </a:r>
          </a:p>
        </p:txBody>
      </p:sp>
      <p:sp>
        <p:nvSpPr>
          <p:cNvPr id="3" name="Folienuntertitel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wCAAA6BcAANAvAACwIgAAEAAAACYAAAAIAAAAAQAAAAAAAAA="/>
              </a:ext>
            </a:extLst>
          </p:cNvSpPr>
          <p:nvPr>
            <p:ph type="subTitle" idx="1"/>
          </p:nvPr>
        </p:nvSpPr>
        <p:spPr>
          <a:xfrm>
            <a:off x="1371600" y="3886200"/>
            <a:ext cx="6400800" cy="1752600"/>
          </a:xfrm>
        </p:spPr>
        <p:txBody>
          <a:bodyPr/>
          <a:lstStyle/>
          <a:p>
            <a:pPr/>
            <a:r>
              <a:t>Master-Untertitelstil durch Klicken bearbeiten</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wAAAAcCYAAKMMAABA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cCYAAAglAABA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oKgAAcCYAAGA2AABAKQAAEAAAACYAAAAIAAAAAAAAAAAAAAA="/>
              </a:ext>
            </a:extLst>
          </p:cNvSpPr>
          <p:nvPr>
            <p:ph type="sldNum" sz="quarter" idx="12"/>
          </p:nvPr>
        </p:nvSpPr>
        <p:spPr/>
        <p:txBody>
          <a:bodyPr/>
          <a:lstStyle/>
          <a:p>
            <a:pPr/>
            <a:fld id="{16ABF02C-62FB-FE06-B513-9453BE5D43C1}" type="slidenum">
              <a:t/>
            </a:fld>
          </a:p>
        </p:txBody>
      </p:sp>
    </p:spTree>
  </p:cSld>
  <p:clrMapOvr>
    <a:masterClrMapping/>
  </p:clrMapOvr>
</p:sldLayout>
</file>

<file path=ppt/slideLayouts/slideLayout340.xml><?xml version="1.0" encoding="utf-8"?>
<p:sldLayout xmlns:p="http://schemas.openxmlformats.org/presentationml/2006/main" xmlns:p14="http://schemas.microsoft.com/office/powerpoint/2010/main" xmlns:r="http://schemas.openxmlformats.org/officeDocument/2006/relationships" xmlns:a="http://schemas.openxmlformats.org/drawingml/2006/main" type="vertTx">
  <p:cSld name="Titel und vertikaler Tex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Q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HA1AACwJQAAEAAAACYAAAAIAAAAAgAAAAAAAAA="/>
              </a:ext>
            </a:extLst>
          </p:cNvSpPr>
          <p:nvPr>
            <p:ph idx="1"/>
          </p:nvPr>
        </p:nvSpPr>
        <p:spPr/>
        <p:txBody>
          <a:bodyPr vert="vert" wrap="square" lIns="91440" tIns="45720" rIns="91440" bIns="45720" numCol="1" spcCol="215900" anchor="t">
            <a:prstTxWarp prst="textNoShape">
              <a:avLst/>
            </a:prstTxWarp>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F198-D6FB-FE07-B513-2052BF5D4375}" type="slidenum">
              <a:t/>
            </a:fld>
          </a:p>
        </p:txBody>
      </p:sp>
    </p:spTree>
  </p:cSld>
  <p:clrMapOvr>
    <a:masterClrMapping/>
  </p:clrMapOvr>
</p:sldLayout>
</file>

<file path=ppt/slideLayouts/slideLayout341.xml><?xml version="1.0" encoding="utf-8"?>
<p:sldLayout xmlns:p="http://schemas.openxmlformats.org/presentationml/2006/main" xmlns:p14="http://schemas.microsoft.com/office/powerpoint/2010/main" xmlns:r="http://schemas.openxmlformats.org/officeDocument/2006/relationships" xmlns:a="http://schemas.openxmlformats.org/drawingml/2006/main" type="vertTitleAndTx">
  <p:cSld name="Vertikaler Titel und Tex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Q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IKAAAsAEAAHA1AACwJQAAEAAAACYAAAAIAAAAgwAAAAAAAAA="/>
              </a:ext>
            </a:extLst>
          </p:cNvSpPr>
          <p:nvPr>
            <p:ph type="title"/>
          </p:nvPr>
        </p:nvSpPr>
        <p:spPr>
          <a:xfrm>
            <a:off x="6629400" y="274320"/>
            <a:ext cx="2057400" cy="5852160"/>
          </a:xfrm>
        </p:spPr>
        <p:txBody>
          <a:bodyPr vert="vert" wrap="square" lIns="91440" tIns="45720" rIns="91440" bIns="45720" numCol="1" spcCol="215900" anchor="b">
            <a:prstTxWarp prst="textNoShape">
              <a:avLst/>
            </a:prstTxWarp>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Q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AEAANgnAACwJQAAEAAAACYAAAAIAAAAAwAAAAAAAAA="/>
              </a:ext>
            </a:extLst>
          </p:cNvSpPr>
          <p:nvPr>
            <p:ph idx="1"/>
          </p:nvPr>
        </p:nvSpPr>
        <p:spPr>
          <a:xfrm>
            <a:off x="457200" y="274320"/>
            <a:ext cx="6019800" cy="5852160"/>
          </a:xfrm>
        </p:spPr>
        <p:txBody>
          <a:bodyPr vert="vert" wrap="square" lIns="91440" tIns="45720" rIns="91440" bIns="45720" numCol="1" spcCol="215900" anchor="t">
            <a:prstTxWarp prst="textNoShape">
              <a:avLst/>
            </a:prstTxWarp>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DFF5-BBFB-FE29-B513-4D7C915D4318}" type="slidenum">
              <a:t/>
            </a:fld>
          </a:p>
        </p:txBody>
      </p:sp>
    </p:spTree>
  </p:cSld>
  <p:clrMapOvr>
    <a:masterClrMapping/>
  </p:clrMapOvr>
</p:sldLayout>
</file>

<file path=ppt/slideLayouts/slideLayout342.xml><?xml version="1.0" encoding="utf-8"?>
<p:sldLayout xmlns:p="http://schemas.openxmlformats.org/presentationml/2006/main" xmlns:p14="http://schemas.microsoft.com/office/powerpoint/2010/main" xmlns:r="http://schemas.openxmlformats.org/officeDocument/2006/relationships" xmlns:a="http://schemas.openxmlformats.org/drawingml/2006/main" type="title">
  <p:cSld name="Titelfolie">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8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BAAAGg0AAAg0AAAmFgAAEAAAACYAAAAIAAAAAQAAAAAAAAA="/>
              </a:ext>
            </a:extLst>
          </p:cNvSpPr>
          <p:nvPr>
            <p:ph type="ctrTitle"/>
          </p:nvPr>
        </p:nvSpPr>
        <p:spPr>
          <a:xfrm>
            <a:off x="685800" y="2129790"/>
            <a:ext cx="7772400" cy="1470660"/>
          </a:xfrm>
        </p:spPr>
        <p:txBody>
          <a:bodyPr/>
          <a:lstStyle/>
          <a:p>
            <a:pPr/>
            <a:r>
              <a:t>Master-Titelstil durch Klicken bearbeiten</a:t>
            </a:r>
          </a:p>
        </p:txBody>
      </p:sp>
      <p:sp>
        <p:nvSpPr>
          <p:cNvPr id="3" name="Folienuntertitel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wCAAA6BcAANAvAACwIgAAEAAAACYAAAAIAAAAAQAAAAAAAAA="/>
              </a:ext>
            </a:extLst>
          </p:cNvSpPr>
          <p:nvPr>
            <p:ph type="subTitle" idx="1"/>
          </p:nvPr>
        </p:nvSpPr>
        <p:spPr>
          <a:xfrm>
            <a:off x="1371600" y="3886200"/>
            <a:ext cx="6400800" cy="1752600"/>
          </a:xfrm>
        </p:spPr>
        <p:txBody>
          <a:bodyPr/>
          <a:lstStyle/>
          <a:p>
            <a:pPr/>
            <a:r>
              <a:t>Master-Untertitelstil durch Klicken bearbeiten</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E911-5FFB-FE1F-B513-A94AA75D43FC}" type="slidenum">
              <a:t/>
            </a:fld>
          </a:p>
        </p:txBody>
      </p:sp>
    </p:spTree>
  </p:cSld>
  <p:clrMapOvr>
    <a:masterClrMapping/>
  </p:clrMapOvr>
</p:sldLayout>
</file>

<file path=ppt/slideLayouts/slideLayout343.xml><?xml version="1.0" encoding="utf-8"?>
<p:sldLayout xmlns:p="http://schemas.openxmlformats.org/presentationml/2006/main" xmlns:p14="http://schemas.microsoft.com/office/powerpoint/2010/main" xmlns:r="http://schemas.openxmlformats.org/officeDocument/2006/relationships" xmlns:a="http://schemas.openxmlformats.org/drawingml/2006/main" type="tx">
  <p:cSld name="Titel und Inhal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HA1AACwJQAAEAAAACYAAAAIAAAAAAAAAAAAAAA="/>
              </a:ext>
            </a:extLst>
          </p:cNvSpPr>
          <p:nvPr>
            <p:ph idx="1"/>
          </p:nvPr>
        </p:nvSpPr>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F819-57FB-FE0E-B513-A15BB65D43F4}" type="slidenum">
              <a:t/>
            </a:fld>
          </a:p>
        </p:txBody>
      </p:sp>
    </p:spTree>
  </p:cSld>
  <p:clrMapOvr>
    <a:masterClrMapping/>
  </p:clrMapOvr>
</p:sldLayout>
</file>

<file path=ppt/slideLayouts/slideLayout344.xml><?xml version="1.0" encoding="utf-8"?>
<p:sldLayout xmlns:p="http://schemas.openxmlformats.org/presentationml/2006/main" xmlns:p14="http://schemas.microsoft.com/office/powerpoint/2010/main" xmlns:r="http://schemas.openxmlformats.org/officeDocument/2006/relationships" xmlns:a="http://schemas.openxmlformats.org/drawingml/2006/main" type="secHead">
  <p:cSld name="Abschnitts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yBAAAHBsAAEI0AAB9IwAAEAAAACYAAAAIAAAAgQAAAAAAAAA="/>
              </a:ext>
            </a:extLst>
          </p:cNvSpPr>
          <p:nvPr>
            <p:ph type="title"/>
          </p:nvPr>
        </p:nvSpPr>
        <p:spPr>
          <a:xfrm>
            <a:off x="722630" y="4406900"/>
            <a:ext cx="7772400" cy="1362075"/>
          </a:xfrm>
        </p:spPr>
        <p:txBody>
          <a:bodyPr vert="horz" wrap="square" lIns="91440" tIns="45720" rIns="91440" bIns="45720" numCol="1" spcCol="215900" anchor="t">
            <a:prstTxWarp prst="textNoShape">
              <a:avLst/>
            </a:prstTxWarp>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yBAAA4REAAEI0AAAcGwAAEAAAACYAAAAIAAAAgQAAAAAAAAA="/>
              </a:ext>
            </a:extLst>
          </p:cNvSpPr>
          <p:nvPr>
            <p:ph idx="1"/>
          </p:nvPr>
        </p:nvSpPr>
        <p:spPr>
          <a:xfrm>
            <a:off x="722630" y="2906395"/>
            <a:ext cx="7772400" cy="1500505"/>
          </a:xfrm>
        </p:spPr>
        <p:txBody>
          <a:bodyPr vert="horz" wrap="square" lIns="91440" tIns="45720" rIns="91440" bIns="45720" numCol="1" spcCol="215900" anchor="b">
            <a:prstTxWarp prst="textNoShape">
              <a:avLst/>
            </a:prstTxWarp>
          </a:bodyPr>
          <a:lstStyle/>
          <a:p>
            <a:pPr/>
            <a:r>
              <a:t>Master-Textstil durch Klicken bearbeiten</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9A87-C9FB-FE6C-B513-3F39D45D436A}" type="slidenum">
              <a:t/>
            </a:fld>
          </a:p>
        </p:txBody>
      </p:sp>
    </p:spTree>
  </p:cSld>
  <p:clrMapOvr>
    <a:masterClrMapping/>
  </p:clrMapOvr>
</p:sldLayout>
</file>

<file path=ppt/slideLayouts/slideLayout345.xml><?xml version="1.0" encoding="utf-8"?>
<p:sldLayout xmlns:p="http://schemas.openxmlformats.org/presentationml/2006/main" xmlns:p14="http://schemas.microsoft.com/office/powerpoint/2010/main" xmlns:r="http://schemas.openxmlformats.org/officeDocument/2006/relationships" xmlns:a="http://schemas.openxmlformats.org/drawingml/2006/main" type="twoColTx">
  <p:cSld name="Titel und zwei Inhalte">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KgbAACwJQAAEAAAACYAAAAIAAAAAQAAAAAAAAA="/>
              </a:ext>
            </a:extLst>
          </p:cNvSpPr>
          <p:nvPr>
            <p:ph idx="1"/>
          </p:nvPr>
        </p:nvSpPr>
        <p:spPr>
          <a:xfrm>
            <a:off x="457200" y="1600200"/>
            <a:ext cx="4038600" cy="452628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YHAAA2AkAAHA1AACwJQAAEAAAACYAAAAIAAAAAQAAAAAAAAA="/>
              </a:ext>
            </a:extLst>
          </p:cNvSpPr>
          <p:nvPr>
            <p:ph idx="2"/>
          </p:nvPr>
        </p:nvSpPr>
        <p:spPr>
          <a:xfrm>
            <a:off x="4648200" y="1600200"/>
            <a:ext cx="4038600" cy="452628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CF16-58FB-FE39-B513-AE6C815D43FB}" type="slidenum">
              <a:t/>
            </a:fld>
          </a:p>
        </p:txBody>
      </p:sp>
    </p:spTree>
  </p:cSld>
  <p:clrMapOvr>
    <a:masterClrMapping/>
  </p:clrMapOvr>
</p:sldLayout>
</file>

<file path=ppt/slideLayouts/slideLayout346.xml><?xml version="1.0" encoding="utf-8"?>
<p:sldLayout xmlns:p="http://schemas.openxmlformats.org/presentationml/2006/main" xmlns:p14="http://schemas.microsoft.com/office/powerpoint/2010/main" xmlns:r="http://schemas.openxmlformats.org/officeDocument/2006/relationships" xmlns:a="http://schemas.openxmlformats.org/drawingml/2006/main" type="twoTxTwoObj">
  <p:cSld name="Vergleich">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3"/>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cQkAAKobAABhDQAAEAAAACYAAAAIAAAAgQAAAAAAAAA="/>
              </a:ext>
            </a:extLst>
          </p:cNvSpPr>
          <p:nvPr>
            <p:ph idx="1"/>
          </p:nvPr>
        </p:nvSpPr>
        <p:spPr>
          <a:xfrm>
            <a:off x="457200" y="1534795"/>
            <a:ext cx="4039870" cy="640080"/>
          </a:xfrm>
        </p:spPr>
        <p:txBody>
          <a:bodyPr vert="horz" wrap="square" lIns="91440" tIns="45720" rIns="91440" bIns="45720" numCol="1" spcCol="215900" anchor="b">
            <a:prstTxWarp prst="textNoShape">
              <a:avLst/>
            </a:prstTxWarp>
          </a:bodyPr>
          <a:lstStyle/>
          <a:p>
            <a:pPr/>
            <a:r>
              <a:t>Master-Textstil durch Klicken bearbeiten</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YQ0AAKobAACwJQAAEAAAACYAAAAIAAAAAQAAAAAAAAA="/>
              </a:ext>
            </a:extLst>
          </p:cNvSpPr>
          <p:nvPr>
            <p:ph idx="2"/>
          </p:nvPr>
        </p:nvSpPr>
        <p:spPr>
          <a:xfrm>
            <a:off x="457200" y="2174875"/>
            <a:ext cx="4039870" cy="3951605"/>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5" name="Folientext2"/>
          <p:cNvSpPr>
            <a:spLocks noGrp="1" noChangeArrowheads="1"/>
            <a:extLst>
              <a:ext uri="smNativeData">
                <pr:smNativeData xmlns:pr="smNativeData" val="SMDATA_13_gYnAVRMAAAAlAAAAZAAAAA8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WHAAAcQkAAHA1AABhDQAAEAAAACYAAAAIAAAAgQAAAAAAAAA="/>
              </a:ext>
            </a:extLst>
          </p:cNvSpPr>
          <p:nvPr>
            <p:ph idx="3"/>
          </p:nvPr>
        </p:nvSpPr>
        <p:spPr>
          <a:xfrm>
            <a:off x="4646930" y="1534795"/>
            <a:ext cx="4039870" cy="640080"/>
          </a:xfrm>
        </p:spPr>
        <p:txBody>
          <a:bodyPr vert="horz" wrap="square" lIns="91440" tIns="45720" rIns="91440" bIns="45720" numCol="1" spcCol="215900" anchor="b">
            <a:prstTxWarp prst="textNoShape">
              <a:avLst/>
            </a:prstTxWarp>
          </a:bodyPr>
          <a:lstStyle/>
          <a:p>
            <a:pPr/>
            <a:r>
              <a:t>Master-Textstil durch Klicken bearbeiten</a:t>
            </a:r>
          </a:p>
        </p:txBody>
      </p:sp>
      <p:sp>
        <p:nvSpPr>
          <p:cNvPr id="6" name="Folientext4"/>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WHAAAYQ0AAHA1AACwJQAAEAAAACYAAAAIAAAAAQAAAAAAAAA="/>
              </a:ext>
            </a:extLst>
          </p:cNvSpPr>
          <p:nvPr>
            <p:ph idx="4"/>
          </p:nvPr>
        </p:nvSpPr>
        <p:spPr>
          <a:xfrm>
            <a:off x="4646930" y="2174875"/>
            <a:ext cx="4039870" cy="3951605"/>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7"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8"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9"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8FD7-99FB-FE79-B513-6F2CC15D433A}" type="slidenum">
              <a:t/>
            </a:fld>
          </a:p>
        </p:txBody>
      </p:sp>
    </p:spTree>
  </p:cSld>
  <p:clrMapOvr>
    <a:masterClrMapping/>
  </p:clrMapOvr>
</p:sldLayout>
</file>

<file path=ppt/slideLayouts/slideLayout347.xml><?xml version="1.0" encoding="utf-8"?>
<p:sldLayout xmlns:p="http://schemas.openxmlformats.org/presentationml/2006/main" xmlns:p14="http://schemas.microsoft.com/office/powerpoint/2010/main" xmlns:r="http://schemas.openxmlformats.org/officeDocument/2006/relationships" xmlns:a="http://schemas.openxmlformats.org/drawingml/2006/main" type="titleOnly">
  <p:cSld name="Nur Titel">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4"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5"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E446-08FB-FE12-B513-FE47AA5D43AB}" type="slidenum">
              <a:t/>
            </a:fld>
          </a:p>
        </p:txBody>
      </p:sp>
    </p:spTree>
  </p:cSld>
  <p:clrMapOvr>
    <a:masterClrMapping/>
  </p:clrMapOvr>
</p:sldLayout>
</file>

<file path=ppt/slideLayouts/slideLayout348.xml><?xml version="1.0" encoding="utf-8"?>
<p:sldLayout xmlns:p="http://schemas.openxmlformats.org/presentationml/2006/main" xmlns:p14="http://schemas.microsoft.com/office/powerpoint/2010/main" xmlns:r="http://schemas.openxmlformats.org/officeDocument/2006/relationships" xmlns:a="http://schemas.openxmlformats.org/drawingml/2006/main" type="blank">
  <p:cSld name="Leer">
    <p:spTree>
      <p:nvGrpSpPr>
        <p:cNvPr id="1" name=""/>
        <p:cNvGrpSpPr/>
        <p:nvPr/>
      </p:nvGrpSpPr>
      <p:grpSpPr>
        <a:xfrm>
          <a:off x="0" y="0"/>
          <a:ext cx="0" cy="0"/>
          <a:chOff x="0" y="0"/>
          <a:chExt cx="0" cy="0"/>
        </a:xfrm>
      </p:grpSpPr>
      <p:sp>
        <p:nvSpPr>
          <p:cNvPr id="2"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3"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4"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C90B-45FB-FE3F-B513-B36A875D43E6}" type="slidenum">
              <a:t/>
            </a:fld>
          </a:p>
        </p:txBody>
      </p:sp>
    </p:spTree>
  </p:cSld>
  <p:clrMapOvr>
    <a:masterClrMapping/>
  </p:clrMapOvr>
</p:sldLayout>
</file>

<file path=ppt/slideLayouts/slideLayout349.xml><?xml version="1.0" encoding="utf-8"?>
<p:sldLayout xmlns:p="http://schemas.openxmlformats.org/presentationml/2006/main" xmlns:p14="http://schemas.microsoft.com/office/powerpoint/2010/main" xmlns:r="http://schemas.openxmlformats.org/officeDocument/2006/relationships" xmlns:a="http://schemas.openxmlformats.org/drawingml/2006/main" type="objTx">
  <p:cSld name="Inhalt mit 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rgEAAFIVAADUCAAAEAAAACYAAAAIAAAAgQAAAAAAAAA="/>
              </a:ext>
            </a:extLst>
          </p:cNvSpPr>
          <p:nvPr>
            <p:ph type="title"/>
          </p:nvPr>
        </p:nvSpPr>
        <p:spPr>
          <a:xfrm>
            <a:off x="457200" y="273050"/>
            <a:ext cx="3008630" cy="1162050"/>
          </a:xfrm>
        </p:spPr>
        <p:txBody>
          <a:bodyPr vert="horz" wrap="square" lIns="91440" tIns="45720" rIns="91440" bIns="45720" numCol="1" spcCol="215900" anchor="b">
            <a:prstTxWarp prst="textNoShape">
              <a:avLst/>
            </a:prstTxWarp>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FQAArgEAAHA1AACwJQAAEAAAACYAAAAIAAAAAQAAAAAAAAA="/>
              </a:ext>
            </a:extLst>
          </p:cNvSpPr>
          <p:nvPr>
            <p:ph idx="1"/>
          </p:nvPr>
        </p:nvSpPr>
        <p:spPr>
          <a:xfrm>
            <a:off x="3575050" y="273050"/>
            <a:ext cx="5111750" cy="585343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1AgAAFIVAACwJQAAEAAAACYAAAAIAAAAAQAAAAAAAAA="/>
              </a:ext>
            </a:extLst>
          </p:cNvSpPr>
          <p:nvPr>
            <p:ph idx="2"/>
          </p:nvPr>
        </p:nvSpPr>
        <p:spPr>
          <a:xfrm>
            <a:off x="457200" y="1435100"/>
            <a:ext cx="3008630" cy="4691380"/>
          </a:xfrm>
        </p:spPr>
        <p:txBody>
          <a:bodyPr/>
          <a:lstStyle/>
          <a:p>
            <a:pPr/>
            <a:r>
              <a:t>Master-Textstil durch Klicken bearbeiten</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C3AA-E4FB-FE35-B513-12608D5D4347}" type="slidenum">
              <a:t/>
            </a:fld>
          </a:p>
        </p:txBody>
      </p:sp>
    </p:spTree>
  </p:cSld>
  <p:clrMapOvr>
    <a:masterClrMapping/>
  </p:clrMapOvr>
</p:sldLayout>
</file>

<file path=ppt/slideLayouts/slideLayout35.xml><?xml version="1.0" encoding="utf-8"?>
<p:sldLayout xmlns:p="http://schemas.openxmlformats.org/presentationml/2006/main" xmlns:p14="http://schemas.microsoft.com/office/powerpoint/2010/main" xmlns:r="http://schemas.openxmlformats.org/officeDocument/2006/relationships" xmlns:a="http://schemas.openxmlformats.org/drawingml/2006/main" type="tx">
  <p:cSld name="Titel und Inhal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ADwAAaAEAAGA2AADoCAAAEAAAACYAAAAIAAAAAAAAAAAAAAA="/>
              </a:ext>
            </a:extLst>
          </p:cNvSpPr>
          <p:nvPr>
            <p:ph type="title"/>
          </p:nvPr>
        </p:nvSpPr>
        <p:spPr/>
        <p:txBody>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ADwAA2AkAAGA2AACAJQAAEAAAACYAAAAIAAAAAAAAAAAAAAA="/>
              </a:ext>
            </a:extLst>
          </p:cNvSpPr>
          <p:nvPr>
            <p:ph idx="1"/>
          </p:nvPr>
        </p:nvSpPr>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wAAAAcCYAAKMMAABA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cCYAAAglAABA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oKgAAcCYAAGA2AABAKQAAEAAAACYAAAAIAAAAAAAAAAAAAAA="/>
              </a:ext>
            </a:extLst>
          </p:cNvSpPr>
          <p:nvPr>
            <p:ph type="sldNum" sz="quarter" idx="12"/>
          </p:nvPr>
        </p:nvSpPr>
        <p:spPr/>
        <p:txBody>
          <a:bodyPr/>
          <a:lstStyle/>
          <a:p>
            <a:pPr/>
            <a:fld id="{16ABBAB8-F6FB-FE4C-B513-0019F45D4355}" type="slidenum">
              <a:t/>
            </a:fld>
          </a:p>
        </p:txBody>
      </p:sp>
    </p:spTree>
  </p:cSld>
  <p:clrMapOvr>
    <a:masterClrMapping/>
  </p:clrMapOvr>
</p:sldLayout>
</file>

<file path=ppt/slideLayouts/slideLayout350.xml><?xml version="1.0" encoding="utf-8"?>
<p:sldLayout xmlns:p="http://schemas.openxmlformats.org/presentationml/2006/main" xmlns:p14="http://schemas.microsoft.com/office/powerpoint/2010/main" xmlns:r="http://schemas.openxmlformats.org/officeDocument/2006/relationships" xmlns:a="http://schemas.openxmlformats.org/drawingml/2006/main" type="picTx">
  <p:cSld name="Grafik mit 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iB0AAMYsAAAEIQAAEAAAACYAAAAIAAAAgQAAAAAAAAA="/>
              </a:ext>
            </a:extLst>
          </p:cNvSpPr>
          <p:nvPr>
            <p:ph type="title"/>
          </p:nvPr>
        </p:nvSpPr>
        <p:spPr>
          <a:xfrm>
            <a:off x="1791970" y="4800600"/>
            <a:ext cx="5486400" cy="566420"/>
          </a:xfrm>
        </p:spPr>
        <p:txBody>
          <a:bodyPr vert="horz" wrap="square" lIns="91440" tIns="45720" rIns="91440" bIns="45720" numCol="1" spcCol="215900" anchor="b">
            <a:prstTxWarp prst="textNoShape">
              <a:avLst/>
            </a:prstTxWarp>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xgMAAMYsAAAWHQAAEAAAACYAAAAIAAAAAQAAAAAAAAA="/>
              </a:ext>
            </a:extLst>
          </p:cNvSpPr>
          <p:nvPr>
            <p:ph idx="1"/>
          </p:nvPr>
        </p:nvSpPr>
        <p:spPr>
          <a:xfrm>
            <a:off x="1791970" y="613410"/>
            <a:ext cx="5486400" cy="4114800"/>
          </a:xfrm>
        </p:spPr>
        <p:txBody>
          <a:bodyPr/>
          <a:lstStyle/>
          <a:p>
            <a:pPr/>
            <a:r>
              <a:t>Master-Textstil durch Klicken bearbeiten</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BCEAAMYsAAD4JQAAEAAAACYAAAAIAAAAAQAAAAAAAAA="/>
              </a:ext>
            </a:extLst>
          </p:cNvSpPr>
          <p:nvPr>
            <p:ph idx="2"/>
          </p:nvPr>
        </p:nvSpPr>
        <p:spPr>
          <a:xfrm>
            <a:off x="1791970" y="5367020"/>
            <a:ext cx="5486400" cy="805180"/>
          </a:xfrm>
        </p:spPr>
        <p:txBody>
          <a:bodyPr/>
          <a:lstStyle/>
          <a:p>
            <a:pPr/>
            <a:r>
              <a:t>Master-Textstil durch Klicken bearbeiten</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9A2B-65FB-FE6C-B513-9339D45D43C6}" type="slidenum">
              <a:t/>
            </a:fld>
          </a:p>
        </p:txBody>
      </p:sp>
    </p:spTree>
  </p:cSld>
  <p:clrMapOvr>
    <a:masterClrMapping/>
  </p:clrMapOvr>
</p:sldLayout>
</file>

<file path=ppt/slideLayouts/slideLayout351.xml><?xml version="1.0" encoding="utf-8"?>
<p:sldLayout xmlns:p="http://schemas.openxmlformats.org/presentationml/2006/main" xmlns:p14="http://schemas.microsoft.com/office/powerpoint/2010/main" xmlns:r="http://schemas.openxmlformats.org/officeDocument/2006/relationships" xmlns:a="http://schemas.openxmlformats.org/drawingml/2006/main" type="vertTx">
  <p:cSld name="Titel und vertikaler Tex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Q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HA1AACwJQAAEAAAACYAAAAIAAAAAgAAAAAAAAA="/>
              </a:ext>
            </a:extLst>
          </p:cNvSpPr>
          <p:nvPr>
            <p:ph idx="1"/>
          </p:nvPr>
        </p:nvSpPr>
        <p:spPr/>
        <p:txBody>
          <a:bodyPr vert="vert" wrap="square" lIns="91440" tIns="45720" rIns="91440" bIns="45720" numCol="1" spcCol="215900" anchor="t">
            <a:prstTxWarp prst="textNoShape">
              <a:avLst/>
            </a:prstTxWarp>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D4C4-8AFB-FE22-B513-7C779A5D4329}" type="slidenum">
              <a:t/>
            </a:fld>
          </a:p>
        </p:txBody>
      </p:sp>
    </p:spTree>
  </p:cSld>
  <p:clrMapOvr>
    <a:masterClrMapping/>
  </p:clrMapOvr>
</p:sldLayout>
</file>

<file path=ppt/slideLayouts/slideLayout352.xml><?xml version="1.0" encoding="utf-8"?>
<p:sldLayout xmlns:p="http://schemas.openxmlformats.org/presentationml/2006/main" xmlns:p14="http://schemas.microsoft.com/office/powerpoint/2010/main" xmlns:r="http://schemas.openxmlformats.org/officeDocument/2006/relationships" xmlns:a="http://schemas.openxmlformats.org/drawingml/2006/main" type="vertTitleAndTx">
  <p:cSld name="Vertikaler Titel und Tex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Q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IKAAAsAEAAHA1AACwJQAAEAAAACYAAAAIAAAAgwAAAAAAAAA="/>
              </a:ext>
            </a:extLst>
          </p:cNvSpPr>
          <p:nvPr>
            <p:ph type="title"/>
          </p:nvPr>
        </p:nvSpPr>
        <p:spPr>
          <a:xfrm>
            <a:off x="6629400" y="274320"/>
            <a:ext cx="2057400" cy="5852160"/>
          </a:xfrm>
        </p:spPr>
        <p:txBody>
          <a:bodyPr vert="vert" wrap="square" lIns="91440" tIns="45720" rIns="91440" bIns="45720" numCol="1" spcCol="215900" anchor="b">
            <a:prstTxWarp prst="textNoShape">
              <a:avLst/>
            </a:prstTxWarp>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Q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AEAANgnAACwJQAAEAAAACYAAAAIAAAAAwAAAAAAAAA="/>
              </a:ext>
            </a:extLst>
          </p:cNvSpPr>
          <p:nvPr>
            <p:ph idx="1"/>
          </p:nvPr>
        </p:nvSpPr>
        <p:spPr>
          <a:xfrm>
            <a:off x="457200" y="274320"/>
            <a:ext cx="6019800" cy="5852160"/>
          </a:xfrm>
        </p:spPr>
        <p:txBody>
          <a:bodyPr vert="vert" wrap="square" lIns="91440" tIns="45720" rIns="91440" bIns="45720" numCol="1" spcCol="215900" anchor="t">
            <a:prstTxWarp prst="textNoShape">
              <a:avLst/>
            </a:prstTxWarp>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FE60-2EFB-FE08-B513-D85DB05D438D}" type="slidenum">
              <a:t/>
            </a:fld>
          </a:p>
        </p:txBody>
      </p:sp>
    </p:spTree>
  </p:cSld>
  <p:clrMapOvr>
    <a:masterClrMapping/>
  </p:clrMapOvr>
</p:sldLayout>
</file>

<file path=ppt/slideLayouts/slideLayout353.xml><?xml version="1.0" encoding="utf-8"?>
<p:sldLayout xmlns:p="http://schemas.openxmlformats.org/presentationml/2006/main" xmlns:p14="http://schemas.microsoft.com/office/powerpoint/2010/main" xmlns:r="http://schemas.openxmlformats.org/officeDocument/2006/relationships" xmlns:a="http://schemas.openxmlformats.org/drawingml/2006/main" type="title">
  <p:cSld name="Titelfolie">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8AAAAAkAAAAEgAAACQAAAASAAAAAAAAAAB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BAAAGg0AAAg0AAAmFgAAEAAAACYAAAAIAAAAAQAAAAAAAAA="/>
              </a:ext>
            </a:extLst>
          </p:cNvSpPr>
          <p:nvPr>
            <p:ph type="ctrTitle"/>
          </p:nvPr>
        </p:nvSpPr>
        <p:spPr>
          <a:xfrm>
            <a:off x="685800" y="2129790"/>
            <a:ext cx="7772400" cy="1470660"/>
          </a:xfrm>
        </p:spPr>
        <p:txBody>
          <a:bodyPr/>
          <a:lstStyle/>
          <a:p>
            <a:pPr/>
            <a:r>
              <a:t>Master-Titelstil durch Klicken bearbeiten</a:t>
            </a:r>
          </a:p>
        </p:txBody>
      </p:sp>
      <p:sp>
        <p:nvSpPr>
          <p:cNvPr id="3" name="Folienuntertitel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wCAAA6BcAANAvAACwIgAAEAAAACYAAAAIAAAAAQAAAAAAAAA="/>
              </a:ext>
            </a:extLst>
          </p:cNvSpPr>
          <p:nvPr>
            <p:ph type="subTitle" idx="1"/>
          </p:nvPr>
        </p:nvSpPr>
        <p:spPr>
          <a:xfrm>
            <a:off x="1371600" y="3886200"/>
            <a:ext cx="6400800" cy="1752600"/>
          </a:xfrm>
        </p:spPr>
        <p:txBody>
          <a:bodyPr/>
          <a:lstStyle/>
          <a:p>
            <a:pPr/>
            <a:r>
              <a:t>Master-Untertitelstil durch Klicken bearbeiten</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gAQAAcCYAAJgNAABA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cCYAAAglAABA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KwAAcCYAANg2AABAKQAAEAAAACYAAAAIAAAAAAAAAAAAAAA="/>
              </a:ext>
            </a:extLst>
          </p:cNvSpPr>
          <p:nvPr>
            <p:ph type="sldNum" sz="quarter" idx="12"/>
          </p:nvPr>
        </p:nvSpPr>
        <p:spPr/>
        <p:txBody>
          <a:bodyPr/>
          <a:lstStyle/>
          <a:p>
            <a:pPr/>
            <a:fld id="{16ABA2A7-E9FB-FE54-B513-1F01EC5D434A}" type="slidenum">
              <a:t/>
            </a:fld>
          </a:p>
        </p:txBody>
      </p:sp>
    </p:spTree>
  </p:cSld>
  <p:clrMapOvr>
    <a:masterClrMapping/>
  </p:clrMapOvr>
</p:sldLayout>
</file>

<file path=ppt/slideLayouts/slideLayout354.xml><?xml version="1.0" encoding="utf-8"?>
<p:sldLayout xmlns:p="http://schemas.openxmlformats.org/presentationml/2006/main" xmlns:p14="http://schemas.microsoft.com/office/powerpoint/2010/main" xmlns:r="http://schemas.openxmlformats.org/officeDocument/2006/relationships" xmlns:a="http://schemas.openxmlformats.org/drawingml/2006/main" type="tx">
  <p:cSld name="Titel und Inhal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ADwAAaAEAAGA2AADoCAAAEAAAACYAAAAIAAAAAAAAAAAAAAA="/>
              </a:ext>
            </a:extLst>
          </p:cNvSpPr>
          <p:nvPr>
            <p:ph type="title"/>
          </p:nvPr>
        </p:nvSpPr>
        <p:spPr/>
        <p:txBody>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ADwAA2AkAAGA2AACAJQAAEAAAACYAAAAIAAAAAAAAAAAAAAA="/>
              </a:ext>
            </a:extLst>
          </p:cNvSpPr>
          <p:nvPr>
            <p:ph idx="1"/>
          </p:nvPr>
        </p:nvSpPr>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gAQAAcCYAAJgNAABA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cCYAAAglAABA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KwAAcCYAANg2AABAKQAAEAAAACYAAAAIAAAAAAAAAAAAAAA="/>
              </a:ext>
            </a:extLst>
          </p:cNvSpPr>
          <p:nvPr>
            <p:ph type="sldNum" sz="quarter" idx="12"/>
          </p:nvPr>
        </p:nvSpPr>
        <p:spPr/>
        <p:txBody>
          <a:bodyPr/>
          <a:lstStyle/>
          <a:p>
            <a:pPr/>
            <a:fld id="{16ABB1D6-98FB-FE47-B513-6E12FF5D433B}" type="slidenum">
              <a:t/>
            </a:fld>
          </a:p>
        </p:txBody>
      </p:sp>
    </p:spTree>
  </p:cSld>
  <p:clrMapOvr>
    <a:masterClrMapping/>
  </p:clrMapOvr>
</p:sldLayout>
</file>

<file path=ppt/slideLayouts/slideLayout355.xml><?xml version="1.0" encoding="utf-8"?>
<p:sldLayout xmlns:p="http://schemas.openxmlformats.org/presentationml/2006/main" xmlns:p14="http://schemas.microsoft.com/office/powerpoint/2010/main" xmlns:r="http://schemas.openxmlformats.org/officeDocument/2006/relationships" xmlns:a="http://schemas.openxmlformats.org/drawingml/2006/main" type="secHead">
  <p:cSld name="Abschnitts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yBAAAHBsAAEI0AAB9IwAAEAAAACYAAAAIAAAAgQAAAAAAAAA="/>
              </a:ext>
            </a:extLst>
          </p:cNvSpPr>
          <p:nvPr>
            <p:ph type="title"/>
          </p:nvPr>
        </p:nvSpPr>
        <p:spPr>
          <a:xfrm>
            <a:off x="722630" y="4406900"/>
            <a:ext cx="7772400" cy="1362075"/>
          </a:xfrm>
        </p:spPr>
        <p:txBody>
          <a:bodyPr vert="horz" wrap="square" lIns="91440" tIns="45720" rIns="91440" bIns="45720" numCol="1" spcCol="215900" anchor="t">
            <a:prstTxWarp prst="textNoShape">
              <a:avLst/>
            </a:prstTxWarp>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yBAAA4REAAEI0AAAcGwAAEAAAACYAAAAIAAAAgQAAAAAAAAA="/>
              </a:ext>
            </a:extLst>
          </p:cNvSpPr>
          <p:nvPr>
            <p:ph idx="1"/>
          </p:nvPr>
        </p:nvSpPr>
        <p:spPr>
          <a:xfrm>
            <a:off x="722630" y="2906395"/>
            <a:ext cx="7772400" cy="1500505"/>
          </a:xfrm>
        </p:spPr>
        <p:txBody>
          <a:bodyPr vert="horz" wrap="square" lIns="91440" tIns="45720" rIns="91440" bIns="45720" numCol="1" spcCol="215900" anchor="b">
            <a:prstTxWarp prst="textNoShape">
              <a:avLst/>
            </a:prstTxWarp>
          </a:bodyPr>
          <a:lstStyle/>
          <a:p>
            <a:pPr/>
            <a:r>
              <a:t>Master-Textstil durch Klicken bearbeiten</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gAQAAcCYAAJgNAABA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cCYAAAglAABA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KwAAcCYAANg2AABAKQAAEAAAACYAAAAIAAAAAAAAAAAAAAA="/>
              </a:ext>
            </a:extLst>
          </p:cNvSpPr>
          <p:nvPr>
            <p:ph type="sldNum" sz="quarter" idx="12"/>
          </p:nvPr>
        </p:nvSpPr>
        <p:spPr/>
        <p:txBody>
          <a:bodyPr/>
          <a:lstStyle/>
          <a:p>
            <a:pPr/>
            <a:fld id="{16ABB0CB-85FB-FE46-B513-7313FE5D4326}" type="slidenum">
              <a:t/>
            </a:fld>
          </a:p>
        </p:txBody>
      </p:sp>
    </p:spTree>
  </p:cSld>
  <p:clrMapOvr>
    <a:masterClrMapping/>
  </p:clrMapOvr>
</p:sldLayout>
</file>

<file path=ppt/slideLayouts/slideLayout356.xml><?xml version="1.0" encoding="utf-8"?>
<p:sldLayout xmlns:p="http://schemas.openxmlformats.org/presentationml/2006/main" xmlns:p14="http://schemas.microsoft.com/office/powerpoint/2010/main" xmlns:r="http://schemas.openxmlformats.org/officeDocument/2006/relationships" xmlns:a="http://schemas.openxmlformats.org/drawingml/2006/main" type="twoColTx">
  <p:cSld name="Titel und zwei Inhalte">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ADwAAaAEAAGA2AADoCAAAEAAAACYAAAAIAAAAAAAAAAAAAAA="/>
              </a:ext>
            </a:extLst>
          </p:cNvSpPr>
          <p:nvPr>
            <p:ph type="title"/>
          </p:nvPr>
        </p:nvSpPr>
        <p:spPr/>
        <p:txBody>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KgbAACwJQAAEAAAACYAAAAIAAAAAQAAAAAAAAA="/>
              </a:ext>
            </a:extLst>
          </p:cNvSpPr>
          <p:nvPr>
            <p:ph idx="1"/>
          </p:nvPr>
        </p:nvSpPr>
        <p:spPr>
          <a:xfrm>
            <a:off x="457200" y="1600200"/>
            <a:ext cx="4038600" cy="452628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YHAAA2AkAAHA1AACwJQAAEAAAACYAAAAIAAAAAQAAAAAAAAA="/>
              </a:ext>
            </a:extLst>
          </p:cNvSpPr>
          <p:nvPr>
            <p:ph idx="2"/>
          </p:nvPr>
        </p:nvSpPr>
        <p:spPr>
          <a:xfrm>
            <a:off x="4648200" y="1600200"/>
            <a:ext cx="4038600" cy="452628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gAQAAcCYAAJgNAABA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cCYAAAglAABA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KwAAcCYAANg2AABAKQAAEAAAACYAAAAIAAAAAAAAAAAAAAA="/>
              </a:ext>
            </a:extLst>
          </p:cNvSpPr>
          <p:nvPr>
            <p:ph type="sldNum" sz="quarter" idx="12"/>
          </p:nvPr>
        </p:nvSpPr>
        <p:spPr/>
        <p:txBody>
          <a:bodyPr/>
          <a:lstStyle/>
          <a:p>
            <a:pPr/>
            <a:fld id="{16AB9625-6BFB-FE60-B513-9D35D85D43C8}" type="slidenum">
              <a:t/>
            </a:fld>
          </a:p>
        </p:txBody>
      </p:sp>
    </p:spTree>
  </p:cSld>
  <p:clrMapOvr>
    <a:masterClrMapping/>
  </p:clrMapOvr>
</p:sldLayout>
</file>

<file path=ppt/slideLayouts/slideLayout357.xml><?xml version="1.0" encoding="utf-8"?>
<p:sldLayout xmlns:p="http://schemas.openxmlformats.org/presentationml/2006/main" xmlns:p14="http://schemas.microsoft.com/office/powerpoint/2010/main" xmlns:r="http://schemas.openxmlformats.org/officeDocument/2006/relationships" xmlns:a="http://schemas.openxmlformats.org/drawingml/2006/main" type="twoTxTwoObj">
  <p:cSld name="Vergleich">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ADwAAaAEAAGA2AADoCAAAEAAAACYAAAAIAAAAAAAAAAAAAAA="/>
              </a:ext>
            </a:extLst>
          </p:cNvSpPr>
          <p:nvPr>
            <p:ph type="title"/>
          </p:nvPr>
        </p:nvSpPr>
        <p:spPr/>
        <p:txBody>
          <a:bodyPr/>
          <a:lstStyle/>
          <a:p>
            <a:pPr/>
            <a:r>
              <a:t>Master-Titelstil durch Klicken bearbeiten</a:t>
            </a:r>
          </a:p>
        </p:txBody>
      </p:sp>
      <p:sp>
        <p:nvSpPr>
          <p:cNvPr id="3" name="Folientext3"/>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cQkAAKobAABhDQAAEAAAACYAAAAIAAAAgQAAAAAAAAA="/>
              </a:ext>
            </a:extLst>
          </p:cNvSpPr>
          <p:nvPr>
            <p:ph idx="1"/>
          </p:nvPr>
        </p:nvSpPr>
        <p:spPr>
          <a:xfrm>
            <a:off x="457200" y="1534795"/>
            <a:ext cx="4039870" cy="640080"/>
          </a:xfrm>
        </p:spPr>
        <p:txBody>
          <a:bodyPr vert="horz" wrap="square" lIns="91440" tIns="45720" rIns="91440" bIns="45720" numCol="1" spcCol="215900" anchor="b">
            <a:prstTxWarp prst="textNoShape">
              <a:avLst/>
            </a:prstTxWarp>
          </a:bodyPr>
          <a:lstStyle/>
          <a:p>
            <a:pPr/>
            <a:r>
              <a:t>Master-Textstil durch Klicken bearbeiten</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YQ0AAKobAACwJQAAEAAAACYAAAAIAAAAAQAAAAAAAAA="/>
              </a:ext>
            </a:extLst>
          </p:cNvSpPr>
          <p:nvPr>
            <p:ph idx="2"/>
          </p:nvPr>
        </p:nvSpPr>
        <p:spPr>
          <a:xfrm>
            <a:off x="457200" y="2174875"/>
            <a:ext cx="4039870" cy="3951605"/>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5" name="Folientext2"/>
          <p:cNvSpPr>
            <a:spLocks noGrp="1" noChangeArrowheads="1"/>
            <a:extLst>
              <a:ext uri="smNativeData">
                <pr:smNativeData xmlns:pr="smNativeData" val="SMDATA_13_gYnAVRMAAAAlAAAAZAAAAA8AAAAAkAAAAEgAAACQAAAASAAAAAAAAAAC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WHAAAcQkAAHA1AABhDQAAEAAAACYAAAAIAAAAgQAAAAAAAAA="/>
              </a:ext>
            </a:extLst>
          </p:cNvSpPr>
          <p:nvPr>
            <p:ph idx="3"/>
          </p:nvPr>
        </p:nvSpPr>
        <p:spPr>
          <a:xfrm>
            <a:off x="4646930" y="1534795"/>
            <a:ext cx="4039870" cy="640080"/>
          </a:xfrm>
        </p:spPr>
        <p:txBody>
          <a:bodyPr vert="horz" wrap="square" lIns="91440" tIns="45720" rIns="91440" bIns="45720" numCol="1" spcCol="215900" anchor="b">
            <a:prstTxWarp prst="textNoShape">
              <a:avLst/>
            </a:prstTxWarp>
          </a:bodyPr>
          <a:lstStyle/>
          <a:p>
            <a:pPr/>
            <a:r>
              <a:t>Master-Textstil durch Klicken bearbeiten</a:t>
            </a:r>
          </a:p>
        </p:txBody>
      </p:sp>
      <p:sp>
        <p:nvSpPr>
          <p:cNvPr id="6" name="Folientext4"/>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WHAAAYQ0AAHA1AACwJQAAEAAAACYAAAAIAAAAAQAAAAAAAAA="/>
              </a:ext>
            </a:extLst>
          </p:cNvSpPr>
          <p:nvPr>
            <p:ph idx="4"/>
          </p:nvPr>
        </p:nvSpPr>
        <p:spPr>
          <a:xfrm>
            <a:off x="4646930" y="2174875"/>
            <a:ext cx="4039870" cy="3951605"/>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7"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gAQAAcCYAAJgNAABAKQAAEAAAACYAAAAIAAAAAAAAAAAAAAA="/>
              </a:ext>
            </a:extLst>
          </p:cNvSpPr>
          <p:nvPr>
            <p:ph type="dt" sz="quarter" idx="10"/>
          </p:nvPr>
        </p:nvSpPr>
        <p:spPr/>
        <p:txBody>
          <a:bodyPr/>
          <a:lstStyle/>
          <a:p>
            <a:pPr/>
          </a:p>
        </p:txBody>
      </p:sp>
      <p:sp>
        <p:nvSpPr>
          <p:cNvPr id="8"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cCYAAAglAABAKQAAEAAAACYAAAAIAAAAAAAAAAAAAAA="/>
              </a:ext>
            </a:extLst>
          </p:cNvSpPr>
          <p:nvPr>
            <p:ph type="ftr" sz="quarter" idx="11"/>
          </p:nvPr>
        </p:nvSpPr>
        <p:spPr/>
        <p:txBody>
          <a:bodyPr/>
          <a:lstStyle/>
          <a:p>
            <a:pPr/>
          </a:p>
        </p:txBody>
      </p:sp>
      <p:sp>
        <p:nvSpPr>
          <p:cNvPr id="9"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KwAAcCYAANg2AABAKQAAEAAAACYAAAAIAAAAAAAAAAAAAAA="/>
              </a:ext>
            </a:extLst>
          </p:cNvSpPr>
          <p:nvPr>
            <p:ph type="sldNum" sz="quarter" idx="12"/>
          </p:nvPr>
        </p:nvSpPr>
        <p:spPr/>
        <p:txBody>
          <a:bodyPr/>
          <a:lstStyle/>
          <a:p>
            <a:pPr/>
            <a:fld id="{16ABBFD9-97FB-FE49-B513-611CF15D4334}" type="slidenum">
              <a:t/>
            </a:fld>
          </a:p>
        </p:txBody>
      </p:sp>
    </p:spTree>
  </p:cSld>
  <p:clrMapOvr>
    <a:masterClrMapping/>
  </p:clrMapOvr>
</p:sldLayout>
</file>

<file path=ppt/slideLayouts/slideLayout358.xml><?xml version="1.0" encoding="utf-8"?>
<p:sldLayout xmlns:p="http://schemas.openxmlformats.org/presentationml/2006/main" xmlns:p14="http://schemas.microsoft.com/office/powerpoint/2010/main" xmlns:r="http://schemas.openxmlformats.org/officeDocument/2006/relationships" xmlns:a="http://schemas.openxmlformats.org/drawingml/2006/main" type="titleOnly">
  <p:cSld name="Nur Titel">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ADwAAaAEAAGA2AADoCAAAEAAAACYAAAAIAAAAAAAAAAAAAAA="/>
              </a:ext>
            </a:extLst>
          </p:cNvSpPr>
          <p:nvPr>
            <p:ph type="title"/>
          </p:nvPr>
        </p:nvSpPr>
        <p:spPr/>
        <p:txBody>
          <a:bodyPr/>
          <a:lstStyle/>
          <a:p>
            <a:pPr/>
            <a:r>
              <a:t>Master-Titelstil durch Klicken bearbeiten</a:t>
            </a:r>
          </a:p>
        </p:txBody>
      </p:sp>
      <p:sp>
        <p:nvSpPr>
          <p:cNvPr id="3"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gAQAAcCYAAJgNAABAKQAAEAAAACYAAAAIAAAAAAAAAAAAAAA="/>
              </a:ext>
            </a:extLst>
          </p:cNvSpPr>
          <p:nvPr>
            <p:ph type="dt" sz="quarter" idx="10"/>
          </p:nvPr>
        </p:nvSpPr>
        <p:spPr/>
        <p:txBody>
          <a:bodyPr/>
          <a:lstStyle/>
          <a:p>
            <a:pPr/>
          </a:p>
        </p:txBody>
      </p:sp>
      <p:sp>
        <p:nvSpPr>
          <p:cNvPr id="4"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cCYAAAglAABAKQAAEAAAACYAAAAIAAAAAAAAAAAAAAA="/>
              </a:ext>
            </a:extLst>
          </p:cNvSpPr>
          <p:nvPr>
            <p:ph type="ftr" sz="quarter" idx="11"/>
          </p:nvPr>
        </p:nvSpPr>
        <p:spPr/>
        <p:txBody>
          <a:bodyPr/>
          <a:lstStyle/>
          <a:p>
            <a:pPr/>
          </a:p>
        </p:txBody>
      </p:sp>
      <p:sp>
        <p:nvSpPr>
          <p:cNvPr id="5"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KwAAcCYAANg2AABAKQAAEAAAACYAAAAIAAAAAAAAAAAAAAA="/>
              </a:ext>
            </a:extLst>
          </p:cNvSpPr>
          <p:nvPr>
            <p:ph type="sldNum" sz="quarter" idx="12"/>
          </p:nvPr>
        </p:nvSpPr>
        <p:spPr/>
        <p:txBody>
          <a:bodyPr/>
          <a:lstStyle/>
          <a:p>
            <a:pPr/>
            <a:fld id="{16ABE125-6BFB-FE17-B513-9D42AF5D43C8}" type="slidenum">
              <a:t/>
            </a:fld>
          </a:p>
        </p:txBody>
      </p:sp>
    </p:spTree>
  </p:cSld>
  <p:clrMapOvr>
    <a:masterClrMapping/>
  </p:clrMapOvr>
</p:sldLayout>
</file>

<file path=ppt/slideLayouts/slideLayout359.xml><?xml version="1.0" encoding="utf-8"?>
<p:sldLayout xmlns:p="http://schemas.openxmlformats.org/presentationml/2006/main" xmlns:p14="http://schemas.microsoft.com/office/powerpoint/2010/main" xmlns:r="http://schemas.openxmlformats.org/officeDocument/2006/relationships" xmlns:a="http://schemas.openxmlformats.org/drawingml/2006/main" type="blank">
  <p:cSld name="Leer">
    <p:spTree>
      <p:nvGrpSpPr>
        <p:cNvPr id="1" name=""/>
        <p:cNvGrpSpPr/>
        <p:nvPr/>
      </p:nvGrpSpPr>
      <p:grpSpPr>
        <a:xfrm>
          <a:off x="0" y="0"/>
          <a:ext cx="0" cy="0"/>
          <a:chOff x="0" y="0"/>
          <a:chExt cx="0" cy="0"/>
        </a:xfrm>
      </p:grpSpPr>
      <p:sp>
        <p:nvSpPr>
          <p:cNvPr id="2"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gAQAAcCYAAJgNAABAKQAAEAAAACYAAAAIAAAAAAAAAAAAAAA="/>
              </a:ext>
            </a:extLst>
          </p:cNvSpPr>
          <p:nvPr>
            <p:ph type="dt" sz="quarter" idx="10"/>
          </p:nvPr>
        </p:nvSpPr>
        <p:spPr/>
        <p:txBody>
          <a:bodyPr/>
          <a:lstStyle/>
          <a:p>
            <a:pPr/>
          </a:p>
        </p:txBody>
      </p:sp>
      <p:sp>
        <p:nvSpPr>
          <p:cNvPr id="3"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cCYAAAglAABAKQAAEAAAACYAAAAIAAAAAAAAAAAAAAA="/>
              </a:ext>
            </a:extLst>
          </p:cNvSpPr>
          <p:nvPr>
            <p:ph type="ftr" sz="quarter" idx="11"/>
          </p:nvPr>
        </p:nvSpPr>
        <p:spPr/>
        <p:txBody>
          <a:bodyPr/>
          <a:lstStyle/>
          <a:p>
            <a:pPr/>
          </a:p>
        </p:txBody>
      </p:sp>
      <p:sp>
        <p:nvSpPr>
          <p:cNvPr id="4"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KwAAcCYAANg2AABAKQAAEAAAACYAAAAIAAAAAAAAAAAAAAA="/>
              </a:ext>
            </a:extLst>
          </p:cNvSpPr>
          <p:nvPr>
            <p:ph type="sldNum" sz="quarter" idx="12"/>
          </p:nvPr>
        </p:nvSpPr>
        <p:spPr/>
        <p:txBody>
          <a:bodyPr/>
          <a:lstStyle/>
          <a:p>
            <a:pPr/>
            <a:fld id="{16ABD8D1-9FFB-FE2E-B513-697B965D433C}" type="slidenum">
              <a:t/>
            </a:fld>
          </a:p>
        </p:txBody>
      </p:sp>
    </p:spTree>
  </p:cSld>
  <p:clrMapOvr>
    <a:masterClrMapping/>
  </p:clrMapOvr>
</p:sldLayout>
</file>

<file path=ppt/slideLayouts/slideLayout36.xml><?xml version="1.0" encoding="utf-8"?>
<p:sldLayout xmlns:p="http://schemas.openxmlformats.org/presentationml/2006/main" xmlns:p14="http://schemas.microsoft.com/office/powerpoint/2010/main" xmlns:r="http://schemas.openxmlformats.org/officeDocument/2006/relationships" xmlns:a="http://schemas.openxmlformats.org/drawingml/2006/main" type="secHead">
  <p:cSld name="Abschnitts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yBAAAHBsAAEI0AAB9IwAAEAAAACYAAAAIAAAAgQAAAAAAAAA="/>
              </a:ext>
            </a:extLst>
          </p:cNvSpPr>
          <p:nvPr>
            <p:ph type="title"/>
          </p:nvPr>
        </p:nvSpPr>
        <p:spPr>
          <a:xfrm>
            <a:off x="722630" y="4406900"/>
            <a:ext cx="7772400" cy="1362075"/>
          </a:xfrm>
        </p:spPr>
        <p:txBody>
          <a:bodyPr vert="horz" wrap="square" lIns="91440" tIns="45720" rIns="91440" bIns="45720" numCol="1" spcCol="215900" anchor="t">
            <a:prstTxWarp prst="textNoShape">
              <a:avLst/>
            </a:prstTxWarp>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yBAAA4REAAEI0AAAcGwAAEAAAACYAAAAIAAAAgQAAAAAAAAA="/>
              </a:ext>
            </a:extLst>
          </p:cNvSpPr>
          <p:nvPr>
            <p:ph idx="1"/>
          </p:nvPr>
        </p:nvSpPr>
        <p:spPr>
          <a:xfrm>
            <a:off x="722630" y="2906395"/>
            <a:ext cx="7772400" cy="1500505"/>
          </a:xfrm>
        </p:spPr>
        <p:txBody>
          <a:bodyPr vert="horz" wrap="square" lIns="91440" tIns="45720" rIns="91440" bIns="45720" numCol="1" spcCol="215900" anchor="b">
            <a:prstTxWarp prst="textNoShape">
              <a:avLst/>
            </a:prstTxWarp>
          </a:bodyPr>
          <a:lstStyle/>
          <a:p>
            <a:pPr/>
            <a:r>
              <a:t>Master-Textstil durch Klicken bearbeiten</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wAAAAcCYAAKMMAABA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cCYAAAglAABA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oKgAAcCYAAGA2AABAKQAAEAAAACYAAAAIAAAAAAAAAAAAAAA="/>
              </a:ext>
            </a:extLst>
          </p:cNvSpPr>
          <p:nvPr>
            <p:ph type="sldNum" sz="quarter" idx="12"/>
          </p:nvPr>
        </p:nvSpPr>
        <p:spPr/>
        <p:txBody>
          <a:bodyPr/>
          <a:lstStyle/>
          <a:p>
            <a:pPr/>
            <a:fld id="{16AB84AD-E3FB-FE72-B513-1527CA5D4340}" type="slidenum">
              <a:t/>
            </a:fld>
          </a:p>
        </p:txBody>
      </p:sp>
    </p:spTree>
  </p:cSld>
  <p:clrMapOvr>
    <a:masterClrMapping/>
  </p:clrMapOvr>
</p:sldLayout>
</file>

<file path=ppt/slideLayouts/slideLayout360.xml><?xml version="1.0" encoding="utf-8"?>
<p:sldLayout xmlns:p="http://schemas.openxmlformats.org/presentationml/2006/main" xmlns:p14="http://schemas.microsoft.com/office/powerpoint/2010/main" xmlns:r="http://schemas.openxmlformats.org/officeDocument/2006/relationships" xmlns:a="http://schemas.openxmlformats.org/drawingml/2006/main" type="objTx">
  <p:cSld name="Inhalt mit 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rgEAAFIVAADUCAAAEAAAACYAAAAIAAAAgQAAAAAAAAA="/>
              </a:ext>
            </a:extLst>
          </p:cNvSpPr>
          <p:nvPr>
            <p:ph type="title"/>
          </p:nvPr>
        </p:nvSpPr>
        <p:spPr>
          <a:xfrm>
            <a:off x="457200" y="273050"/>
            <a:ext cx="3008630" cy="1162050"/>
          </a:xfrm>
        </p:spPr>
        <p:txBody>
          <a:bodyPr vert="horz" wrap="square" lIns="91440" tIns="45720" rIns="91440" bIns="45720" numCol="1" spcCol="215900" anchor="b">
            <a:prstTxWarp prst="textNoShape">
              <a:avLst/>
            </a:prstTxWarp>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FQAArgEAAHA1AACwJQAAEAAAACYAAAAIAAAAAQAAAAAAAAA="/>
              </a:ext>
            </a:extLst>
          </p:cNvSpPr>
          <p:nvPr>
            <p:ph idx="1"/>
          </p:nvPr>
        </p:nvSpPr>
        <p:spPr>
          <a:xfrm>
            <a:off x="3575050" y="273050"/>
            <a:ext cx="5111750" cy="585343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1AgAAFIVAACwJQAAEAAAACYAAAAIAAAAAQAAAAAAAAA="/>
              </a:ext>
            </a:extLst>
          </p:cNvSpPr>
          <p:nvPr>
            <p:ph idx="2"/>
          </p:nvPr>
        </p:nvSpPr>
        <p:spPr>
          <a:xfrm>
            <a:off x="457200" y="1435100"/>
            <a:ext cx="3008630" cy="4691380"/>
          </a:xfrm>
        </p:spPr>
        <p:txBody>
          <a:bodyPr/>
          <a:lstStyle/>
          <a:p>
            <a:pPr/>
            <a:r>
              <a:t>Master-Textstil durch Klicken bearbeiten</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gAQAAcCYAAJgNAABA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cCYAAAglAABA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KwAAcCYAANg2AABAKQAAEAAAACYAAAAIAAAAAAAAAAAAAAA="/>
              </a:ext>
            </a:extLst>
          </p:cNvSpPr>
          <p:nvPr>
            <p:ph type="sldNum" sz="quarter" idx="12"/>
          </p:nvPr>
        </p:nvSpPr>
        <p:spPr/>
        <p:txBody>
          <a:bodyPr/>
          <a:lstStyle/>
          <a:p>
            <a:pPr/>
            <a:fld id="{16AB84EB-A5FB-FE72-B513-5327CA5D4306}" type="slidenum">
              <a:t/>
            </a:fld>
          </a:p>
        </p:txBody>
      </p:sp>
    </p:spTree>
  </p:cSld>
  <p:clrMapOvr>
    <a:masterClrMapping/>
  </p:clrMapOvr>
</p:sldLayout>
</file>

<file path=ppt/slideLayouts/slideLayout361.xml><?xml version="1.0" encoding="utf-8"?>
<p:sldLayout xmlns:p="http://schemas.openxmlformats.org/presentationml/2006/main" xmlns:p14="http://schemas.microsoft.com/office/powerpoint/2010/main" xmlns:r="http://schemas.openxmlformats.org/officeDocument/2006/relationships" xmlns:a="http://schemas.openxmlformats.org/drawingml/2006/main" type="picTx">
  <p:cSld name="Grafik mit 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iB0AAMYsAAAEIQAAEAAAACYAAAAIAAAAgQAAAAAAAAA="/>
              </a:ext>
            </a:extLst>
          </p:cNvSpPr>
          <p:nvPr>
            <p:ph type="title"/>
          </p:nvPr>
        </p:nvSpPr>
        <p:spPr>
          <a:xfrm>
            <a:off x="1791970" y="4800600"/>
            <a:ext cx="5486400" cy="566420"/>
          </a:xfrm>
        </p:spPr>
        <p:txBody>
          <a:bodyPr vert="horz" wrap="square" lIns="91440" tIns="45720" rIns="91440" bIns="45720" numCol="1" spcCol="215900" anchor="b">
            <a:prstTxWarp prst="textNoShape">
              <a:avLst/>
            </a:prstTxWarp>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xgMAAMYsAAAWHQAAEAAAACYAAAAIAAAAAQAAAAAAAAA="/>
              </a:ext>
            </a:extLst>
          </p:cNvSpPr>
          <p:nvPr>
            <p:ph idx="1"/>
          </p:nvPr>
        </p:nvSpPr>
        <p:spPr>
          <a:xfrm>
            <a:off x="1791970" y="613410"/>
            <a:ext cx="5486400" cy="4114800"/>
          </a:xfrm>
        </p:spPr>
        <p:txBody>
          <a:bodyPr/>
          <a:lstStyle/>
          <a:p>
            <a:pPr/>
            <a:r>
              <a:t>Master-Textstil durch Klicken bearbeiten</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BCEAAMYsAAD4JQAAEAAAACYAAAAIAAAAAQAAAAAAAAA="/>
              </a:ext>
            </a:extLst>
          </p:cNvSpPr>
          <p:nvPr>
            <p:ph idx="2"/>
          </p:nvPr>
        </p:nvSpPr>
        <p:spPr>
          <a:xfrm>
            <a:off x="1791970" y="5367020"/>
            <a:ext cx="5486400" cy="805180"/>
          </a:xfrm>
        </p:spPr>
        <p:txBody>
          <a:bodyPr/>
          <a:lstStyle/>
          <a:p>
            <a:pPr/>
            <a:r>
              <a:t>Master-Textstil durch Klicken bearbeiten</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gAQAAcCYAAJgNAABA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cCYAAAglAABA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KwAAcCYAANg2AABAKQAAEAAAACYAAAAIAAAAAAAAAAAAAAA="/>
              </a:ext>
            </a:extLst>
          </p:cNvSpPr>
          <p:nvPr>
            <p:ph type="sldNum" sz="quarter" idx="12"/>
          </p:nvPr>
        </p:nvSpPr>
        <p:spPr/>
        <p:txBody>
          <a:bodyPr/>
          <a:lstStyle/>
          <a:p>
            <a:pPr/>
            <a:fld id="{16AB938D-C3FB-FE65-B513-3530DD5D4360}" type="slidenum">
              <a:t/>
            </a:fld>
          </a:p>
        </p:txBody>
      </p:sp>
    </p:spTree>
  </p:cSld>
  <p:clrMapOvr>
    <a:masterClrMapping/>
  </p:clrMapOvr>
</p:sldLayout>
</file>

<file path=ppt/slideLayouts/slideLayout362.xml><?xml version="1.0" encoding="utf-8"?>
<p:sldLayout xmlns:p="http://schemas.openxmlformats.org/presentationml/2006/main" xmlns:p14="http://schemas.microsoft.com/office/powerpoint/2010/main" xmlns:r="http://schemas.openxmlformats.org/officeDocument/2006/relationships" xmlns:a="http://schemas.openxmlformats.org/drawingml/2006/main" type="vertTx">
  <p:cSld name="Titel und vertikaler Tex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ADwAAaAEAAGA2AADoCAAAEAAAACYAAAAIAAAAAAAAAAAAAAA="/>
              </a:ext>
            </a:extLst>
          </p:cNvSpPr>
          <p:nvPr>
            <p:ph type="title"/>
          </p:nvPr>
        </p:nvSpPr>
        <p:spPr/>
        <p:txBody>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Q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ADwAA2AkAAGA2AACAJQAAEAAAACYAAAAIAAAAAgAAAAAAAAA="/>
              </a:ext>
            </a:extLst>
          </p:cNvSpPr>
          <p:nvPr>
            <p:ph idx="1"/>
          </p:nvPr>
        </p:nvSpPr>
        <p:spPr/>
        <p:txBody>
          <a:bodyPr vert="vert" wrap="square" lIns="91440" tIns="45720" rIns="91440" bIns="45720" numCol="1" spcCol="215900" anchor="t">
            <a:prstTxWarp prst="textNoShape">
              <a:avLst/>
            </a:prstTxWarp>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gAQAAcCYAAJgNAABA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cCYAAAglAABA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KwAAcCYAANg2AABAKQAAEAAAACYAAAAIAAAAAAAAAAAAAAA="/>
              </a:ext>
            </a:extLst>
          </p:cNvSpPr>
          <p:nvPr>
            <p:ph type="sldNum" sz="quarter" idx="12"/>
          </p:nvPr>
        </p:nvSpPr>
        <p:spPr/>
        <p:txBody>
          <a:bodyPr/>
          <a:lstStyle/>
          <a:p>
            <a:pPr/>
            <a:fld id="{16ABA680-CEFB-FE50-B513-3805E85D436D}" type="slidenum">
              <a:t/>
            </a:fld>
          </a:p>
        </p:txBody>
      </p:sp>
    </p:spTree>
  </p:cSld>
  <p:clrMapOvr>
    <a:masterClrMapping/>
  </p:clrMapOvr>
</p:sldLayout>
</file>

<file path=ppt/slideLayouts/slideLayout363.xml><?xml version="1.0" encoding="utf-8"?>
<p:sldLayout xmlns:p="http://schemas.openxmlformats.org/presentationml/2006/main" xmlns:p14="http://schemas.microsoft.com/office/powerpoint/2010/main" xmlns:r="http://schemas.openxmlformats.org/officeDocument/2006/relationships" xmlns:a="http://schemas.openxmlformats.org/drawingml/2006/main" type="vertTitleAndTx">
  <p:cSld name="Vertikaler Titel und Tex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Q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IKAAAsAEAAHA1AACwJQAAEAAAACYAAAAIAAAAgwAAAAAAAAA="/>
              </a:ext>
            </a:extLst>
          </p:cNvSpPr>
          <p:nvPr>
            <p:ph type="title"/>
          </p:nvPr>
        </p:nvSpPr>
        <p:spPr>
          <a:xfrm>
            <a:off x="6629400" y="274320"/>
            <a:ext cx="2057400" cy="5852160"/>
          </a:xfrm>
        </p:spPr>
        <p:txBody>
          <a:bodyPr vert="vert" wrap="square" lIns="91440" tIns="45720" rIns="91440" bIns="45720" numCol="1" spcCol="215900" anchor="b">
            <a:prstTxWarp prst="textNoShape">
              <a:avLst/>
            </a:prstTxWarp>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Q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AEAANgnAACwJQAAEAAAACYAAAAIAAAAAwAAAAAAAAA="/>
              </a:ext>
            </a:extLst>
          </p:cNvSpPr>
          <p:nvPr>
            <p:ph idx="1"/>
          </p:nvPr>
        </p:nvSpPr>
        <p:spPr>
          <a:xfrm>
            <a:off x="457200" y="274320"/>
            <a:ext cx="6019800" cy="5852160"/>
          </a:xfrm>
        </p:spPr>
        <p:txBody>
          <a:bodyPr vert="vert" wrap="square" lIns="91440" tIns="45720" rIns="91440" bIns="45720" numCol="1" spcCol="215900" anchor="t">
            <a:prstTxWarp prst="textNoShape">
              <a:avLst/>
            </a:prstTxWarp>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gAQAAcCYAAJgNAABA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cCYAAAglAABA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KwAAcCYAANg2AABAKQAAEAAAACYAAAAIAAAAAAAAAAAAAAA="/>
              </a:ext>
            </a:extLst>
          </p:cNvSpPr>
          <p:nvPr>
            <p:ph type="sldNum" sz="quarter" idx="12"/>
          </p:nvPr>
        </p:nvSpPr>
        <p:spPr/>
        <p:txBody>
          <a:bodyPr/>
          <a:lstStyle/>
          <a:p>
            <a:pPr/>
            <a:fld id="{16AB87C5-8BFB-FE71-B513-7D24C95D4328}" type="slidenum">
              <a:t/>
            </a:fld>
          </a:p>
        </p:txBody>
      </p:sp>
    </p:spTree>
  </p:cSld>
  <p:clrMapOvr>
    <a:masterClrMapping/>
  </p:clrMapOvr>
</p:sldLayout>
</file>

<file path=ppt/slideLayouts/slideLayout364.xml><?xml version="1.0" encoding="utf-8"?>
<p:sldLayout xmlns:p="http://schemas.openxmlformats.org/presentationml/2006/main" xmlns:p14="http://schemas.microsoft.com/office/powerpoint/2010/main" xmlns:r="http://schemas.openxmlformats.org/officeDocument/2006/relationships" xmlns:a="http://schemas.openxmlformats.org/drawingml/2006/main" type="title">
  <p:cSld name="Titelfolie">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8AAAAAkAAAAEgAAACQAAAASAAAAAAAAAAB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BAAAGg0AAAg0AAAmFgAAEAAAACYAAAAIAAAAAQAAAAAAAAA="/>
              </a:ext>
            </a:extLst>
          </p:cNvSpPr>
          <p:nvPr>
            <p:ph type="ctrTitle"/>
          </p:nvPr>
        </p:nvSpPr>
        <p:spPr>
          <a:xfrm>
            <a:off x="685800" y="2129790"/>
            <a:ext cx="7772400" cy="1470660"/>
          </a:xfrm>
        </p:spPr>
        <p:txBody>
          <a:bodyPr/>
          <a:lstStyle/>
          <a:p>
            <a:pPr/>
            <a:r>
              <a:t>Master-Titelstil durch Klicken bearbeiten</a:t>
            </a:r>
          </a:p>
        </p:txBody>
      </p:sp>
      <p:sp>
        <p:nvSpPr>
          <p:cNvPr id="3" name="Folienuntertitel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wCAAA6BcAANAvAACwIgAAEAAAACYAAAAIAAAAAQAAAAAAAAA="/>
              </a:ext>
            </a:extLst>
          </p:cNvSpPr>
          <p:nvPr>
            <p:ph type="subTitle" idx="1"/>
          </p:nvPr>
        </p:nvSpPr>
        <p:spPr>
          <a:xfrm>
            <a:off x="1371600" y="3886200"/>
            <a:ext cx="6400800" cy="1752600"/>
          </a:xfrm>
        </p:spPr>
        <p:txBody>
          <a:bodyPr/>
          <a:lstStyle/>
          <a:p>
            <a:pPr/>
            <a:r>
              <a:t>Master-Untertitelstil durch Klicken bearbeiten</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BAAAcCYAAPAPAABA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cCYAAAglAABA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cCYAAAg0AABAKQAAEAAAACYAAAAIAAAAAAAAAAAAAAA="/>
              </a:ext>
            </a:extLst>
          </p:cNvSpPr>
          <p:nvPr>
            <p:ph type="sldNum" sz="quarter" idx="12"/>
          </p:nvPr>
        </p:nvSpPr>
        <p:spPr/>
        <p:txBody>
          <a:bodyPr/>
          <a:lstStyle/>
          <a:p>
            <a:pPr/>
            <a:fld id="{16ABC3D6-98FB-FE35-B513-6E608D5D433B}" type="slidenum">
              <a:t/>
            </a:fld>
          </a:p>
        </p:txBody>
      </p:sp>
    </p:spTree>
  </p:cSld>
  <p:clrMapOvr>
    <a:masterClrMapping/>
  </p:clrMapOvr>
</p:sldLayout>
</file>

<file path=ppt/slideLayouts/slideLayout365.xml><?xml version="1.0" encoding="utf-8"?>
<p:sldLayout xmlns:p="http://schemas.openxmlformats.org/presentationml/2006/main" xmlns:p14="http://schemas.microsoft.com/office/powerpoint/2010/main" xmlns:r="http://schemas.openxmlformats.org/officeDocument/2006/relationships" xmlns:a="http://schemas.openxmlformats.org/drawingml/2006/main" type="tx">
  <p:cSld name="Titel und Inhal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BAAA2wEAAAg0AADaCgAAEAAAACYAAAAIAAAAAAAAAAAAAAA="/>
              </a:ext>
            </a:extLst>
          </p:cNvSpPr>
          <p:nvPr>
            <p:ph type="title"/>
          </p:nvPr>
        </p:nvSpPr>
        <p:spPr/>
        <p:txBody>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BAAAMAwAAAg0AACAJQAAEAAAACYAAAAIAAAAAAAAAAAAAAA="/>
              </a:ext>
            </a:extLst>
          </p:cNvSpPr>
          <p:nvPr>
            <p:ph idx="1"/>
          </p:nvPr>
        </p:nvSpPr>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BAAAcCYAAPAPAABA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cCYAAAglAABA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cCYAAAg0AABAKQAAEAAAACYAAAAIAAAAAAAAAAAAAAA="/>
              </a:ext>
            </a:extLst>
          </p:cNvSpPr>
          <p:nvPr>
            <p:ph type="sldNum" sz="quarter" idx="12"/>
          </p:nvPr>
        </p:nvSpPr>
        <p:spPr/>
        <p:txBody>
          <a:bodyPr/>
          <a:lstStyle/>
          <a:p>
            <a:pPr/>
            <a:fld id="{16AB958B-C5FB-FE63-B513-3336DB5D4366}" type="slidenum">
              <a:t/>
            </a:fld>
          </a:p>
        </p:txBody>
      </p:sp>
    </p:spTree>
  </p:cSld>
  <p:clrMapOvr>
    <a:masterClrMapping/>
  </p:clrMapOvr>
</p:sldLayout>
</file>

<file path=ppt/slideLayouts/slideLayout366.xml><?xml version="1.0" encoding="utf-8"?>
<p:sldLayout xmlns:p="http://schemas.openxmlformats.org/presentationml/2006/main" xmlns:p14="http://schemas.microsoft.com/office/powerpoint/2010/main" xmlns:r="http://schemas.openxmlformats.org/officeDocument/2006/relationships" xmlns:a="http://schemas.openxmlformats.org/drawingml/2006/main" type="secHead">
  <p:cSld name="Abschnitts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yBAAAHBsAAEI0AAB9IwAAEAAAACYAAAAIAAAAgQAAAAAAAAA="/>
              </a:ext>
            </a:extLst>
          </p:cNvSpPr>
          <p:nvPr>
            <p:ph type="title"/>
          </p:nvPr>
        </p:nvSpPr>
        <p:spPr>
          <a:xfrm>
            <a:off x="722630" y="4406900"/>
            <a:ext cx="7772400" cy="1362075"/>
          </a:xfrm>
        </p:spPr>
        <p:txBody>
          <a:bodyPr vert="horz" wrap="square" lIns="91440" tIns="45720" rIns="91440" bIns="45720" numCol="1" spcCol="215900" anchor="t">
            <a:prstTxWarp prst="textNoShape">
              <a:avLst/>
            </a:prstTxWarp>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yBAAA4REAAEI0AAAcGwAAEAAAACYAAAAIAAAAgQAAAAAAAAA="/>
              </a:ext>
            </a:extLst>
          </p:cNvSpPr>
          <p:nvPr>
            <p:ph idx="1"/>
          </p:nvPr>
        </p:nvSpPr>
        <p:spPr>
          <a:xfrm>
            <a:off x="722630" y="2906395"/>
            <a:ext cx="7772400" cy="1500505"/>
          </a:xfrm>
        </p:spPr>
        <p:txBody>
          <a:bodyPr vert="horz" wrap="square" lIns="91440" tIns="45720" rIns="91440" bIns="45720" numCol="1" spcCol="215900" anchor="b">
            <a:prstTxWarp prst="textNoShape">
              <a:avLst/>
            </a:prstTxWarp>
          </a:bodyPr>
          <a:lstStyle/>
          <a:p>
            <a:pPr/>
            <a:r>
              <a:t>Master-Textstil durch Klicken bearbeiten</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BAAAcCYAAPAPAABA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cCYAAAglAABA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cCYAAAg0AABAKQAAEAAAACYAAAAIAAAAAAAAAAAAAAA="/>
              </a:ext>
            </a:extLst>
          </p:cNvSpPr>
          <p:nvPr>
            <p:ph type="sldNum" sz="quarter" idx="12"/>
          </p:nvPr>
        </p:nvSpPr>
        <p:spPr/>
        <p:txBody>
          <a:bodyPr/>
          <a:lstStyle/>
          <a:p>
            <a:pPr/>
            <a:fld id="{16ABA2BD-F3FB-FE54-B513-0501EC5D4350}" type="slidenum">
              <a:t/>
            </a:fld>
          </a:p>
        </p:txBody>
      </p:sp>
    </p:spTree>
  </p:cSld>
  <p:clrMapOvr>
    <a:masterClrMapping/>
  </p:clrMapOvr>
</p:sldLayout>
</file>

<file path=ppt/slideLayouts/slideLayout367.xml><?xml version="1.0" encoding="utf-8"?>
<p:sldLayout xmlns:p="http://schemas.openxmlformats.org/presentationml/2006/main" xmlns:p14="http://schemas.microsoft.com/office/powerpoint/2010/main" xmlns:r="http://schemas.openxmlformats.org/officeDocument/2006/relationships" xmlns:a="http://schemas.openxmlformats.org/drawingml/2006/main" type="twoColTx">
  <p:cSld name="Titel und zwei Inhalte">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BAAA2wEAAAg0AADaCgAAEAAAACYAAAAIAAAAAAAAAAAAAAA="/>
              </a:ext>
            </a:extLst>
          </p:cNvSpPr>
          <p:nvPr>
            <p:ph type="title"/>
          </p:nvPr>
        </p:nvSpPr>
        <p:spPr/>
        <p:txBody>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KgbAACwJQAAEAAAACYAAAAIAAAAAQAAAAAAAAA="/>
              </a:ext>
            </a:extLst>
          </p:cNvSpPr>
          <p:nvPr>
            <p:ph idx="1"/>
          </p:nvPr>
        </p:nvSpPr>
        <p:spPr>
          <a:xfrm>
            <a:off x="457200" y="1600200"/>
            <a:ext cx="4038600" cy="452628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YHAAA2AkAAHA1AACwJQAAEAAAACYAAAAIAAAAAQAAAAAAAAA="/>
              </a:ext>
            </a:extLst>
          </p:cNvSpPr>
          <p:nvPr>
            <p:ph idx="2"/>
          </p:nvPr>
        </p:nvSpPr>
        <p:spPr>
          <a:xfrm>
            <a:off x="4648200" y="1600200"/>
            <a:ext cx="4038600" cy="452628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BAAAcCYAAPAPAABA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cCYAAAglAABA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cCYAAAg0AABAKQAAEAAAACYAAAAIAAAAAAAAAAAAAAA="/>
              </a:ext>
            </a:extLst>
          </p:cNvSpPr>
          <p:nvPr>
            <p:ph type="sldNum" sz="quarter" idx="12"/>
          </p:nvPr>
        </p:nvSpPr>
        <p:spPr/>
        <p:txBody>
          <a:bodyPr/>
          <a:lstStyle/>
          <a:p>
            <a:pPr/>
            <a:fld id="{16AB8C75-3BFB-FE7A-B513-CD2FC25D4398}" type="slidenum">
              <a:t/>
            </a:fld>
          </a:p>
        </p:txBody>
      </p:sp>
    </p:spTree>
  </p:cSld>
  <p:clrMapOvr>
    <a:masterClrMapping/>
  </p:clrMapOvr>
</p:sldLayout>
</file>

<file path=ppt/slideLayouts/slideLayout368.xml><?xml version="1.0" encoding="utf-8"?>
<p:sldLayout xmlns:p="http://schemas.openxmlformats.org/presentationml/2006/main" xmlns:p14="http://schemas.microsoft.com/office/powerpoint/2010/main" xmlns:r="http://schemas.openxmlformats.org/officeDocument/2006/relationships" xmlns:a="http://schemas.openxmlformats.org/drawingml/2006/main" type="twoTxTwoObj">
  <p:cSld name="Vergleich">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BAAA2wEAAAg0AADaCgAAEAAAACYAAAAIAAAAAAAAAAAAAAA="/>
              </a:ext>
            </a:extLst>
          </p:cNvSpPr>
          <p:nvPr>
            <p:ph type="title"/>
          </p:nvPr>
        </p:nvSpPr>
        <p:spPr/>
        <p:txBody>
          <a:bodyPr/>
          <a:lstStyle/>
          <a:p>
            <a:pPr/>
            <a:r>
              <a:t>Master-Titelstil durch Klicken bearbeiten</a:t>
            </a:r>
          </a:p>
        </p:txBody>
      </p:sp>
      <p:sp>
        <p:nvSpPr>
          <p:cNvPr id="3" name="Folientext3"/>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cQkAAKobAABhDQAAEAAAACYAAAAIAAAAgQAAAAAAAAA="/>
              </a:ext>
            </a:extLst>
          </p:cNvSpPr>
          <p:nvPr>
            <p:ph idx="1"/>
          </p:nvPr>
        </p:nvSpPr>
        <p:spPr>
          <a:xfrm>
            <a:off x="457200" y="1534795"/>
            <a:ext cx="4039870" cy="640080"/>
          </a:xfrm>
        </p:spPr>
        <p:txBody>
          <a:bodyPr vert="horz" wrap="square" lIns="91440" tIns="45720" rIns="91440" bIns="45720" numCol="1" spcCol="215900" anchor="b">
            <a:prstTxWarp prst="textNoShape">
              <a:avLst/>
            </a:prstTxWarp>
          </a:bodyPr>
          <a:lstStyle/>
          <a:p>
            <a:pPr/>
            <a:r>
              <a:t>Master-Textstil durch Klicken bearbeiten</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YQ0AAKobAACwJQAAEAAAACYAAAAIAAAAAQAAAAAAAAA="/>
              </a:ext>
            </a:extLst>
          </p:cNvSpPr>
          <p:nvPr>
            <p:ph idx="2"/>
          </p:nvPr>
        </p:nvSpPr>
        <p:spPr>
          <a:xfrm>
            <a:off x="457200" y="2174875"/>
            <a:ext cx="4039870" cy="3951605"/>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5" name="Folientext2"/>
          <p:cNvSpPr>
            <a:spLocks noGrp="1" noChangeArrowheads="1"/>
            <a:extLst>
              <a:ext uri="smNativeData">
                <pr:smNativeData xmlns:pr="smNativeData" val="SMDATA_13_gYnAVRMAAAAlAAAAZAAAAA8AAAAAkAAAAEgAAACQAAAASAAAAAAAAAAC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WHAAAcQkAAHA1AABhDQAAEAAAACYAAAAIAAAAgQAAAAAAAAA="/>
              </a:ext>
            </a:extLst>
          </p:cNvSpPr>
          <p:nvPr>
            <p:ph idx="3"/>
          </p:nvPr>
        </p:nvSpPr>
        <p:spPr>
          <a:xfrm>
            <a:off x="4646930" y="1534795"/>
            <a:ext cx="4039870" cy="640080"/>
          </a:xfrm>
        </p:spPr>
        <p:txBody>
          <a:bodyPr vert="horz" wrap="square" lIns="91440" tIns="45720" rIns="91440" bIns="45720" numCol="1" spcCol="215900" anchor="b">
            <a:prstTxWarp prst="textNoShape">
              <a:avLst/>
            </a:prstTxWarp>
          </a:bodyPr>
          <a:lstStyle/>
          <a:p>
            <a:pPr/>
            <a:r>
              <a:t>Master-Textstil durch Klicken bearbeiten</a:t>
            </a:r>
          </a:p>
        </p:txBody>
      </p:sp>
      <p:sp>
        <p:nvSpPr>
          <p:cNvPr id="6" name="Folientext4"/>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WHAAAYQ0AAHA1AACwJQAAEAAAACYAAAAIAAAAAQAAAAAAAAA="/>
              </a:ext>
            </a:extLst>
          </p:cNvSpPr>
          <p:nvPr>
            <p:ph idx="4"/>
          </p:nvPr>
        </p:nvSpPr>
        <p:spPr>
          <a:xfrm>
            <a:off x="4646930" y="2174875"/>
            <a:ext cx="4039870" cy="3951605"/>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7"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BAAAcCYAAPAPAABAKQAAEAAAACYAAAAIAAAAAAAAAAAAAAA="/>
              </a:ext>
            </a:extLst>
          </p:cNvSpPr>
          <p:nvPr>
            <p:ph type="dt" sz="quarter" idx="10"/>
          </p:nvPr>
        </p:nvSpPr>
        <p:spPr/>
        <p:txBody>
          <a:bodyPr/>
          <a:lstStyle/>
          <a:p>
            <a:pPr/>
          </a:p>
        </p:txBody>
      </p:sp>
      <p:sp>
        <p:nvSpPr>
          <p:cNvPr id="8"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cCYAAAglAABAKQAAEAAAACYAAAAIAAAAAAAAAAAAAAA="/>
              </a:ext>
            </a:extLst>
          </p:cNvSpPr>
          <p:nvPr>
            <p:ph type="ftr" sz="quarter" idx="11"/>
          </p:nvPr>
        </p:nvSpPr>
        <p:spPr/>
        <p:txBody>
          <a:bodyPr/>
          <a:lstStyle/>
          <a:p>
            <a:pPr/>
          </a:p>
        </p:txBody>
      </p:sp>
      <p:sp>
        <p:nvSpPr>
          <p:cNvPr id="9"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cCYAAAg0AABAKQAAEAAAACYAAAAIAAAAAAAAAAAAAAA="/>
              </a:ext>
            </a:extLst>
          </p:cNvSpPr>
          <p:nvPr>
            <p:ph type="sldNum" sz="quarter" idx="12"/>
          </p:nvPr>
        </p:nvSpPr>
        <p:spPr/>
        <p:txBody>
          <a:bodyPr/>
          <a:lstStyle/>
          <a:p>
            <a:pPr/>
            <a:fld id="{16AB88D0-9EFB-FE7E-B513-682BC65D433D}" type="slidenum">
              <a:t/>
            </a:fld>
          </a:p>
        </p:txBody>
      </p:sp>
    </p:spTree>
  </p:cSld>
  <p:clrMapOvr>
    <a:masterClrMapping/>
  </p:clrMapOvr>
</p:sldLayout>
</file>

<file path=ppt/slideLayouts/slideLayout369.xml><?xml version="1.0" encoding="utf-8"?>
<p:sldLayout xmlns:p="http://schemas.openxmlformats.org/presentationml/2006/main" xmlns:p14="http://schemas.microsoft.com/office/powerpoint/2010/main" xmlns:r="http://schemas.openxmlformats.org/officeDocument/2006/relationships" xmlns:a="http://schemas.openxmlformats.org/drawingml/2006/main" type="titleOnly">
  <p:cSld name="Nur Titel">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BAAA2wEAAAg0AADaCgAAEAAAACYAAAAIAAAAAAAAAAAAAAA="/>
              </a:ext>
            </a:extLst>
          </p:cNvSpPr>
          <p:nvPr>
            <p:ph type="title"/>
          </p:nvPr>
        </p:nvSpPr>
        <p:spPr/>
        <p:txBody>
          <a:bodyPr/>
          <a:lstStyle/>
          <a:p>
            <a:pPr/>
            <a:r>
              <a:t>Master-Titelstil durch Klicken bearbeiten</a:t>
            </a:r>
          </a:p>
        </p:txBody>
      </p:sp>
      <p:sp>
        <p:nvSpPr>
          <p:cNvPr id="3"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BAAAcCYAAPAPAABAKQAAEAAAACYAAAAIAAAAAAAAAAAAAAA="/>
              </a:ext>
            </a:extLst>
          </p:cNvSpPr>
          <p:nvPr>
            <p:ph type="dt" sz="quarter" idx="10"/>
          </p:nvPr>
        </p:nvSpPr>
        <p:spPr/>
        <p:txBody>
          <a:bodyPr/>
          <a:lstStyle/>
          <a:p>
            <a:pPr/>
          </a:p>
        </p:txBody>
      </p:sp>
      <p:sp>
        <p:nvSpPr>
          <p:cNvPr id="4"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cCYAAAglAABAKQAAEAAAACYAAAAIAAAAAAAAAAAAAAA="/>
              </a:ext>
            </a:extLst>
          </p:cNvSpPr>
          <p:nvPr>
            <p:ph type="ftr" sz="quarter" idx="11"/>
          </p:nvPr>
        </p:nvSpPr>
        <p:spPr/>
        <p:txBody>
          <a:bodyPr/>
          <a:lstStyle/>
          <a:p>
            <a:pPr/>
          </a:p>
        </p:txBody>
      </p:sp>
      <p:sp>
        <p:nvSpPr>
          <p:cNvPr id="5"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cCYAAAg0AABAKQAAEAAAACYAAAAIAAAAAAAAAAAAAAA="/>
              </a:ext>
            </a:extLst>
          </p:cNvSpPr>
          <p:nvPr>
            <p:ph type="sldNum" sz="quarter" idx="12"/>
          </p:nvPr>
        </p:nvSpPr>
        <p:spPr/>
        <p:txBody>
          <a:bodyPr/>
          <a:lstStyle/>
          <a:p>
            <a:pPr/>
            <a:fld id="{16ABE0DA-94FB-FE16-B513-6243AE5D4337}" type="slidenum">
              <a:t/>
            </a:fld>
          </a:p>
        </p:txBody>
      </p:sp>
    </p:spTree>
  </p:cSld>
  <p:clrMapOvr>
    <a:masterClrMapping/>
  </p:clrMapOvr>
</p:sldLayout>
</file>

<file path=ppt/slideLayouts/slideLayout37.xml><?xml version="1.0" encoding="utf-8"?>
<p:sldLayout xmlns:p="http://schemas.openxmlformats.org/presentationml/2006/main" xmlns:p14="http://schemas.microsoft.com/office/powerpoint/2010/main" xmlns:r="http://schemas.openxmlformats.org/officeDocument/2006/relationships" xmlns:a="http://schemas.openxmlformats.org/drawingml/2006/main" type="twoColTx">
  <p:cSld name="Titel und zwei Inhalte">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ADwAAaAEAAGA2AADoCAAAEAAAACYAAAAIAAAAAAAAAAAAAAA="/>
              </a:ext>
            </a:extLst>
          </p:cNvSpPr>
          <p:nvPr>
            <p:ph type="title"/>
          </p:nvPr>
        </p:nvSpPr>
        <p:spPr/>
        <p:txBody>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KgbAACwJQAAEAAAACYAAAAIAAAAAQAAAAAAAAA="/>
              </a:ext>
            </a:extLst>
          </p:cNvSpPr>
          <p:nvPr>
            <p:ph idx="1"/>
          </p:nvPr>
        </p:nvSpPr>
        <p:spPr>
          <a:xfrm>
            <a:off x="457200" y="1600200"/>
            <a:ext cx="4038600" cy="452628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YHAAA2AkAAHA1AACwJQAAEAAAACYAAAAIAAAAAQAAAAAAAAA="/>
              </a:ext>
            </a:extLst>
          </p:cNvSpPr>
          <p:nvPr>
            <p:ph idx="2"/>
          </p:nvPr>
        </p:nvSpPr>
        <p:spPr>
          <a:xfrm>
            <a:off x="4648200" y="1600200"/>
            <a:ext cx="4038600" cy="452628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wAAAAcCYAAKMMAABA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cCYAAAglAABA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oKgAAcCYAAGA2AABAKQAAEAAAACYAAAAIAAAAAAAAAAAAAAA="/>
              </a:ext>
            </a:extLst>
          </p:cNvSpPr>
          <p:nvPr>
            <p:ph type="sldNum" sz="quarter" idx="12"/>
          </p:nvPr>
        </p:nvSpPr>
        <p:spPr/>
        <p:txBody>
          <a:bodyPr/>
          <a:lstStyle/>
          <a:p>
            <a:pPr/>
            <a:fld id="{16ABD013-5DFB-FE26-B513-AB739E5D43FE}" type="slidenum">
              <a:t/>
            </a:fld>
          </a:p>
        </p:txBody>
      </p:sp>
    </p:spTree>
  </p:cSld>
  <p:clrMapOvr>
    <a:masterClrMapping/>
  </p:clrMapOvr>
</p:sldLayout>
</file>

<file path=ppt/slideLayouts/slideLayout370.xml><?xml version="1.0" encoding="utf-8"?>
<p:sldLayout xmlns:p="http://schemas.openxmlformats.org/presentationml/2006/main" xmlns:p14="http://schemas.microsoft.com/office/powerpoint/2010/main" xmlns:r="http://schemas.openxmlformats.org/officeDocument/2006/relationships" xmlns:a="http://schemas.openxmlformats.org/drawingml/2006/main" type="blank">
  <p:cSld name="Leer">
    <p:spTree>
      <p:nvGrpSpPr>
        <p:cNvPr id="1" name=""/>
        <p:cNvGrpSpPr/>
        <p:nvPr/>
      </p:nvGrpSpPr>
      <p:grpSpPr>
        <a:xfrm>
          <a:off x="0" y="0"/>
          <a:ext cx="0" cy="0"/>
          <a:chOff x="0" y="0"/>
          <a:chExt cx="0" cy="0"/>
        </a:xfrm>
      </p:grpSpPr>
      <p:sp>
        <p:nvSpPr>
          <p:cNvPr id="2"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BAAAcCYAAPAPAABAKQAAEAAAACYAAAAIAAAAAAAAAAAAAAA="/>
              </a:ext>
            </a:extLst>
          </p:cNvSpPr>
          <p:nvPr>
            <p:ph type="dt" sz="quarter" idx="10"/>
          </p:nvPr>
        </p:nvSpPr>
        <p:spPr/>
        <p:txBody>
          <a:bodyPr/>
          <a:lstStyle/>
          <a:p>
            <a:pPr/>
          </a:p>
        </p:txBody>
      </p:sp>
      <p:sp>
        <p:nvSpPr>
          <p:cNvPr id="3"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cCYAAAglAABAKQAAEAAAACYAAAAIAAAAAAAAAAAAAAA="/>
              </a:ext>
            </a:extLst>
          </p:cNvSpPr>
          <p:nvPr>
            <p:ph type="ftr" sz="quarter" idx="11"/>
          </p:nvPr>
        </p:nvSpPr>
        <p:spPr/>
        <p:txBody>
          <a:bodyPr/>
          <a:lstStyle/>
          <a:p>
            <a:pPr/>
          </a:p>
        </p:txBody>
      </p:sp>
      <p:sp>
        <p:nvSpPr>
          <p:cNvPr id="4"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cCYAAAg0AABAKQAAEAAAACYAAAAIAAAAAAAAAAAAAAA="/>
              </a:ext>
            </a:extLst>
          </p:cNvSpPr>
          <p:nvPr>
            <p:ph type="sldNum" sz="quarter" idx="12"/>
          </p:nvPr>
        </p:nvSpPr>
        <p:spPr/>
        <p:txBody>
          <a:bodyPr/>
          <a:lstStyle/>
          <a:p>
            <a:pPr/>
            <a:fld id="{16ABC861-2FFB-FE3E-B513-D96B865D438C}" type="slidenum">
              <a:t/>
            </a:fld>
          </a:p>
        </p:txBody>
      </p:sp>
    </p:spTree>
  </p:cSld>
  <p:clrMapOvr>
    <a:masterClrMapping/>
  </p:clrMapOvr>
</p:sldLayout>
</file>

<file path=ppt/slideLayouts/slideLayout371.xml><?xml version="1.0" encoding="utf-8"?>
<p:sldLayout xmlns:p="http://schemas.openxmlformats.org/presentationml/2006/main" xmlns:p14="http://schemas.microsoft.com/office/powerpoint/2010/main" xmlns:r="http://schemas.openxmlformats.org/officeDocument/2006/relationships" xmlns:a="http://schemas.openxmlformats.org/drawingml/2006/main" type="objTx">
  <p:cSld name="Inhalt mit 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rgEAAFIVAADUCAAAEAAAACYAAAAIAAAAgQAAAAAAAAA="/>
              </a:ext>
            </a:extLst>
          </p:cNvSpPr>
          <p:nvPr>
            <p:ph type="title"/>
          </p:nvPr>
        </p:nvSpPr>
        <p:spPr>
          <a:xfrm>
            <a:off x="457200" y="273050"/>
            <a:ext cx="3008630" cy="1162050"/>
          </a:xfrm>
        </p:spPr>
        <p:txBody>
          <a:bodyPr vert="horz" wrap="square" lIns="91440" tIns="45720" rIns="91440" bIns="45720" numCol="1" spcCol="215900" anchor="b">
            <a:prstTxWarp prst="textNoShape">
              <a:avLst/>
            </a:prstTxWarp>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FQAArgEAAHA1AACwJQAAEAAAACYAAAAIAAAAAQAAAAAAAAA="/>
              </a:ext>
            </a:extLst>
          </p:cNvSpPr>
          <p:nvPr>
            <p:ph idx="1"/>
          </p:nvPr>
        </p:nvSpPr>
        <p:spPr>
          <a:xfrm>
            <a:off x="3575050" y="273050"/>
            <a:ext cx="5111750" cy="585343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1AgAAFIVAACwJQAAEAAAACYAAAAIAAAAAQAAAAAAAAA="/>
              </a:ext>
            </a:extLst>
          </p:cNvSpPr>
          <p:nvPr>
            <p:ph idx="2"/>
          </p:nvPr>
        </p:nvSpPr>
        <p:spPr>
          <a:xfrm>
            <a:off x="457200" y="1435100"/>
            <a:ext cx="3008630" cy="4691380"/>
          </a:xfrm>
        </p:spPr>
        <p:txBody>
          <a:bodyPr/>
          <a:lstStyle/>
          <a:p>
            <a:pPr/>
            <a:r>
              <a:t>Master-Textstil durch Klicken bearbeiten</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BAAAcCYAAPAPAABA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cCYAAAglAABA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cCYAAAg0AABAKQAAEAAAACYAAAAIAAAAAAAAAAAAAAA="/>
              </a:ext>
            </a:extLst>
          </p:cNvSpPr>
          <p:nvPr>
            <p:ph type="sldNum" sz="quarter" idx="12"/>
          </p:nvPr>
        </p:nvSpPr>
        <p:spPr/>
        <p:txBody>
          <a:bodyPr/>
          <a:lstStyle/>
          <a:p>
            <a:pPr/>
            <a:fld id="{16AB8A57-19FB-FE7C-B513-EF29C45D43BA}" type="slidenum">
              <a:t/>
            </a:fld>
          </a:p>
        </p:txBody>
      </p:sp>
    </p:spTree>
  </p:cSld>
  <p:clrMapOvr>
    <a:masterClrMapping/>
  </p:clrMapOvr>
</p:sldLayout>
</file>

<file path=ppt/slideLayouts/slideLayout372.xml><?xml version="1.0" encoding="utf-8"?>
<p:sldLayout xmlns:p="http://schemas.openxmlformats.org/presentationml/2006/main" xmlns:p14="http://schemas.microsoft.com/office/powerpoint/2010/main" xmlns:r="http://schemas.openxmlformats.org/officeDocument/2006/relationships" xmlns:a="http://schemas.openxmlformats.org/drawingml/2006/main" type="picTx">
  <p:cSld name="Grafik mit 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iB0AAMYsAAAEIQAAEAAAACYAAAAIAAAAgQAAAAAAAAA="/>
              </a:ext>
            </a:extLst>
          </p:cNvSpPr>
          <p:nvPr>
            <p:ph type="title"/>
          </p:nvPr>
        </p:nvSpPr>
        <p:spPr>
          <a:xfrm>
            <a:off x="1791970" y="4800600"/>
            <a:ext cx="5486400" cy="566420"/>
          </a:xfrm>
        </p:spPr>
        <p:txBody>
          <a:bodyPr vert="horz" wrap="square" lIns="91440" tIns="45720" rIns="91440" bIns="45720" numCol="1" spcCol="215900" anchor="b">
            <a:prstTxWarp prst="textNoShape">
              <a:avLst/>
            </a:prstTxWarp>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xgMAAMYsAAAWHQAAEAAAACYAAAAIAAAAAQAAAAAAAAA="/>
              </a:ext>
            </a:extLst>
          </p:cNvSpPr>
          <p:nvPr>
            <p:ph idx="1"/>
          </p:nvPr>
        </p:nvSpPr>
        <p:spPr>
          <a:xfrm>
            <a:off x="1791970" y="613410"/>
            <a:ext cx="5486400" cy="4114800"/>
          </a:xfrm>
        </p:spPr>
        <p:txBody>
          <a:bodyPr/>
          <a:lstStyle/>
          <a:p>
            <a:pPr/>
            <a:r>
              <a:t>Master-Textstil durch Klicken bearbeiten</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BCEAAMYsAAD4JQAAEAAAACYAAAAIAAAAAQAAAAAAAAA="/>
              </a:ext>
            </a:extLst>
          </p:cNvSpPr>
          <p:nvPr>
            <p:ph idx="2"/>
          </p:nvPr>
        </p:nvSpPr>
        <p:spPr>
          <a:xfrm>
            <a:off x="1791970" y="5367020"/>
            <a:ext cx="5486400" cy="805180"/>
          </a:xfrm>
        </p:spPr>
        <p:txBody>
          <a:bodyPr/>
          <a:lstStyle/>
          <a:p>
            <a:pPr/>
            <a:r>
              <a:t>Master-Textstil durch Klicken bearbeiten</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BAAAcCYAAPAPAABA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cCYAAAglAABA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cCYAAAg0AABAKQAAEAAAACYAAAAIAAAAAAAAAAAAAAA="/>
              </a:ext>
            </a:extLst>
          </p:cNvSpPr>
          <p:nvPr>
            <p:ph type="sldNum" sz="quarter" idx="12"/>
          </p:nvPr>
        </p:nvSpPr>
        <p:spPr/>
        <p:txBody>
          <a:bodyPr/>
          <a:lstStyle/>
          <a:p>
            <a:pPr/>
            <a:fld id="{16ABAB1E-50FB-FE5D-B513-A608E55D43F3}" type="slidenum">
              <a:t/>
            </a:fld>
          </a:p>
        </p:txBody>
      </p:sp>
    </p:spTree>
  </p:cSld>
  <p:clrMapOvr>
    <a:masterClrMapping/>
  </p:clrMapOvr>
</p:sldLayout>
</file>

<file path=ppt/slideLayouts/slideLayout373.xml><?xml version="1.0" encoding="utf-8"?>
<p:sldLayout xmlns:p="http://schemas.openxmlformats.org/presentationml/2006/main" xmlns:p14="http://schemas.microsoft.com/office/powerpoint/2010/main" xmlns:r="http://schemas.openxmlformats.org/officeDocument/2006/relationships" xmlns:a="http://schemas.openxmlformats.org/drawingml/2006/main" type="vertTx">
  <p:cSld name="Titel und vertikaler Tex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BAAA2wEAAAg0AADaCgAAEAAAACYAAAAIAAAAAAAAAAAAAAA="/>
              </a:ext>
            </a:extLst>
          </p:cNvSpPr>
          <p:nvPr>
            <p:ph type="title"/>
          </p:nvPr>
        </p:nvSpPr>
        <p:spPr/>
        <p:txBody>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Q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BAAAMAwAAAg0AACAJQAAEAAAACYAAAAIAAAAAgAAAAAAAAA="/>
              </a:ext>
            </a:extLst>
          </p:cNvSpPr>
          <p:nvPr>
            <p:ph idx="1"/>
          </p:nvPr>
        </p:nvSpPr>
        <p:spPr/>
        <p:txBody>
          <a:bodyPr vert="vert" wrap="square" lIns="91440" tIns="45720" rIns="91440" bIns="45720" numCol="1" spcCol="215900" anchor="t">
            <a:prstTxWarp prst="textNoShape">
              <a:avLst/>
            </a:prstTxWarp>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BAAAcCYAAPAPAABA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cCYAAAglAABA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cCYAAAg0AABAKQAAEAAAACYAAAAIAAAAAAAAAAAAAAA="/>
              </a:ext>
            </a:extLst>
          </p:cNvSpPr>
          <p:nvPr>
            <p:ph type="sldNum" sz="quarter" idx="12"/>
          </p:nvPr>
        </p:nvSpPr>
        <p:spPr/>
        <p:txBody>
          <a:bodyPr/>
          <a:lstStyle/>
          <a:p>
            <a:pPr/>
            <a:fld id="{16ABC653-1DFB-FE30-B513-EB65885D43BE}" type="slidenum">
              <a:t/>
            </a:fld>
          </a:p>
        </p:txBody>
      </p:sp>
    </p:spTree>
  </p:cSld>
  <p:clrMapOvr>
    <a:masterClrMapping/>
  </p:clrMapOvr>
</p:sldLayout>
</file>

<file path=ppt/slideLayouts/slideLayout374.xml><?xml version="1.0" encoding="utf-8"?>
<p:sldLayout xmlns:p="http://schemas.openxmlformats.org/presentationml/2006/main" xmlns:p14="http://schemas.microsoft.com/office/powerpoint/2010/main" xmlns:r="http://schemas.openxmlformats.org/officeDocument/2006/relationships" xmlns:a="http://schemas.openxmlformats.org/drawingml/2006/main" type="vertTitleAndTx">
  <p:cSld name="Vertikaler Titel und Tex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Q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IKAAAsAEAAHA1AACwJQAAEAAAACYAAAAIAAAAgwAAAAAAAAA="/>
              </a:ext>
            </a:extLst>
          </p:cNvSpPr>
          <p:nvPr>
            <p:ph type="title"/>
          </p:nvPr>
        </p:nvSpPr>
        <p:spPr>
          <a:xfrm>
            <a:off x="6629400" y="274320"/>
            <a:ext cx="2057400" cy="5852160"/>
          </a:xfrm>
        </p:spPr>
        <p:txBody>
          <a:bodyPr vert="vert" wrap="square" lIns="91440" tIns="45720" rIns="91440" bIns="45720" numCol="1" spcCol="215900" anchor="b">
            <a:prstTxWarp prst="textNoShape">
              <a:avLst/>
            </a:prstTxWarp>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Q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AEAANgnAACwJQAAEAAAACYAAAAIAAAAAwAAAAAAAAA="/>
              </a:ext>
            </a:extLst>
          </p:cNvSpPr>
          <p:nvPr>
            <p:ph idx="1"/>
          </p:nvPr>
        </p:nvSpPr>
        <p:spPr>
          <a:xfrm>
            <a:off x="457200" y="274320"/>
            <a:ext cx="6019800" cy="5852160"/>
          </a:xfrm>
        </p:spPr>
        <p:txBody>
          <a:bodyPr vert="vert" wrap="square" lIns="91440" tIns="45720" rIns="91440" bIns="45720" numCol="1" spcCol="215900" anchor="t">
            <a:prstTxWarp prst="textNoShape">
              <a:avLst/>
            </a:prstTxWarp>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BAAAcCYAAPAPAABA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cCYAAAglAABA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cCYAAAg0AABAKQAAEAAAACYAAAAIAAAAAAAAAAAAAAA="/>
              </a:ext>
            </a:extLst>
          </p:cNvSpPr>
          <p:nvPr>
            <p:ph type="sldNum" sz="quarter" idx="12"/>
          </p:nvPr>
        </p:nvSpPr>
        <p:spPr/>
        <p:txBody>
          <a:bodyPr/>
          <a:lstStyle/>
          <a:p>
            <a:pPr/>
            <a:fld id="{16ABA023-6DFB-FE56-B513-9B03EE5D43CE}" type="slidenum">
              <a:t/>
            </a:fld>
          </a:p>
        </p:txBody>
      </p:sp>
    </p:spTree>
  </p:cSld>
  <p:clrMapOvr>
    <a:masterClrMapping/>
  </p:clrMapOvr>
</p:sldLayout>
</file>

<file path=ppt/slideLayouts/slideLayout375.xml><?xml version="1.0" encoding="utf-8"?>
<p:sldLayout xmlns:p="http://schemas.openxmlformats.org/presentationml/2006/main" xmlns:p14="http://schemas.microsoft.com/office/powerpoint/2010/main" xmlns:r="http://schemas.openxmlformats.org/officeDocument/2006/relationships" xmlns:a="http://schemas.openxmlformats.org/drawingml/2006/main" type="title">
  <p:cSld name="Titelfolie">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8AAAAAkAAAAEgAAACQAAAASAAAAAAAAAAB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BAAAGg0AAAg0AAAmFgAAEAAAACYAAAAIAAAAAQAAAAAAAAA="/>
              </a:ext>
            </a:extLst>
          </p:cNvSpPr>
          <p:nvPr>
            <p:ph type="ctrTitle"/>
          </p:nvPr>
        </p:nvSpPr>
        <p:spPr>
          <a:xfrm>
            <a:off x="685800" y="2129790"/>
            <a:ext cx="7772400" cy="1470660"/>
          </a:xfrm>
        </p:spPr>
        <p:txBody>
          <a:bodyPr/>
          <a:lstStyle/>
          <a:p>
            <a:pPr/>
            <a:r>
              <a:t>Master-Titelstil durch Klicken bearbeiten</a:t>
            </a:r>
          </a:p>
        </p:txBody>
      </p:sp>
      <p:sp>
        <p:nvSpPr>
          <p:cNvPr id="3" name="Folienuntertitel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wCAAA6BcAANAvAACwIgAAEAAAACYAAAAIAAAAAQAAAAAAAAA="/>
              </a:ext>
            </a:extLst>
          </p:cNvSpPr>
          <p:nvPr>
            <p:ph type="subTitle" idx="1"/>
          </p:nvPr>
        </p:nvSpPr>
        <p:spPr>
          <a:xfrm>
            <a:off x="1371600" y="3886200"/>
            <a:ext cx="6400800" cy="1752600"/>
          </a:xfrm>
        </p:spPr>
        <p:txBody>
          <a:bodyPr/>
          <a:lstStyle/>
          <a:p>
            <a:pPr/>
            <a:r>
              <a:t>Master-Untertitelstil durch Klicken bearbeiten</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YBgAAayYAAMsR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XFQAAayYAACcn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tKgAAayYAAGA2AABZKQAAEAAAACYAAAAIAAAAAAAAAAAAAAA="/>
              </a:ext>
            </a:extLst>
          </p:cNvSpPr>
          <p:nvPr>
            <p:ph type="sldNum" sz="quarter" idx="12"/>
          </p:nvPr>
        </p:nvSpPr>
        <p:spPr/>
        <p:txBody>
          <a:bodyPr/>
          <a:lstStyle/>
          <a:p>
            <a:pPr/>
            <a:fld id="{16AB91EB-A5FB-FE67-B513-5332DF5D4306}" type="slidenum">
              <a:t/>
            </a:fld>
          </a:p>
        </p:txBody>
      </p:sp>
    </p:spTree>
  </p:cSld>
  <p:clrMapOvr>
    <a:masterClrMapping/>
  </p:clrMapOvr>
</p:sldLayout>
</file>

<file path=ppt/slideLayouts/slideLayout376.xml><?xml version="1.0" encoding="utf-8"?>
<p:sldLayout xmlns:p="http://schemas.openxmlformats.org/presentationml/2006/main" xmlns:p14="http://schemas.microsoft.com/office/powerpoint/2010/main" xmlns:r="http://schemas.openxmlformats.org/officeDocument/2006/relationships" xmlns:a="http://schemas.openxmlformats.org/drawingml/2006/main" type="tx">
  <p:cSld name="Titel und Inhal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gQEAAGU2AABQCgAAEAAAACYAAAAIAAAAAAAAAAAAAAA="/>
              </a:ext>
            </a:extLst>
          </p:cNvSpPr>
          <p:nvPr>
            <p:ph type="title"/>
          </p:nvPr>
        </p:nvSpPr>
        <p:spPr/>
        <p:txBody>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oBQAAuAsAAGo2AACAJQAAEAAAACYAAAAIAAAAAAAAAAAAAAA="/>
              </a:ext>
            </a:extLst>
          </p:cNvSpPr>
          <p:nvPr>
            <p:ph idx="1"/>
          </p:nvPr>
        </p:nvSpPr>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YBgAAayYAAMsR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XFQAAayYAACcn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tKgAAayYAAGA2AABZKQAAEAAAACYAAAAIAAAAAAAAAAAAAAA="/>
              </a:ext>
            </a:extLst>
          </p:cNvSpPr>
          <p:nvPr>
            <p:ph type="sldNum" sz="quarter" idx="12"/>
          </p:nvPr>
        </p:nvSpPr>
        <p:spPr/>
        <p:txBody>
          <a:bodyPr/>
          <a:lstStyle/>
          <a:p>
            <a:pPr/>
            <a:fld id="{16ABF0CA-84FB-FE06-B513-7253BE5D4327}" type="slidenum">
              <a:t/>
            </a:fld>
          </a:p>
        </p:txBody>
      </p:sp>
    </p:spTree>
  </p:cSld>
  <p:clrMapOvr>
    <a:masterClrMapping/>
  </p:clrMapOvr>
</p:sldLayout>
</file>

<file path=ppt/slideLayouts/slideLayout377.xml><?xml version="1.0" encoding="utf-8"?>
<p:sldLayout xmlns:p="http://schemas.openxmlformats.org/presentationml/2006/main" xmlns:p14="http://schemas.microsoft.com/office/powerpoint/2010/main" xmlns:r="http://schemas.openxmlformats.org/officeDocument/2006/relationships" xmlns:a="http://schemas.openxmlformats.org/drawingml/2006/main" type="secHead">
  <p:cSld name="Abschnitts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yBAAAHBsAAEI0AAB9IwAAEAAAACYAAAAIAAAAgQAAAAAAAAA="/>
              </a:ext>
            </a:extLst>
          </p:cNvSpPr>
          <p:nvPr>
            <p:ph type="title"/>
          </p:nvPr>
        </p:nvSpPr>
        <p:spPr>
          <a:xfrm>
            <a:off x="722630" y="4406900"/>
            <a:ext cx="7772400" cy="1362075"/>
          </a:xfrm>
        </p:spPr>
        <p:txBody>
          <a:bodyPr vert="horz" wrap="square" lIns="91440" tIns="45720" rIns="91440" bIns="45720" numCol="1" spcCol="215900" anchor="t">
            <a:prstTxWarp prst="textNoShape">
              <a:avLst/>
            </a:prstTxWarp>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yBAAA4REAAEI0AAAcGwAAEAAAACYAAAAIAAAAgQAAAAAAAAA="/>
              </a:ext>
            </a:extLst>
          </p:cNvSpPr>
          <p:nvPr>
            <p:ph idx="1"/>
          </p:nvPr>
        </p:nvSpPr>
        <p:spPr>
          <a:xfrm>
            <a:off x="722630" y="2906395"/>
            <a:ext cx="7772400" cy="1500505"/>
          </a:xfrm>
        </p:spPr>
        <p:txBody>
          <a:bodyPr vert="horz" wrap="square" lIns="91440" tIns="45720" rIns="91440" bIns="45720" numCol="1" spcCol="215900" anchor="b">
            <a:prstTxWarp prst="textNoShape">
              <a:avLst/>
            </a:prstTxWarp>
          </a:bodyPr>
          <a:lstStyle/>
          <a:p>
            <a:pPr/>
            <a:r>
              <a:t>Master-Textstil durch Klicken bearbeiten</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YBgAAayYAAMsR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XFQAAayYAACcn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tKgAAayYAAGA2AABZKQAAEAAAACYAAAAIAAAAAAAAAAAAAAA="/>
              </a:ext>
            </a:extLst>
          </p:cNvSpPr>
          <p:nvPr>
            <p:ph type="sldNum" sz="quarter" idx="12"/>
          </p:nvPr>
        </p:nvSpPr>
        <p:spPr/>
        <p:txBody>
          <a:bodyPr/>
          <a:lstStyle/>
          <a:p>
            <a:pPr/>
            <a:fld id="{16AB848C-C2FB-FE72-B513-3427CA5D4361}" type="slidenum">
              <a:t/>
            </a:fld>
          </a:p>
        </p:txBody>
      </p:sp>
    </p:spTree>
  </p:cSld>
  <p:clrMapOvr>
    <a:masterClrMapping/>
  </p:clrMapOvr>
</p:sldLayout>
</file>

<file path=ppt/slideLayouts/slideLayout378.xml><?xml version="1.0" encoding="utf-8"?>
<p:sldLayout xmlns:p="http://schemas.openxmlformats.org/presentationml/2006/main" xmlns:p14="http://schemas.microsoft.com/office/powerpoint/2010/main" xmlns:r="http://schemas.openxmlformats.org/officeDocument/2006/relationships" xmlns:a="http://schemas.openxmlformats.org/drawingml/2006/main" type="twoColTx">
  <p:cSld name="Titel und zwei Inhalte">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gQEAAGU2AABQCgAAEAAAACYAAAAIAAAAAAAAAAAAAAA="/>
              </a:ext>
            </a:extLst>
          </p:cNvSpPr>
          <p:nvPr>
            <p:ph type="title"/>
          </p:nvPr>
        </p:nvSpPr>
        <p:spPr/>
        <p:txBody>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KgbAACwJQAAEAAAACYAAAAIAAAAAQAAAAAAAAA="/>
              </a:ext>
            </a:extLst>
          </p:cNvSpPr>
          <p:nvPr>
            <p:ph idx="1"/>
          </p:nvPr>
        </p:nvSpPr>
        <p:spPr>
          <a:xfrm>
            <a:off x="457200" y="1600200"/>
            <a:ext cx="4038600" cy="452628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YHAAA2AkAAHA1AACwJQAAEAAAACYAAAAIAAAAAQAAAAAAAAA="/>
              </a:ext>
            </a:extLst>
          </p:cNvSpPr>
          <p:nvPr>
            <p:ph idx="2"/>
          </p:nvPr>
        </p:nvSpPr>
        <p:spPr>
          <a:xfrm>
            <a:off x="4648200" y="1600200"/>
            <a:ext cx="4038600" cy="452628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YBgAAayYAAMsRAABZ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XFQAAayYAACcnAABZ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tKgAAayYAAGA2AABZKQAAEAAAACYAAAAIAAAAAAAAAAAAAAA="/>
              </a:ext>
            </a:extLst>
          </p:cNvSpPr>
          <p:nvPr>
            <p:ph type="sldNum" sz="quarter" idx="12"/>
          </p:nvPr>
        </p:nvSpPr>
        <p:spPr/>
        <p:txBody>
          <a:bodyPr/>
          <a:lstStyle/>
          <a:p>
            <a:pPr/>
            <a:fld id="{16ABD305-4BFB-FE25-B513-BD709D5D43E8}" type="slidenum">
              <a:t/>
            </a:fld>
          </a:p>
        </p:txBody>
      </p:sp>
    </p:spTree>
  </p:cSld>
  <p:clrMapOvr>
    <a:masterClrMapping/>
  </p:clrMapOvr>
</p:sldLayout>
</file>

<file path=ppt/slideLayouts/slideLayout379.xml><?xml version="1.0" encoding="utf-8"?>
<p:sldLayout xmlns:p="http://schemas.openxmlformats.org/presentationml/2006/main" xmlns:p14="http://schemas.microsoft.com/office/powerpoint/2010/main" xmlns:r="http://schemas.openxmlformats.org/officeDocument/2006/relationships" xmlns:a="http://schemas.openxmlformats.org/drawingml/2006/main" type="twoTxTwoObj">
  <p:cSld name="Vergleich">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gQEAAGU2AABQCgAAEAAAACYAAAAIAAAAAAAAAAAAAAA="/>
              </a:ext>
            </a:extLst>
          </p:cNvSpPr>
          <p:nvPr>
            <p:ph type="title"/>
          </p:nvPr>
        </p:nvSpPr>
        <p:spPr/>
        <p:txBody>
          <a:bodyPr/>
          <a:lstStyle/>
          <a:p>
            <a:pPr/>
            <a:r>
              <a:t>Master-Titelstil durch Klicken bearbeiten</a:t>
            </a:r>
          </a:p>
        </p:txBody>
      </p:sp>
      <p:sp>
        <p:nvSpPr>
          <p:cNvPr id="3" name="Folientext3"/>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cQkAAKobAABhDQAAEAAAACYAAAAIAAAAgQAAAAAAAAA="/>
              </a:ext>
            </a:extLst>
          </p:cNvSpPr>
          <p:nvPr>
            <p:ph idx="1"/>
          </p:nvPr>
        </p:nvSpPr>
        <p:spPr>
          <a:xfrm>
            <a:off x="457200" y="1534795"/>
            <a:ext cx="4039870" cy="640080"/>
          </a:xfrm>
        </p:spPr>
        <p:txBody>
          <a:bodyPr vert="horz" wrap="square" lIns="91440" tIns="45720" rIns="91440" bIns="45720" numCol="1" spcCol="215900" anchor="b">
            <a:prstTxWarp prst="textNoShape">
              <a:avLst/>
            </a:prstTxWarp>
          </a:bodyPr>
          <a:lstStyle/>
          <a:p>
            <a:pPr/>
            <a:r>
              <a:t>Master-Textstil durch Klicken bearbeiten</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YQ0AAKobAACwJQAAEAAAACYAAAAIAAAAAQAAAAAAAAA="/>
              </a:ext>
            </a:extLst>
          </p:cNvSpPr>
          <p:nvPr>
            <p:ph idx="2"/>
          </p:nvPr>
        </p:nvSpPr>
        <p:spPr>
          <a:xfrm>
            <a:off x="457200" y="2174875"/>
            <a:ext cx="4039870" cy="3951605"/>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5" name="Folientext2"/>
          <p:cNvSpPr>
            <a:spLocks noGrp="1" noChangeArrowheads="1"/>
            <a:extLst>
              <a:ext uri="smNativeData">
                <pr:smNativeData xmlns:pr="smNativeData" val="SMDATA_13_gYnAVRMAAAAlAAAAZAAAAA8AAAAAkAAAAEgAAACQAAAASAAAAAAAAAAC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WHAAAcQkAAHA1AABhDQAAEAAAACYAAAAIAAAAgQAAAAAAAAA="/>
              </a:ext>
            </a:extLst>
          </p:cNvSpPr>
          <p:nvPr>
            <p:ph idx="3"/>
          </p:nvPr>
        </p:nvSpPr>
        <p:spPr>
          <a:xfrm>
            <a:off x="4646930" y="1534795"/>
            <a:ext cx="4039870" cy="640080"/>
          </a:xfrm>
        </p:spPr>
        <p:txBody>
          <a:bodyPr vert="horz" wrap="square" lIns="91440" tIns="45720" rIns="91440" bIns="45720" numCol="1" spcCol="215900" anchor="b">
            <a:prstTxWarp prst="textNoShape">
              <a:avLst/>
            </a:prstTxWarp>
          </a:bodyPr>
          <a:lstStyle/>
          <a:p>
            <a:pPr/>
            <a:r>
              <a:t>Master-Textstil durch Klicken bearbeiten</a:t>
            </a:r>
          </a:p>
        </p:txBody>
      </p:sp>
      <p:sp>
        <p:nvSpPr>
          <p:cNvPr id="6" name="Folientext4"/>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WHAAAYQ0AAHA1AACwJQAAEAAAACYAAAAIAAAAAQAAAAAAAAA="/>
              </a:ext>
            </a:extLst>
          </p:cNvSpPr>
          <p:nvPr>
            <p:ph idx="4"/>
          </p:nvPr>
        </p:nvSpPr>
        <p:spPr>
          <a:xfrm>
            <a:off x="4646930" y="2174875"/>
            <a:ext cx="4039870" cy="3951605"/>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7"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YBgAAayYAAMsRAABZKQAAEAAAACYAAAAIAAAAAAAAAAAAAAA="/>
              </a:ext>
            </a:extLst>
          </p:cNvSpPr>
          <p:nvPr>
            <p:ph type="dt" sz="quarter" idx="10"/>
          </p:nvPr>
        </p:nvSpPr>
        <p:spPr/>
        <p:txBody>
          <a:bodyPr/>
          <a:lstStyle/>
          <a:p>
            <a:pPr/>
          </a:p>
        </p:txBody>
      </p:sp>
      <p:sp>
        <p:nvSpPr>
          <p:cNvPr id="8"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XFQAAayYAACcnAABZKQAAEAAAACYAAAAIAAAAAAAAAAAAAAA="/>
              </a:ext>
            </a:extLst>
          </p:cNvSpPr>
          <p:nvPr>
            <p:ph type="ftr" sz="quarter" idx="11"/>
          </p:nvPr>
        </p:nvSpPr>
        <p:spPr/>
        <p:txBody>
          <a:bodyPr/>
          <a:lstStyle/>
          <a:p>
            <a:pPr/>
          </a:p>
        </p:txBody>
      </p:sp>
      <p:sp>
        <p:nvSpPr>
          <p:cNvPr id="9"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tKgAAayYAAGA2AABZKQAAEAAAACYAAAAIAAAAAAAAAAAAAAA="/>
              </a:ext>
            </a:extLst>
          </p:cNvSpPr>
          <p:nvPr>
            <p:ph type="sldNum" sz="quarter" idx="12"/>
          </p:nvPr>
        </p:nvSpPr>
        <p:spPr/>
        <p:txBody>
          <a:bodyPr/>
          <a:lstStyle/>
          <a:p>
            <a:pPr/>
            <a:fld id="{16ABA329-67FB-FE55-B513-9100ED5D43C4}" type="slidenum">
              <a:t/>
            </a:fld>
          </a:p>
        </p:txBody>
      </p:sp>
    </p:spTree>
  </p:cSld>
  <p:clrMapOvr>
    <a:masterClrMapping/>
  </p:clrMapOvr>
</p:sldLayout>
</file>

<file path=ppt/slideLayouts/slideLayout38.xml><?xml version="1.0" encoding="utf-8"?>
<p:sldLayout xmlns:p="http://schemas.openxmlformats.org/presentationml/2006/main" xmlns:p14="http://schemas.microsoft.com/office/powerpoint/2010/main" xmlns:r="http://schemas.openxmlformats.org/officeDocument/2006/relationships" xmlns:a="http://schemas.openxmlformats.org/drawingml/2006/main" type="twoTxTwoObj">
  <p:cSld name="Vergleich">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ADwAAaAEAAGA2AADoCAAAEAAAACYAAAAIAAAAAAAAAAAAAAA="/>
              </a:ext>
            </a:extLst>
          </p:cNvSpPr>
          <p:nvPr>
            <p:ph type="title"/>
          </p:nvPr>
        </p:nvSpPr>
        <p:spPr/>
        <p:txBody>
          <a:bodyPr/>
          <a:lstStyle/>
          <a:p>
            <a:pPr/>
            <a:r>
              <a:t>Master-Titelstil durch Klicken bearbeiten</a:t>
            </a:r>
          </a:p>
        </p:txBody>
      </p:sp>
      <p:sp>
        <p:nvSpPr>
          <p:cNvPr id="3" name="Folientext3"/>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cQkAAKobAABhDQAAEAAAACYAAAAIAAAAgQAAAAAAAAA="/>
              </a:ext>
            </a:extLst>
          </p:cNvSpPr>
          <p:nvPr>
            <p:ph idx="1"/>
          </p:nvPr>
        </p:nvSpPr>
        <p:spPr>
          <a:xfrm>
            <a:off x="457200" y="1534795"/>
            <a:ext cx="4039870" cy="640080"/>
          </a:xfrm>
        </p:spPr>
        <p:txBody>
          <a:bodyPr vert="horz" wrap="square" lIns="91440" tIns="45720" rIns="91440" bIns="45720" numCol="1" spcCol="215900" anchor="b">
            <a:prstTxWarp prst="textNoShape">
              <a:avLst/>
            </a:prstTxWarp>
          </a:bodyPr>
          <a:lstStyle/>
          <a:p>
            <a:pPr/>
            <a:r>
              <a:t>Master-Textstil durch Klicken bearbeiten</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YQ0AAKobAACwJQAAEAAAACYAAAAIAAAAAQAAAAAAAAA="/>
              </a:ext>
            </a:extLst>
          </p:cNvSpPr>
          <p:nvPr>
            <p:ph idx="2"/>
          </p:nvPr>
        </p:nvSpPr>
        <p:spPr>
          <a:xfrm>
            <a:off x="457200" y="2174875"/>
            <a:ext cx="4039870" cy="3951605"/>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5" name="Folientext2"/>
          <p:cNvSpPr>
            <a:spLocks noGrp="1" noChangeArrowheads="1"/>
            <a:extLst>
              <a:ext uri="smNativeData">
                <pr:smNativeData xmlns:pr="smNativeData" val="SMDATA_13_gYnAVRMAAAAlAAAAZAAAAA8AAAAAkAAAAEgAAACQAAAASAAAAAAAAAAC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WHAAAcQkAAHA1AABhDQAAEAAAACYAAAAIAAAAgQAAAAAAAAA="/>
              </a:ext>
            </a:extLst>
          </p:cNvSpPr>
          <p:nvPr>
            <p:ph idx="3"/>
          </p:nvPr>
        </p:nvSpPr>
        <p:spPr>
          <a:xfrm>
            <a:off x="4646930" y="1534795"/>
            <a:ext cx="4039870" cy="640080"/>
          </a:xfrm>
        </p:spPr>
        <p:txBody>
          <a:bodyPr vert="horz" wrap="square" lIns="91440" tIns="45720" rIns="91440" bIns="45720" numCol="1" spcCol="215900" anchor="b">
            <a:prstTxWarp prst="textNoShape">
              <a:avLst/>
            </a:prstTxWarp>
          </a:bodyPr>
          <a:lstStyle/>
          <a:p>
            <a:pPr/>
            <a:r>
              <a:t>Master-Textstil durch Klicken bearbeiten</a:t>
            </a:r>
          </a:p>
        </p:txBody>
      </p:sp>
      <p:sp>
        <p:nvSpPr>
          <p:cNvPr id="6" name="Folientext4"/>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WHAAAYQ0AAHA1AACwJQAAEAAAACYAAAAIAAAAAQAAAAAAAAA="/>
              </a:ext>
            </a:extLst>
          </p:cNvSpPr>
          <p:nvPr>
            <p:ph idx="4"/>
          </p:nvPr>
        </p:nvSpPr>
        <p:spPr>
          <a:xfrm>
            <a:off x="4646930" y="2174875"/>
            <a:ext cx="4039870" cy="3951605"/>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7"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wAAAAcCYAAKMMAABAKQAAEAAAACYAAAAIAAAAAAAAAAAAAAA="/>
              </a:ext>
            </a:extLst>
          </p:cNvSpPr>
          <p:nvPr>
            <p:ph type="dt" sz="quarter" idx="10"/>
          </p:nvPr>
        </p:nvSpPr>
        <p:spPr/>
        <p:txBody>
          <a:bodyPr/>
          <a:lstStyle/>
          <a:p>
            <a:pPr/>
          </a:p>
        </p:txBody>
      </p:sp>
      <p:sp>
        <p:nvSpPr>
          <p:cNvPr id="8"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cCYAAAglAABAKQAAEAAAACYAAAAIAAAAAAAAAAAAAAA="/>
              </a:ext>
            </a:extLst>
          </p:cNvSpPr>
          <p:nvPr>
            <p:ph type="ftr" sz="quarter" idx="11"/>
          </p:nvPr>
        </p:nvSpPr>
        <p:spPr/>
        <p:txBody>
          <a:bodyPr/>
          <a:lstStyle/>
          <a:p>
            <a:pPr/>
          </a:p>
        </p:txBody>
      </p:sp>
      <p:sp>
        <p:nvSpPr>
          <p:cNvPr id="9"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oKgAAcCYAAGA2AABAKQAAEAAAACYAAAAIAAAAAAAAAAAAAAA="/>
              </a:ext>
            </a:extLst>
          </p:cNvSpPr>
          <p:nvPr>
            <p:ph type="sldNum" sz="quarter" idx="12"/>
          </p:nvPr>
        </p:nvSpPr>
        <p:spPr/>
        <p:txBody>
          <a:bodyPr/>
          <a:lstStyle/>
          <a:p>
            <a:pPr/>
            <a:fld id="{16ABD16B-25FB-FE27-B513-D3729F5D4386}" type="slidenum">
              <a:t/>
            </a:fld>
          </a:p>
        </p:txBody>
      </p:sp>
    </p:spTree>
  </p:cSld>
  <p:clrMapOvr>
    <a:masterClrMapping/>
  </p:clrMapOvr>
</p:sldLayout>
</file>

<file path=ppt/slideLayouts/slideLayout380.xml><?xml version="1.0" encoding="utf-8"?>
<p:sldLayout xmlns:p="http://schemas.openxmlformats.org/presentationml/2006/main" xmlns:p14="http://schemas.microsoft.com/office/powerpoint/2010/main" xmlns:r="http://schemas.openxmlformats.org/officeDocument/2006/relationships" xmlns:a="http://schemas.openxmlformats.org/drawingml/2006/main" type="titleOnly">
  <p:cSld name="Nur Titel">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gQEAAGU2AABQCgAAEAAAACYAAAAIAAAAAAAAAAAAAAA="/>
              </a:ext>
            </a:extLst>
          </p:cNvSpPr>
          <p:nvPr>
            <p:ph type="title"/>
          </p:nvPr>
        </p:nvSpPr>
        <p:spPr/>
        <p:txBody>
          <a:bodyPr/>
          <a:lstStyle/>
          <a:p>
            <a:pPr/>
            <a:r>
              <a:t>Master-Titelstil durch Klicken bearbeiten</a:t>
            </a:r>
          </a:p>
        </p:txBody>
      </p:sp>
      <p:sp>
        <p:nvSpPr>
          <p:cNvPr id="3"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YBgAAayYAAMsRAABZKQAAEAAAACYAAAAIAAAAAAAAAAAAAAA="/>
              </a:ext>
            </a:extLst>
          </p:cNvSpPr>
          <p:nvPr>
            <p:ph type="dt" sz="quarter" idx="10"/>
          </p:nvPr>
        </p:nvSpPr>
        <p:spPr/>
        <p:txBody>
          <a:bodyPr/>
          <a:lstStyle/>
          <a:p>
            <a:pPr/>
          </a:p>
        </p:txBody>
      </p:sp>
      <p:sp>
        <p:nvSpPr>
          <p:cNvPr id="4"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XFQAAayYAACcnAABZKQAAEAAAACYAAAAIAAAAAAAAAAAAAAA="/>
              </a:ext>
            </a:extLst>
          </p:cNvSpPr>
          <p:nvPr>
            <p:ph type="ftr" sz="quarter" idx="11"/>
          </p:nvPr>
        </p:nvSpPr>
        <p:spPr/>
        <p:txBody>
          <a:bodyPr/>
          <a:lstStyle/>
          <a:p>
            <a:pPr/>
          </a:p>
        </p:txBody>
      </p:sp>
      <p:sp>
        <p:nvSpPr>
          <p:cNvPr id="5"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tKgAAayYAAGA2AABZKQAAEAAAACYAAAAIAAAAAAAAAAAAAAA="/>
              </a:ext>
            </a:extLst>
          </p:cNvSpPr>
          <p:nvPr>
            <p:ph type="sldNum" sz="quarter" idx="12"/>
          </p:nvPr>
        </p:nvSpPr>
        <p:spPr/>
        <p:txBody>
          <a:bodyPr/>
          <a:lstStyle/>
          <a:p>
            <a:pPr/>
            <a:fld id="{16AB8CAA-E4FB-FE7A-B513-122FC25D4347}" type="slidenum">
              <a:t/>
            </a:fld>
          </a:p>
        </p:txBody>
      </p:sp>
    </p:spTree>
  </p:cSld>
  <p:clrMapOvr>
    <a:masterClrMapping/>
  </p:clrMapOvr>
</p:sldLayout>
</file>

<file path=ppt/slideLayouts/slideLayout381.xml><?xml version="1.0" encoding="utf-8"?>
<p:sldLayout xmlns:p="http://schemas.openxmlformats.org/presentationml/2006/main" xmlns:p14="http://schemas.microsoft.com/office/powerpoint/2010/main" xmlns:r="http://schemas.openxmlformats.org/officeDocument/2006/relationships" xmlns:a="http://schemas.openxmlformats.org/drawingml/2006/main" type="blank">
  <p:cSld name="Leer">
    <p:spTree>
      <p:nvGrpSpPr>
        <p:cNvPr id="1" name=""/>
        <p:cNvGrpSpPr/>
        <p:nvPr/>
      </p:nvGrpSpPr>
      <p:grpSpPr>
        <a:xfrm>
          <a:off x="0" y="0"/>
          <a:ext cx="0" cy="0"/>
          <a:chOff x="0" y="0"/>
          <a:chExt cx="0" cy="0"/>
        </a:xfrm>
      </p:grpSpPr>
      <p:sp>
        <p:nvSpPr>
          <p:cNvPr id="2"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YBgAAayYAAMsRAABZKQAAEAAAACYAAAAIAAAAAAAAAAAAAAA="/>
              </a:ext>
            </a:extLst>
          </p:cNvSpPr>
          <p:nvPr>
            <p:ph type="dt" sz="quarter" idx="10"/>
          </p:nvPr>
        </p:nvSpPr>
        <p:spPr/>
        <p:txBody>
          <a:bodyPr/>
          <a:lstStyle/>
          <a:p>
            <a:pPr/>
          </a:p>
        </p:txBody>
      </p:sp>
      <p:sp>
        <p:nvSpPr>
          <p:cNvPr id="3"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XFQAAayYAACcnAABZKQAAEAAAACYAAAAIAAAAAAAAAAAAAAA="/>
              </a:ext>
            </a:extLst>
          </p:cNvSpPr>
          <p:nvPr>
            <p:ph type="ftr" sz="quarter" idx="11"/>
          </p:nvPr>
        </p:nvSpPr>
        <p:spPr/>
        <p:txBody>
          <a:bodyPr/>
          <a:lstStyle/>
          <a:p>
            <a:pPr/>
          </a:p>
        </p:txBody>
      </p:sp>
      <p:sp>
        <p:nvSpPr>
          <p:cNvPr id="4"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tKgAAayYAAGA2AABZKQAAEAAAACYAAAAIAAAAAAAAAAAAAAA="/>
              </a:ext>
            </a:extLst>
          </p:cNvSpPr>
          <p:nvPr>
            <p:ph type="sldNum" sz="quarter" idx="12"/>
          </p:nvPr>
        </p:nvSpPr>
        <p:spPr/>
        <p:txBody>
          <a:bodyPr/>
          <a:lstStyle/>
          <a:p>
            <a:pPr/>
            <a:fld id="{16ABC8DA-94FB-FE3E-B513-626B865D4337}" type="slidenum">
              <a:t/>
            </a:fld>
          </a:p>
        </p:txBody>
      </p:sp>
    </p:spTree>
  </p:cSld>
  <p:clrMapOvr>
    <a:masterClrMapping/>
  </p:clrMapOvr>
</p:sldLayout>
</file>

<file path=ppt/slideLayouts/slideLayout382.xml><?xml version="1.0" encoding="utf-8"?>
<p:sldLayout xmlns:p="http://schemas.openxmlformats.org/presentationml/2006/main" xmlns:p14="http://schemas.microsoft.com/office/powerpoint/2010/main" xmlns:r="http://schemas.openxmlformats.org/officeDocument/2006/relationships" xmlns:a="http://schemas.openxmlformats.org/drawingml/2006/main" type="objTx">
  <p:cSld name="Inhalt mit 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rgEAAFIVAADUCAAAEAAAACYAAAAIAAAAgQAAAAAAAAA="/>
              </a:ext>
            </a:extLst>
          </p:cNvSpPr>
          <p:nvPr>
            <p:ph type="title"/>
          </p:nvPr>
        </p:nvSpPr>
        <p:spPr>
          <a:xfrm>
            <a:off x="457200" y="273050"/>
            <a:ext cx="3008630" cy="1162050"/>
          </a:xfrm>
        </p:spPr>
        <p:txBody>
          <a:bodyPr vert="horz" wrap="square" lIns="91440" tIns="45720" rIns="91440" bIns="45720" numCol="1" spcCol="215900" anchor="b">
            <a:prstTxWarp prst="textNoShape">
              <a:avLst/>
            </a:prstTxWarp>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FQAArgEAAHA1AACwJQAAEAAAACYAAAAIAAAAAQAAAAAAAAA="/>
              </a:ext>
            </a:extLst>
          </p:cNvSpPr>
          <p:nvPr>
            <p:ph idx="1"/>
          </p:nvPr>
        </p:nvSpPr>
        <p:spPr>
          <a:xfrm>
            <a:off x="3575050" y="273050"/>
            <a:ext cx="5111750" cy="585343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1AgAAFIVAACwJQAAEAAAACYAAAAIAAAAAQAAAAAAAAA="/>
              </a:ext>
            </a:extLst>
          </p:cNvSpPr>
          <p:nvPr>
            <p:ph idx="2"/>
          </p:nvPr>
        </p:nvSpPr>
        <p:spPr>
          <a:xfrm>
            <a:off x="457200" y="1435100"/>
            <a:ext cx="3008630" cy="4691380"/>
          </a:xfrm>
        </p:spPr>
        <p:txBody>
          <a:bodyPr/>
          <a:lstStyle/>
          <a:p>
            <a:pPr/>
            <a:r>
              <a:t>Master-Textstil durch Klicken bearbeiten</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YBgAAayYAAMsRAABZ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XFQAAayYAACcnAABZ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tKgAAayYAAGA2AABZKQAAEAAAACYAAAAIAAAAAAAAAAAAAAA="/>
              </a:ext>
            </a:extLst>
          </p:cNvSpPr>
          <p:nvPr>
            <p:ph type="sldNum" sz="quarter" idx="12"/>
          </p:nvPr>
        </p:nvSpPr>
        <p:spPr/>
        <p:txBody>
          <a:bodyPr/>
          <a:lstStyle/>
          <a:p>
            <a:pPr/>
            <a:fld id="{16ABF522-6CFB-FE03-B513-9A56BB5D43CF}" type="slidenum">
              <a:t/>
            </a:fld>
          </a:p>
        </p:txBody>
      </p:sp>
    </p:spTree>
  </p:cSld>
  <p:clrMapOvr>
    <a:masterClrMapping/>
  </p:clrMapOvr>
</p:sldLayout>
</file>

<file path=ppt/slideLayouts/slideLayout383.xml><?xml version="1.0" encoding="utf-8"?>
<p:sldLayout xmlns:p="http://schemas.openxmlformats.org/presentationml/2006/main" xmlns:p14="http://schemas.microsoft.com/office/powerpoint/2010/main" xmlns:r="http://schemas.openxmlformats.org/officeDocument/2006/relationships" xmlns:a="http://schemas.openxmlformats.org/drawingml/2006/main" type="picTx">
  <p:cSld name="Grafik mit 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iB0AAMYsAAAEIQAAEAAAACYAAAAIAAAAgQAAAAAAAAA="/>
              </a:ext>
            </a:extLst>
          </p:cNvSpPr>
          <p:nvPr>
            <p:ph type="title"/>
          </p:nvPr>
        </p:nvSpPr>
        <p:spPr>
          <a:xfrm>
            <a:off x="1791970" y="4800600"/>
            <a:ext cx="5486400" cy="566420"/>
          </a:xfrm>
        </p:spPr>
        <p:txBody>
          <a:bodyPr vert="horz" wrap="square" lIns="91440" tIns="45720" rIns="91440" bIns="45720" numCol="1" spcCol="215900" anchor="b">
            <a:prstTxWarp prst="textNoShape">
              <a:avLst/>
            </a:prstTxWarp>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xgMAAMYsAAAWHQAAEAAAACYAAAAIAAAAAQAAAAAAAAA="/>
              </a:ext>
            </a:extLst>
          </p:cNvSpPr>
          <p:nvPr>
            <p:ph idx="1"/>
          </p:nvPr>
        </p:nvSpPr>
        <p:spPr>
          <a:xfrm>
            <a:off x="1791970" y="613410"/>
            <a:ext cx="5486400" cy="4114800"/>
          </a:xfrm>
        </p:spPr>
        <p:txBody>
          <a:bodyPr/>
          <a:lstStyle/>
          <a:p>
            <a:pPr/>
            <a:r>
              <a:t>Master-Textstil durch Klicken bearbeiten</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BCEAAMYsAAD4JQAAEAAAACYAAAAIAAAAAQAAAAAAAAA="/>
              </a:ext>
            </a:extLst>
          </p:cNvSpPr>
          <p:nvPr>
            <p:ph idx="2"/>
          </p:nvPr>
        </p:nvSpPr>
        <p:spPr>
          <a:xfrm>
            <a:off x="1791970" y="5367020"/>
            <a:ext cx="5486400" cy="805180"/>
          </a:xfrm>
        </p:spPr>
        <p:txBody>
          <a:bodyPr/>
          <a:lstStyle/>
          <a:p>
            <a:pPr/>
            <a:r>
              <a:t>Master-Textstil durch Klicken bearbeiten</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YBgAAayYAAMsRAABZ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XFQAAayYAACcnAABZ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tKgAAayYAAGA2AABZKQAAEAAAACYAAAAIAAAAAAAAAAAAAAA="/>
              </a:ext>
            </a:extLst>
          </p:cNvSpPr>
          <p:nvPr>
            <p:ph type="sldNum" sz="quarter" idx="12"/>
          </p:nvPr>
        </p:nvSpPr>
        <p:spPr/>
        <p:txBody>
          <a:bodyPr/>
          <a:lstStyle/>
          <a:p>
            <a:pPr/>
            <a:fld id="{16ABCA6F-21FB-FE3C-B513-D769845D4382}" type="slidenum">
              <a:t/>
            </a:fld>
          </a:p>
        </p:txBody>
      </p:sp>
    </p:spTree>
  </p:cSld>
  <p:clrMapOvr>
    <a:masterClrMapping/>
  </p:clrMapOvr>
</p:sldLayout>
</file>

<file path=ppt/slideLayouts/slideLayout384.xml><?xml version="1.0" encoding="utf-8"?>
<p:sldLayout xmlns:p="http://schemas.openxmlformats.org/presentationml/2006/main" xmlns:p14="http://schemas.microsoft.com/office/powerpoint/2010/main" xmlns:r="http://schemas.openxmlformats.org/officeDocument/2006/relationships" xmlns:a="http://schemas.openxmlformats.org/drawingml/2006/main" type="vertTx">
  <p:cSld name="Titel und vertikaler Tex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gQEAAGU2AABQCgAAEAAAACYAAAAIAAAAAAAAAAAAAAA="/>
              </a:ext>
            </a:extLst>
          </p:cNvSpPr>
          <p:nvPr>
            <p:ph type="title"/>
          </p:nvPr>
        </p:nvSpPr>
        <p:spPr/>
        <p:txBody>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Q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oBQAAuAsAAGo2AACAJQAAEAAAACYAAAAIAAAAAgAAAAAAAAA="/>
              </a:ext>
            </a:extLst>
          </p:cNvSpPr>
          <p:nvPr>
            <p:ph idx="1"/>
          </p:nvPr>
        </p:nvSpPr>
        <p:spPr/>
        <p:txBody>
          <a:bodyPr vert="vert" wrap="square" lIns="91440" tIns="45720" rIns="91440" bIns="45720" numCol="1" spcCol="215900" anchor="t">
            <a:prstTxWarp prst="textNoShape">
              <a:avLst/>
            </a:prstTxWarp>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YBgAAayYAAMsR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XFQAAayYAACcn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tKgAAayYAAGA2AABZKQAAEAAAACYAAAAIAAAAAAAAAAAAAAA="/>
              </a:ext>
            </a:extLst>
          </p:cNvSpPr>
          <p:nvPr>
            <p:ph type="sldNum" sz="quarter" idx="12"/>
          </p:nvPr>
        </p:nvSpPr>
        <p:spPr/>
        <p:txBody>
          <a:bodyPr/>
          <a:lstStyle/>
          <a:p>
            <a:pPr/>
            <a:fld id="{16ABEFCA-84FB-FE19-B513-724CA15D4327}" type="slidenum">
              <a:t/>
            </a:fld>
          </a:p>
        </p:txBody>
      </p:sp>
    </p:spTree>
  </p:cSld>
  <p:clrMapOvr>
    <a:masterClrMapping/>
  </p:clrMapOvr>
</p:sldLayout>
</file>

<file path=ppt/slideLayouts/slideLayout385.xml><?xml version="1.0" encoding="utf-8"?>
<p:sldLayout xmlns:p="http://schemas.openxmlformats.org/presentationml/2006/main" xmlns:p14="http://schemas.microsoft.com/office/powerpoint/2010/main" xmlns:r="http://schemas.openxmlformats.org/officeDocument/2006/relationships" xmlns:a="http://schemas.openxmlformats.org/drawingml/2006/main" type="vertTitleAndTx">
  <p:cSld name="Vertikaler Titel und Tex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Q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IKAAAsAEAAHA1AACwJQAAEAAAACYAAAAIAAAAgwAAAAAAAAA="/>
              </a:ext>
            </a:extLst>
          </p:cNvSpPr>
          <p:nvPr>
            <p:ph type="title"/>
          </p:nvPr>
        </p:nvSpPr>
        <p:spPr>
          <a:xfrm>
            <a:off x="6629400" y="274320"/>
            <a:ext cx="2057400" cy="5852160"/>
          </a:xfrm>
        </p:spPr>
        <p:txBody>
          <a:bodyPr vert="vert" wrap="square" lIns="91440" tIns="45720" rIns="91440" bIns="45720" numCol="1" spcCol="215900" anchor="b">
            <a:prstTxWarp prst="textNoShape">
              <a:avLst/>
            </a:prstTxWarp>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Q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AEAANgnAACwJQAAEAAAACYAAAAIAAAAAwAAAAAAAAA="/>
              </a:ext>
            </a:extLst>
          </p:cNvSpPr>
          <p:nvPr>
            <p:ph idx="1"/>
          </p:nvPr>
        </p:nvSpPr>
        <p:spPr>
          <a:xfrm>
            <a:off x="457200" y="274320"/>
            <a:ext cx="6019800" cy="5852160"/>
          </a:xfrm>
        </p:spPr>
        <p:txBody>
          <a:bodyPr vert="vert" wrap="square" lIns="91440" tIns="45720" rIns="91440" bIns="45720" numCol="1" spcCol="215900" anchor="t">
            <a:prstTxWarp prst="textNoShape">
              <a:avLst/>
            </a:prstTxWarp>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YBgAAayYAAMsR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XFQAAayYAACcn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tKgAAayYAAGA2AABZKQAAEAAAACYAAAAIAAAAAAAAAAAAAAA="/>
              </a:ext>
            </a:extLst>
          </p:cNvSpPr>
          <p:nvPr>
            <p:ph type="sldNum" sz="quarter" idx="12"/>
          </p:nvPr>
        </p:nvSpPr>
        <p:spPr/>
        <p:txBody>
          <a:bodyPr/>
          <a:lstStyle/>
          <a:p>
            <a:pPr/>
            <a:fld id="{16AB9FA4-EAFB-FE69-B513-1C3CD15D4349}" type="slidenum">
              <a:t/>
            </a:fld>
          </a:p>
        </p:txBody>
      </p:sp>
    </p:spTree>
  </p:cSld>
  <p:clrMapOvr>
    <a:masterClrMapping/>
  </p:clrMapOvr>
</p:sldLayout>
</file>

<file path=ppt/slideLayouts/slideLayout39.xml><?xml version="1.0" encoding="utf-8"?>
<p:sldLayout xmlns:p="http://schemas.openxmlformats.org/presentationml/2006/main" xmlns:p14="http://schemas.microsoft.com/office/powerpoint/2010/main" xmlns:r="http://schemas.openxmlformats.org/officeDocument/2006/relationships" xmlns:a="http://schemas.openxmlformats.org/drawingml/2006/main" type="titleOnly">
  <p:cSld name="Nur Titel">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ADwAAaAEAAGA2AADoCAAAEAAAACYAAAAIAAAAAAAAAAAAAAA="/>
              </a:ext>
            </a:extLst>
          </p:cNvSpPr>
          <p:nvPr>
            <p:ph type="title"/>
          </p:nvPr>
        </p:nvSpPr>
        <p:spPr/>
        <p:txBody>
          <a:bodyPr/>
          <a:lstStyle/>
          <a:p>
            <a:pPr/>
            <a:r>
              <a:t>Master-Titelstil durch Klicken bearbeiten</a:t>
            </a:r>
          </a:p>
        </p:txBody>
      </p:sp>
      <p:sp>
        <p:nvSpPr>
          <p:cNvPr id="3"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wAAAAcCYAAKMMAABAKQAAEAAAACYAAAAIAAAAAAAAAAAAAAA="/>
              </a:ext>
            </a:extLst>
          </p:cNvSpPr>
          <p:nvPr>
            <p:ph type="dt" sz="quarter" idx="10"/>
          </p:nvPr>
        </p:nvSpPr>
        <p:spPr/>
        <p:txBody>
          <a:bodyPr/>
          <a:lstStyle/>
          <a:p>
            <a:pPr/>
          </a:p>
        </p:txBody>
      </p:sp>
      <p:sp>
        <p:nvSpPr>
          <p:cNvPr id="4"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cCYAAAglAABAKQAAEAAAACYAAAAIAAAAAAAAAAAAAAA="/>
              </a:ext>
            </a:extLst>
          </p:cNvSpPr>
          <p:nvPr>
            <p:ph type="ftr" sz="quarter" idx="11"/>
          </p:nvPr>
        </p:nvSpPr>
        <p:spPr/>
        <p:txBody>
          <a:bodyPr/>
          <a:lstStyle/>
          <a:p>
            <a:pPr/>
          </a:p>
        </p:txBody>
      </p:sp>
      <p:sp>
        <p:nvSpPr>
          <p:cNvPr id="5"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oKgAAcCYAAGA2AABAKQAAEAAAACYAAAAIAAAAAAAAAAAAAAA="/>
              </a:ext>
            </a:extLst>
          </p:cNvSpPr>
          <p:nvPr>
            <p:ph type="sldNum" sz="quarter" idx="12"/>
          </p:nvPr>
        </p:nvSpPr>
        <p:spPr/>
        <p:txBody>
          <a:bodyPr/>
          <a:lstStyle/>
          <a:p>
            <a:pPr/>
            <a:fld id="{16ABBC7C-32FB-FE4A-B513-C41FF25D4391}" type="slidenum">
              <a:t/>
            </a:fld>
          </a:p>
        </p:txBody>
      </p:sp>
    </p:spTree>
  </p:cSld>
  <p:clrMapOvr>
    <a:masterClrMapping/>
  </p:clrMapOvr>
</p:sldLayout>
</file>

<file path=ppt/slideLayouts/slideLayout4.xml><?xml version="1.0" encoding="utf-8"?>
<p:sldLayout xmlns:p="http://schemas.openxmlformats.org/presentationml/2006/main" xmlns:p14="http://schemas.microsoft.com/office/powerpoint/2010/main" xmlns:r="http://schemas.openxmlformats.org/officeDocument/2006/relationships" xmlns:a="http://schemas.openxmlformats.org/drawingml/2006/main" type="twoColTx">
  <p:cSld name="Titel und zwei Inhalte">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KgbAACwJQAAEAAAACYAAAAIAAAAAQAAAAAAAAA="/>
              </a:ext>
            </a:extLst>
          </p:cNvSpPr>
          <p:nvPr>
            <p:ph idx="1"/>
          </p:nvPr>
        </p:nvSpPr>
        <p:spPr>
          <a:xfrm>
            <a:off x="457200" y="1600200"/>
            <a:ext cx="4038600" cy="452628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YHAAA2AkAAHA1AACwJQAAEAAAACYAAAAIAAAAAQAAAAAAAAA="/>
              </a:ext>
            </a:extLst>
          </p:cNvSpPr>
          <p:nvPr>
            <p:ph idx="2"/>
          </p:nvPr>
        </p:nvSpPr>
        <p:spPr>
          <a:xfrm>
            <a:off x="4648200" y="1600200"/>
            <a:ext cx="4038600" cy="452628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89A5-EBFB-FE7F-B513-1D2AC75D4348}" type="slidenum">
              <a:t/>
            </a:fld>
          </a:p>
        </p:txBody>
      </p:sp>
    </p:spTree>
  </p:cSld>
  <p:clrMapOvr>
    <a:masterClrMapping/>
  </p:clrMapOvr>
</p:sldLayout>
</file>

<file path=ppt/slideLayouts/slideLayout40.xml><?xml version="1.0" encoding="utf-8"?>
<p:sldLayout xmlns:p="http://schemas.openxmlformats.org/presentationml/2006/main" xmlns:p14="http://schemas.microsoft.com/office/powerpoint/2010/main" xmlns:r="http://schemas.openxmlformats.org/officeDocument/2006/relationships" xmlns:a="http://schemas.openxmlformats.org/drawingml/2006/main" type="blank">
  <p:cSld name="Leer">
    <p:spTree>
      <p:nvGrpSpPr>
        <p:cNvPr id="1" name=""/>
        <p:cNvGrpSpPr/>
        <p:nvPr/>
      </p:nvGrpSpPr>
      <p:grpSpPr>
        <a:xfrm>
          <a:off x="0" y="0"/>
          <a:ext cx="0" cy="0"/>
          <a:chOff x="0" y="0"/>
          <a:chExt cx="0" cy="0"/>
        </a:xfrm>
      </p:grpSpPr>
      <p:sp>
        <p:nvSpPr>
          <p:cNvPr id="2"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wAAAAcCYAAKMMAABAKQAAEAAAACYAAAAIAAAAAAAAAAAAAAA="/>
              </a:ext>
            </a:extLst>
          </p:cNvSpPr>
          <p:nvPr>
            <p:ph type="dt" sz="quarter" idx="10"/>
          </p:nvPr>
        </p:nvSpPr>
        <p:spPr/>
        <p:txBody>
          <a:bodyPr/>
          <a:lstStyle/>
          <a:p>
            <a:pPr/>
          </a:p>
        </p:txBody>
      </p:sp>
      <p:sp>
        <p:nvSpPr>
          <p:cNvPr id="3"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cCYAAAglAABAKQAAEAAAACYAAAAIAAAAAAAAAAAAAAA="/>
              </a:ext>
            </a:extLst>
          </p:cNvSpPr>
          <p:nvPr>
            <p:ph type="ftr" sz="quarter" idx="11"/>
          </p:nvPr>
        </p:nvSpPr>
        <p:spPr/>
        <p:txBody>
          <a:bodyPr/>
          <a:lstStyle/>
          <a:p>
            <a:pPr/>
          </a:p>
        </p:txBody>
      </p:sp>
      <p:sp>
        <p:nvSpPr>
          <p:cNvPr id="4"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oKgAAcCYAAGA2AABAKQAAEAAAACYAAAAIAAAAAAAAAAAAAAA="/>
              </a:ext>
            </a:extLst>
          </p:cNvSpPr>
          <p:nvPr>
            <p:ph type="sldNum" sz="quarter" idx="12"/>
          </p:nvPr>
        </p:nvSpPr>
        <p:spPr/>
        <p:txBody>
          <a:bodyPr/>
          <a:lstStyle/>
          <a:p>
            <a:pPr/>
            <a:fld id="{16AB968B-C5FB-FE60-B513-3335D85D4366}" type="slidenum">
              <a:t/>
            </a:fld>
          </a:p>
        </p:txBody>
      </p:sp>
    </p:spTree>
  </p:cSld>
  <p:clrMapOvr>
    <a:masterClrMapping/>
  </p:clrMapOvr>
</p:sldLayout>
</file>

<file path=ppt/slideLayouts/slideLayout41.xml><?xml version="1.0" encoding="utf-8"?>
<p:sldLayout xmlns:p="http://schemas.openxmlformats.org/presentationml/2006/main" xmlns:p14="http://schemas.microsoft.com/office/powerpoint/2010/main" xmlns:r="http://schemas.openxmlformats.org/officeDocument/2006/relationships" xmlns:a="http://schemas.openxmlformats.org/drawingml/2006/main" type="objTx">
  <p:cSld name="Inhalt mit 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rgEAAFIVAADUCAAAEAAAACYAAAAIAAAAgQAAAAAAAAA="/>
              </a:ext>
            </a:extLst>
          </p:cNvSpPr>
          <p:nvPr>
            <p:ph type="title"/>
          </p:nvPr>
        </p:nvSpPr>
        <p:spPr>
          <a:xfrm>
            <a:off x="457200" y="273050"/>
            <a:ext cx="3008630" cy="1162050"/>
          </a:xfrm>
        </p:spPr>
        <p:txBody>
          <a:bodyPr vert="horz" wrap="square" lIns="91440" tIns="45720" rIns="91440" bIns="45720" numCol="1" spcCol="215900" anchor="b">
            <a:prstTxWarp prst="textNoShape">
              <a:avLst/>
            </a:prstTxWarp>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FQAArgEAAHA1AACwJQAAEAAAACYAAAAIAAAAAQAAAAAAAAA="/>
              </a:ext>
            </a:extLst>
          </p:cNvSpPr>
          <p:nvPr>
            <p:ph idx="1"/>
          </p:nvPr>
        </p:nvSpPr>
        <p:spPr>
          <a:xfrm>
            <a:off x="3575050" y="273050"/>
            <a:ext cx="5111750" cy="585343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1AgAAFIVAACwJQAAEAAAACYAAAAIAAAAAQAAAAAAAAA="/>
              </a:ext>
            </a:extLst>
          </p:cNvSpPr>
          <p:nvPr>
            <p:ph idx="2"/>
          </p:nvPr>
        </p:nvSpPr>
        <p:spPr>
          <a:xfrm>
            <a:off x="457200" y="1435100"/>
            <a:ext cx="3008630" cy="4691380"/>
          </a:xfrm>
        </p:spPr>
        <p:txBody>
          <a:bodyPr/>
          <a:lstStyle/>
          <a:p>
            <a:pPr/>
            <a:r>
              <a:t>Master-Textstil durch Klicken bearbeiten</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wAAAAcCYAAKMMAABA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cCYAAAglAABA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oKgAAcCYAAGA2AABAKQAAEAAAACYAAAAIAAAAAAAAAAAAAAA="/>
              </a:ext>
            </a:extLst>
          </p:cNvSpPr>
          <p:nvPr>
            <p:ph type="sldNum" sz="quarter" idx="12"/>
          </p:nvPr>
        </p:nvSpPr>
        <p:spPr/>
        <p:txBody>
          <a:bodyPr/>
          <a:lstStyle/>
          <a:p>
            <a:pPr/>
            <a:fld id="{16ABF0DA-94FB-FE06-B513-6253BE5D4337}" type="slidenum">
              <a:t/>
            </a:fld>
          </a:p>
        </p:txBody>
      </p:sp>
    </p:spTree>
  </p:cSld>
  <p:clrMapOvr>
    <a:masterClrMapping/>
  </p:clrMapOvr>
</p:sldLayout>
</file>

<file path=ppt/slideLayouts/slideLayout42.xml><?xml version="1.0" encoding="utf-8"?>
<p:sldLayout xmlns:p="http://schemas.openxmlformats.org/presentationml/2006/main" xmlns:p14="http://schemas.microsoft.com/office/powerpoint/2010/main" xmlns:r="http://schemas.openxmlformats.org/officeDocument/2006/relationships" xmlns:a="http://schemas.openxmlformats.org/drawingml/2006/main" type="picTx">
  <p:cSld name="Grafik mit 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iB0AAMYsAAAEIQAAEAAAACYAAAAIAAAAgQAAAAAAAAA="/>
              </a:ext>
            </a:extLst>
          </p:cNvSpPr>
          <p:nvPr>
            <p:ph type="title"/>
          </p:nvPr>
        </p:nvSpPr>
        <p:spPr>
          <a:xfrm>
            <a:off x="1791970" y="4800600"/>
            <a:ext cx="5486400" cy="566420"/>
          </a:xfrm>
        </p:spPr>
        <p:txBody>
          <a:bodyPr vert="horz" wrap="square" lIns="91440" tIns="45720" rIns="91440" bIns="45720" numCol="1" spcCol="215900" anchor="b">
            <a:prstTxWarp prst="textNoShape">
              <a:avLst/>
            </a:prstTxWarp>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xgMAAMYsAAAWHQAAEAAAACYAAAAIAAAAAQAAAAAAAAA="/>
              </a:ext>
            </a:extLst>
          </p:cNvSpPr>
          <p:nvPr>
            <p:ph idx="1"/>
          </p:nvPr>
        </p:nvSpPr>
        <p:spPr>
          <a:xfrm>
            <a:off x="1791970" y="613410"/>
            <a:ext cx="5486400" cy="4114800"/>
          </a:xfrm>
        </p:spPr>
        <p:txBody>
          <a:bodyPr/>
          <a:lstStyle/>
          <a:p>
            <a:pPr/>
            <a:r>
              <a:t>Master-Textstil durch Klicken bearbeiten</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BCEAAMYsAAD4JQAAEAAAACYAAAAIAAAAAQAAAAAAAAA="/>
              </a:ext>
            </a:extLst>
          </p:cNvSpPr>
          <p:nvPr>
            <p:ph idx="2"/>
          </p:nvPr>
        </p:nvSpPr>
        <p:spPr>
          <a:xfrm>
            <a:off x="1791970" y="5367020"/>
            <a:ext cx="5486400" cy="805180"/>
          </a:xfrm>
        </p:spPr>
        <p:txBody>
          <a:bodyPr/>
          <a:lstStyle/>
          <a:p>
            <a:pPr/>
            <a:r>
              <a:t>Master-Textstil durch Klicken bearbeiten</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wAAAAcCYAAKMMAABA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cCYAAAglAABA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oKgAAcCYAAGA2AABAKQAAEAAAACYAAAAIAAAAAAAAAAAAAAA="/>
              </a:ext>
            </a:extLst>
          </p:cNvSpPr>
          <p:nvPr>
            <p:ph type="sldNum" sz="quarter" idx="12"/>
          </p:nvPr>
        </p:nvSpPr>
        <p:spPr/>
        <p:txBody>
          <a:bodyPr/>
          <a:lstStyle/>
          <a:p>
            <a:pPr/>
            <a:fld id="{16AB9625-6BFB-FE60-B513-9D35D85D43C8}" type="slidenum">
              <a:t/>
            </a:fld>
          </a:p>
        </p:txBody>
      </p:sp>
    </p:spTree>
  </p:cSld>
  <p:clrMapOvr>
    <a:masterClrMapping/>
  </p:clrMapOvr>
</p:sldLayout>
</file>

<file path=ppt/slideLayouts/slideLayout43.xml><?xml version="1.0" encoding="utf-8"?>
<p:sldLayout xmlns:p="http://schemas.openxmlformats.org/presentationml/2006/main" xmlns:p14="http://schemas.microsoft.com/office/powerpoint/2010/main" xmlns:r="http://schemas.openxmlformats.org/officeDocument/2006/relationships" xmlns:a="http://schemas.openxmlformats.org/drawingml/2006/main" type="vertTx">
  <p:cSld name="Titel und vertikaler Tex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ADwAAaAEAAGA2AADoCAAAEAAAACYAAAAIAAAAAAAAAAAAAAA="/>
              </a:ext>
            </a:extLst>
          </p:cNvSpPr>
          <p:nvPr>
            <p:ph type="title"/>
          </p:nvPr>
        </p:nvSpPr>
        <p:spPr/>
        <p:txBody>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Q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ADwAA2AkAAGA2AACAJQAAEAAAACYAAAAIAAAAAgAAAAAAAAA="/>
              </a:ext>
            </a:extLst>
          </p:cNvSpPr>
          <p:nvPr>
            <p:ph idx="1"/>
          </p:nvPr>
        </p:nvSpPr>
        <p:spPr/>
        <p:txBody>
          <a:bodyPr vert="vert" wrap="square" lIns="91440" tIns="45720" rIns="91440" bIns="45720" numCol="1" spcCol="215900" anchor="t">
            <a:prstTxWarp prst="textNoShape">
              <a:avLst/>
            </a:prstTxWarp>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wAAAAcCYAAKMMAABA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cCYAAAglAABA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oKgAAcCYAAGA2AABAKQAAEAAAACYAAAAIAAAAAAAAAAAAAAA="/>
              </a:ext>
            </a:extLst>
          </p:cNvSpPr>
          <p:nvPr>
            <p:ph type="sldNum" sz="quarter" idx="12"/>
          </p:nvPr>
        </p:nvSpPr>
        <p:spPr/>
        <p:txBody>
          <a:bodyPr/>
          <a:lstStyle/>
          <a:p>
            <a:pPr/>
            <a:fld id="{16ABB3D2-9CFB-FE45-B513-6A10FD5D433F}" type="slidenum">
              <a:t/>
            </a:fld>
          </a:p>
        </p:txBody>
      </p:sp>
    </p:spTree>
  </p:cSld>
  <p:clrMapOvr>
    <a:masterClrMapping/>
  </p:clrMapOvr>
</p:sldLayout>
</file>

<file path=ppt/slideLayouts/slideLayout44.xml><?xml version="1.0" encoding="utf-8"?>
<p:sldLayout xmlns:p="http://schemas.openxmlformats.org/presentationml/2006/main" xmlns:p14="http://schemas.microsoft.com/office/powerpoint/2010/main" xmlns:r="http://schemas.openxmlformats.org/officeDocument/2006/relationships" xmlns:a="http://schemas.openxmlformats.org/drawingml/2006/main" type="vertTitleAndTx">
  <p:cSld name="Vertikaler Titel und Tex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Q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IKAAAsAEAAHA1AACwJQAAEAAAACYAAAAIAAAAgwAAAAAAAAA="/>
              </a:ext>
            </a:extLst>
          </p:cNvSpPr>
          <p:nvPr>
            <p:ph type="title"/>
          </p:nvPr>
        </p:nvSpPr>
        <p:spPr>
          <a:xfrm>
            <a:off x="6629400" y="274320"/>
            <a:ext cx="2057400" cy="5852160"/>
          </a:xfrm>
        </p:spPr>
        <p:txBody>
          <a:bodyPr vert="vert" wrap="square" lIns="91440" tIns="45720" rIns="91440" bIns="45720" numCol="1" spcCol="215900" anchor="b">
            <a:prstTxWarp prst="textNoShape">
              <a:avLst/>
            </a:prstTxWarp>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Q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AEAANgnAACwJQAAEAAAACYAAAAIAAAAAwAAAAAAAAA="/>
              </a:ext>
            </a:extLst>
          </p:cNvSpPr>
          <p:nvPr>
            <p:ph idx="1"/>
          </p:nvPr>
        </p:nvSpPr>
        <p:spPr>
          <a:xfrm>
            <a:off x="457200" y="274320"/>
            <a:ext cx="6019800" cy="5852160"/>
          </a:xfrm>
        </p:spPr>
        <p:txBody>
          <a:bodyPr vert="vert" wrap="square" lIns="91440" tIns="45720" rIns="91440" bIns="45720" numCol="1" spcCol="215900" anchor="t">
            <a:prstTxWarp prst="textNoShape">
              <a:avLst/>
            </a:prstTxWarp>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wAAAAcCYAAKMMAABA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cCYAAAglAABA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oKgAAcCYAAGA2AABAKQAAEAAAACYAAAAIAAAAAAAAAAAAAAA="/>
              </a:ext>
            </a:extLst>
          </p:cNvSpPr>
          <p:nvPr>
            <p:ph type="sldNum" sz="quarter" idx="12"/>
          </p:nvPr>
        </p:nvSpPr>
        <p:spPr/>
        <p:txBody>
          <a:bodyPr/>
          <a:lstStyle/>
          <a:p>
            <a:pPr/>
            <a:fld id="{16ABE027-69FB-FE16-B513-9F43AE5D43CA}" type="slidenum">
              <a:t/>
            </a:fld>
          </a:p>
        </p:txBody>
      </p:sp>
    </p:spTree>
  </p:cSld>
  <p:clrMapOvr>
    <a:masterClrMapping/>
  </p:clrMapOvr>
</p:sldLayout>
</file>

<file path=ppt/slideLayouts/slideLayout45.xml><?xml version="1.0" encoding="utf-8"?>
<p:sldLayout xmlns:p="http://schemas.openxmlformats.org/presentationml/2006/main" xmlns:p14="http://schemas.microsoft.com/office/powerpoint/2010/main" xmlns:r="http://schemas.openxmlformats.org/officeDocument/2006/relationships" xmlns:a="http://schemas.openxmlformats.org/drawingml/2006/main" type="title">
  <p:cSld name="Titelfolie">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8AAAAAkAAAAEgAAACQAAAASAAAAAAAAAAB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BAAAGg0AAAg0AAAmFgAAEAAAACYAAAAIAAAAAQAAAAAAAAA="/>
              </a:ext>
            </a:extLst>
          </p:cNvSpPr>
          <p:nvPr>
            <p:ph type="ctrTitle"/>
          </p:nvPr>
        </p:nvSpPr>
        <p:spPr>
          <a:xfrm>
            <a:off x="685800" y="2129790"/>
            <a:ext cx="7772400" cy="1470660"/>
          </a:xfrm>
        </p:spPr>
        <p:txBody>
          <a:bodyPr/>
          <a:lstStyle/>
          <a:p>
            <a:pPr/>
            <a:r>
              <a:t>Master-Titelstil durch Klicken bearbeiten</a:t>
            </a:r>
          </a:p>
        </p:txBody>
      </p:sp>
      <p:sp>
        <p:nvSpPr>
          <p:cNvPr id="3" name="Folienuntertitel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wCAAA6BcAANAvAACwIgAAEAAAACYAAAAIAAAAAQAAAAAAAAA="/>
              </a:ext>
            </a:extLst>
          </p:cNvSpPr>
          <p:nvPr>
            <p:ph type="subTitle" idx="1"/>
          </p:nvPr>
        </p:nvSpPr>
        <p:spPr>
          <a:xfrm>
            <a:off x="1371600" y="3886200"/>
            <a:ext cx="6400800" cy="1752600"/>
          </a:xfrm>
        </p:spPr>
        <p:txBody>
          <a:bodyPr/>
          <a:lstStyle/>
          <a:p>
            <a:pPr/>
            <a:r>
              <a:t>Master-Untertitelstil durch Klicken bearbeiten</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wAAAAcCYAAKMMAABA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cCYAAAglAABA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oKgAAcCYAAGA2AABAKQAAEAAAACYAAAAIAAAAAAAAAAAAAAA="/>
              </a:ext>
            </a:extLst>
          </p:cNvSpPr>
          <p:nvPr>
            <p:ph type="sldNum" sz="quarter" idx="12"/>
          </p:nvPr>
        </p:nvSpPr>
        <p:spPr/>
        <p:txBody>
          <a:bodyPr/>
          <a:lstStyle/>
          <a:p>
            <a:pPr/>
            <a:fld id="{16AB8F3E-70FB-FE79-B513-862CC15D43D3}" type="slidenum">
              <a:t/>
            </a:fld>
          </a:p>
        </p:txBody>
      </p:sp>
    </p:spTree>
  </p:cSld>
  <p:clrMapOvr>
    <a:masterClrMapping/>
  </p:clrMapOvr>
</p:sldLayout>
</file>

<file path=ppt/slideLayouts/slideLayout46.xml><?xml version="1.0" encoding="utf-8"?>
<p:sldLayout xmlns:p="http://schemas.openxmlformats.org/presentationml/2006/main" xmlns:p14="http://schemas.microsoft.com/office/powerpoint/2010/main" xmlns:r="http://schemas.openxmlformats.org/officeDocument/2006/relationships" xmlns:a="http://schemas.openxmlformats.org/drawingml/2006/main" type="tx">
  <p:cSld name="Titel und Inhal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ADwAAaAEAAGA2AADoCAAAEAAAACYAAAAIAAAAAAAAAAAAAAA="/>
              </a:ext>
            </a:extLst>
          </p:cNvSpPr>
          <p:nvPr>
            <p:ph type="title"/>
          </p:nvPr>
        </p:nvSpPr>
        <p:spPr/>
        <p:txBody>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ADwAA2AkAAGA2AACAJQAAEAAAACYAAAAIAAAAAAAAAAAAAAA="/>
              </a:ext>
            </a:extLst>
          </p:cNvSpPr>
          <p:nvPr>
            <p:ph idx="1"/>
          </p:nvPr>
        </p:nvSpPr>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wAAAAcCYAAKMMAABA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GQAI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cCYAAAglAABA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oKgAAcCYAAGA2AABAKQAAEAAAACYAAAAIAAAAAAAAAAAAAAA="/>
              </a:ext>
            </a:extLst>
          </p:cNvSpPr>
          <p:nvPr>
            <p:ph type="sldNum" sz="quarter" idx="12"/>
          </p:nvPr>
        </p:nvSpPr>
        <p:spPr/>
        <p:txBody>
          <a:bodyPr/>
          <a:lstStyle/>
          <a:p>
            <a:pPr/>
            <a:fld id="{16AB994E-00FB-FE6F-B513-F63AD75D43A3}" type="slidenum">
              <a:t/>
            </a:fld>
          </a:p>
        </p:txBody>
      </p:sp>
    </p:spTree>
  </p:cSld>
  <p:clrMapOvr>
    <a:masterClrMapping/>
  </p:clrMapOvr>
</p:sldLayout>
</file>

<file path=ppt/slideLayouts/slideLayout47.xml><?xml version="1.0" encoding="utf-8"?>
<p:sldLayout xmlns:p="http://schemas.openxmlformats.org/presentationml/2006/main" xmlns:p14="http://schemas.microsoft.com/office/powerpoint/2010/main" xmlns:r="http://schemas.openxmlformats.org/officeDocument/2006/relationships" xmlns:a="http://schemas.openxmlformats.org/drawingml/2006/main" type="secHead">
  <p:cSld name="Abschnitts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yBAAAHBsAAEI0AAB9IwAAEAAAACYAAAAIAAAAgQAAAAAAAAA="/>
              </a:ext>
            </a:extLst>
          </p:cNvSpPr>
          <p:nvPr>
            <p:ph type="title"/>
          </p:nvPr>
        </p:nvSpPr>
        <p:spPr>
          <a:xfrm>
            <a:off x="722630" y="4406900"/>
            <a:ext cx="7772400" cy="1362075"/>
          </a:xfrm>
        </p:spPr>
        <p:txBody>
          <a:bodyPr vert="horz" wrap="square" lIns="91440" tIns="45720" rIns="91440" bIns="45720" numCol="1" spcCol="215900" anchor="t">
            <a:prstTxWarp prst="textNoShape">
              <a:avLst/>
            </a:prstTxWarp>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yBAAA4REAAEI0AAAcGwAAEAAAACYAAAAIAAAAgQAAAAAAAAA="/>
              </a:ext>
            </a:extLst>
          </p:cNvSpPr>
          <p:nvPr>
            <p:ph idx="1"/>
          </p:nvPr>
        </p:nvSpPr>
        <p:spPr>
          <a:xfrm>
            <a:off x="722630" y="2906395"/>
            <a:ext cx="7772400" cy="1500505"/>
          </a:xfrm>
        </p:spPr>
        <p:txBody>
          <a:bodyPr vert="horz" wrap="square" lIns="91440" tIns="45720" rIns="91440" bIns="45720" numCol="1" spcCol="215900" anchor="b">
            <a:prstTxWarp prst="textNoShape">
              <a:avLst/>
            </a:prstTxWarp>
          </a:bodyPr>
          <a:lstStyle/>
          <a:p>
            <a:pPr/>
            <a:r>
              <a:t>Master-Textstil durch Klicken bearbeiten</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wAAAAcCYAAKMMAABA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cCYAAAglAABA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oKgAAcCYAAGA2AABAKQAAEAAAACYAAAAIAAAAAAAAAAAAAAA="/>
              </a:ext>
            </a:extLst>
          </p:cNvSpPr>
          <p:nvPr>
            <p:ph type="sldNum" sz="quarter" idx="12"/>
          </p:nvPr>
        </p:nvSpPr>
        <p:spPr/>
        <p:txBody>
          <a:bodyPr/>
          <a:lstStyle/>
          <a:p>
            <a:pPr/>
            <a:fld id="{16ABD4C6-88FB-FE22-B513-7E779A5D432B}" type="slidenum">
              <a:t/>
            </a:fld>
          </a:p>
        </p:txBody>
      </p:sp>
    </p:spTree>
  </p:cSld>
  <p:clrMapOvr>
    <a:masterClrMapping/>
  </p:clrMapOvr>
</p:sldLayout>
</file>

<file path=ppt/slideLayouts/slideLayout48.xml><?xml version="1.0" encoding="utf-8"?>
<p:sldLayout xmlns:p="http://schemas.openxmlformats.org/presentationml/2006/main" xmlns:p14="http://schemas.microsoft.com/office/powerpoint/2010/main" xmlns:r="http://schemas.openxmlformats.org/officeDocument/2006/relationships" xmlns:a="http://schemas.openxmlformats.org/drawingml/2006/main" type="twoColTx">
  <p:cSld name="Titel und zwei Inhalte">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ADwAAaAEAAGA2AADoCAAAEAAAACYAAAAIAAAAAAAAAAAAAAA="/>
              </a:ext>
            </a:extLst>
          </p:cNvSpPr>
          <p:nvPr>
            <p:ph type="title"/>
          </p:nvPr>
        </p:nvSpPr>
        <p:spPr/>
        <p:txBody>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KgbAACwJQAAEAAAACYAAAAIAAAAAQAAAAAAAAA="/>
              </a:ext>
            </a:extLst>
          </p:cNvSpPr>
          <p:nvPr>
            <p:ph idx="1"/>
          </p:nvPr>
        </p:nvSpPr>
        <p:spPr>
          <a:xfrm>
            <a:off x="457200" y="1600200"/>
            <a:ext cx="4038600" cy="452628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YHAAA2AkAAHA1AACwJQAAEAAAACYAAAAIAAAAAQAAAAAAAAA="/>
              </a:ext>
            </a:extLst>
          </p:cNvSpPr>
          <p:nvPr>
            <p:ph idx="2"/>
          </p:nvPr>
        </p:nvSpPr>
        <p:spPr>
          <a:xfrm>
            <a:off x="4648200" y="1600200"/>
            <a:ext cx="4038600" cy="452628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wAAAAcCYAAKMMAABA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HoAZQ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cCYAAAglAABA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oKgAAcCYAAGA2AABAKQAAEAAAACYAAAAIAAAAAAAAAAAAAAA="/>
              </a:ext>
            </a:extLst>
          </p:cNvSpPr>
          <p:nvPr>
            <p:ph type="sldNum" sz="quarter" idx="12"/>
          </p:nvPr>
        </p:nvSpPr>
        <p:spPr/>
        <p:txBody>
          <a:bodyPr/>
          <a:lstStyle/>
          <a:p>
            <a:pPr/>
            <a:fld id="{16ABB335-7BFB-FE45-B513-8D10FD5D43D8}" type="slidenum">
              <a:t/>
            </a:fld>
          </a:p>
        </p:txBody>
      </p:sp>
    </p:spTree>
  </p:cSld>
  <p:clrMapOvr>
    <a:masterClrMapping/>
  </p:clrMapOvr>
</p:sldLayout>
</file>

<file path=ppt/slideLayouts/slideLayout49.xml><?xml version="1.0" encoding="utf-8"?>
<p:sldLayout xmlns:p="http://schemas.openxmlformats.org/presentationml/2006/main" xmlns:p14="http://schemas.microsoft.com/office/powerpoint/2010/main" xmlns:r="http://schemas.openxmlformats.org/officeDocument/2006/relationships" xmlns:a="http://schemas.openxmlformats.org/drawingml/2006/main" type="twoTxTwoObj">
  <p:cSld name="Vergleich">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ADwAAaAEAAGA2AADoCAAAEAAAACYAAAAIAAAAAAAAAAAAAAA="/>
              </a:ext>
            </a:extLst>
          </p:cNvSpPr>
          <p:nvPr>
            <p:ph type="title"/>
          </p:nvPr>
        </p:nvSpPr>
        <p:spPr/>
        <p:txBody>
          <a:bodyPr/>
          <a:lstStyle/>
          <a:p>
            <a:pPr/>
            <a:r>
              <a:t>Master-Titelstil durch Klicken bearbeiten</a:t>
            </a:r>
          </a:p>
        </p:txBody>
      </p:sp>
      <p:sp>
        <p:nvSpPr>
          <p:cNvPr id="3" name="Folientext3"/>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cQkAAKobAABhDQAAEAAAACYAAAAIAAAAgQAAAAAAAAA="/>
              </a:ext>
            </a:extLst>
          </p:cNvSpPr>
          <p:nvPr>
            <p:ph idx="1"/>
          </p:nvPr>
        </p:nvSpPr>
        <p:spPr>
          <a:xfrm>
            <a:off x="457200" y="1534795"/>
            <a:ext cx="4039870" cy="640080"/>
          </a:xfrm>
        </p:spPr>
        <p:txBody>
          <a:bodyPr vert="horz" wrap="square" lIns="91440" tIns="45720" rIns="91440" bIns="45720" numCol="1" spcCol="215900" anchor="b">
            <a:prstTxWarp prst="textNoShape">
              <a:avLst/>
            </a:prstTxWarp>
          </a:bodyPr>
          <a:lstStyle/>
          <a:p>
            <a:pPr/>
            <a:r>
              <a:t>Master-Textstil durch Klicken bearbeiten</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YQ0AAKobAACwJQAAEAAAACYAAAAIAAAAAQAAAAAAAAA="/>
              </a:ext>
            </a:extLst>
          </p:cNvSpPr>
          <p:nvPr>
            <p:ph idx="2"/>
          </p:nvPr>
        </p:nvSpPr>
        <p:spPr>
          <a:xfrm>
            <a:off x="457200" y="2174875"/>
            <a:ext cx="4039870" cy="3951605"/>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5" name="Folientext2"/>
          <p:cNvSpPr>
            <a:spLocks noGrp="1" noChangeArrowheads="1"/>
            <a:extLst>
              <a:ext uri="smNativeData">
                <pr:smNativeData xmlns:pr="smNativeData" val="SMDATA_13_gYnAVRMAAAAlAAAAZAAAAA8AAAAAkAAAAEgAAACQAAAASAAAAAAAAAAC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WHAAAcQkAAHA1AABhDQAAEAAAACYAAAAIAAAAgQAAAAAAAAA="/>
              </a:ext>
            </a:extLst>
          </p:cNvSpPr>
          <p:nvPr>
            <p:ph idx="3"/>
          </p:nvPr>
        </p:nvSpPr>
        <p:spPr>
          <a:xfrm>
            <a:off x="4646930" y="1534795"/>
            <a:ext cx="4039870" cy="640080"/>
          </a:xfrm>
        </p:spPr>
        <p:txBody>
          <a:bodyPr vert="horz" wrap="square" lIns="91440" tIns="45720" rIns="91440" bIns="45720" numCol="1" spcCol="215900" anchor="b">
            <a:prstTxWarp prst="textNoShape">
              <a:avLst/>
            </a:prstTxWarp>
          </a:bodyPr>
          <a:lstStyle/>
          <a:p>
            <a:pPr/>
            <a:r>
              <a:t>Master-Textstil durch Klicken bearbeiten</a:t>
            </a:r>
          </a:p>
        </p:txBody>
      </p:sp>
      <p:sp>
        <p:nvSpPr>
          <p:cNvPr id="6" name="Folientext4"/>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WHAAAYQ0AAHA1AACwJQAAEAAAACYAAAAIAAAAAQAAAAAAAAA="/>
              </a:ext>
            </a:extLst>
          </p:cNvSpPr>
          <p:nvPr>
            <p:ph idx="4"/>
          </p:nvPr>
        </p:nvSpPr>
        <p:spPr>
          <a:xfrm>
            <a:off x="4646930" y="2174875"/>
            <a:ext cx="4039870" cy="3951605"/>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7"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wAAAAcCYAAKMMAABAKQAAEAAAACYAAAAIAAAAAAAAAAAAAAA="/>
              </a:ext>
            </a:extLst>
          </p:cNvSpPr>
          <p:nvPr>
            <p:ph type="dt" sz="quarter" idx="10"/>
          </p:nvPr>
        </p:nvSpPr>
        <p:spPr/>
        <p:txBody>
          <a:bodyPr/>
          <a:lstStyle/>
          <a:p>
            <a:pPr/>
          </a:p>
        </p:txBody>
      </p:sp>
      <p:sp>
        <p:nvSpPr>
          <p:cNvPr id="8"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cCYAAAglAABAKQAAEAAAACYAAAAIAAAAAAAAAAAAAAA="/>
              </a:ext>
            </a:extLst>
          </p:cNvSpPr>
          <p:nvPr>
            <p:ph type="ftr" sz="quarter" idx="11"/>
          </p:nvPr>
        </p:nvSpPr>
        <p:spPr/>
        <p:txBody>
          <a:bodyPr/>
          <a:lstStyle/>
          <a:p>
            <a:pPr/>
          </a:p>
        </p:txBody>
      </p:sp>
      <p:sp>
        <p:nvSpPr>
          <p:cNvPr id="9"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oKgAAcCYAAGA2AABAKQAAEAAAACYAAAAIAAAAAAAAAAAAAAA="/>
              </a:ext>
            </a:extLst>
          </p:cNvSpPr>
          <p:nvPr>
            <p:ph type="sldNum" sz="quarter" idx="12"/>
          </p:nvPr>
        </p:nvSpPr>
        <p:spPr/>
        <p:txBody>
          <a:bodyPr/>
          <a:lstStyle/>
          <a:p>
            <a:pPr/>
            <a:fld id="{16AB9F5C-12FB-FE69-B513-E43CD15D43B1}" type="slidenum">
              <a:t/>
            </a:fld>
          </a:p>
        </p:txBody>
      </p:sp>
    </p:spTree>
  </p:cSld>
  <p:clrMapOvr>
    <a:masterClrMapping/>
  </p:clrMapOvr>
</p:sldLayout>
</file>

<file path=ppt/slideLayouts/slideLayout5.xml><?xml version="1.0" encoding="utf-8"?>
<p:sldLayout xmlns:p="http://schemas.openxmlformats.org/presentationml/2006/main" xmlns:p14="http://schemas.microsoft.com/office/powerpoint/2010/main" xmlns:r="http://schemas.openxmlformats.org/officeDocument/2006/relationships" xmlns:a="http://schemas.openxmlformats.org/drawingml/2006/main" type="twoTxTwoObj">
  <p:cSld name="Vergleich">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3"/>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cQkAAKobAABhDQAAEAAAACYAAAAIAAAAgQAAAAAAAAA="/>
              </a:ext>
            </a:extLst>
          </p:cNvSpPr>
          <p:nvPr>
            <p:ph idx="1"/>
          </p:nvPr>
        </p:nvSpPr>
        <p:spPr>
          <a:xfrm>
            <a:off x="457200" y="1534795"/>
            <a:ext cx="4039870" cy="640080"/>
          </a:xfrm>
        </p:spPr>
        <p:txBody>
          <a:bodyPr vert="horz" wrap="square" lIns="91440" tIns="45720" rIns="91440" bIns="45720" numCol="1" spcCol="215900" anchor="b">
            <a:prstTxWarp prst="textNoShape">
              <a:avLst/>
            </a:prstTxWarp>
          </a:bodyPr>
          <a:lstStyle/>
          <a:p>
            <a:pPr/>
            <a:r>
              <a:t>Master-Textstil durch Klicken bearbeiten</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YQ0AAKobAACwJQAAEAAAACYAAAAIAAAAAQAAAAAAAAA="/>
              </a:ext>
            </a:extLst>
          </p:cNvSpPr>
          <p:nvPr>
            <p:ph idx="2"/>
          </p:nvPr>
        </p:nvSpPr>
        <p:spPr>
          <a:xfrm>
            <a:off x="457200" y="2174875"/>
            <a:ext cx="4039870" cy="3951605"/>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5" name="Folientext2"/>
          <p:cNvSpPr>
            <a:spLocks noGrp="1" noChangeArrowheads="1"/>
            <a:extLst>
              <a:ext uri="smNativeData">
                <pr:smNativeData xmlns:pr="smNativeData" val="SMDATA_13_gYnAVRMAAAAlAAAAZAAAAA8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WHAAAcQkAAHA1AABhDQAAEAAAACYAAAAIAAAAgQAAAAAAAAA="/>
              </a:ext>
            </a:extLst>
          </p:cNvSpPr>
          <p:nvPr>
            <p:ph idx="3"/>
          </p:nvPr>
        </p:nvSpPr>
        <p:spPr>
          <a:xfrm>
            <a:off x="4646930" y="1534795"/>
            <a:ext cx="4039870" cy="640080"/>
          </a:xfrm>
        </p:spPr>
        <p:txBody>
          <a:bodyPr vert="horz" wrap="square" lIns="91440" tIns="45720" rIns="91440" bIns="45720" numCol="1" spcCol="215900" anchor="b">
            <a:prstTxWarp prst="textNoShape">
              <a:avLst/>
            </a:prstTxWarp>
          </a:bodyPr>
          <a:lstStyle/>
          <a:p>
            <a:pPr/>
            <a:r>
              <a:t>Master-Textstil durch Klicken bearbeiten</a:t>
            </a:r>
          </a:p>
        </p:txBody>
      </p:sp>
      <p:sp>
        <p:nvSpPr>
          <p:cNvPr id="6" name="Folientext4"/>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WHAAAYQ0AAHA1AACwJQAAEAAAACYAAAAIAAAAAQAAAAAAAAA="/>
              </a:ext>
            </a:extLst>
          </p:cNvSpPr>
          <p:nvPr>
            <p:ph idx="4"/>
          </p:nvPr>
        </p:nvSpPr>
        <p:spPr>
          <a:xfrm>
            <a:off x="4646930" y="2174875"/>
            <a:ext cx="4039870" cy="3951605"/>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7"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8"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9"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8B76-38FB-FE7D-B513-CE28C55D439B}" type="slidenum">
              <a:t/>
            </a:fld>
          </a:p>
        </p:txBody>
      </p:sp>
    </p:spTree>
  </p:cSld>
  <p:clrMapOvr>
    <a:masterClrMapping/>
  </p:clrMapOvr>
</p:sldLayout>
</file>

<file path=ppt/slideLayouts/slideLayout50.xml><?xml version="1.0" encoding="utf-8"?>
<p:sldLayout xmlns:p="http://schemas.openxmlformats.org/presentationml/2006/main" xmlns:p14="http://schemas.microsoft.com/office/powerpoint/2010/main" xmlns:r="http://schemas.openxmlformats.org/officeDocument/2006/relationships" xmlns:a="http://schemas.openxmlformats.org/drawingml/2006/main" type="titleOnly">
  <p:cSld name="Nur Titel">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ADwAAaAEAAGA2AADoCAAAEAAAACYAAAAIAAAAAAAAAAAAAAA="/>
              </a:ext>
            </a:extLst>
          </p:cNvSpPr>
          <p:nvPr>
            <p:ph type="title"/>
          </p:nvPr>
        </p:nvSpPr>
        <p:spPr/>
        <p:txBody>
          <a:bodyPr/>
          <a:lstStyle/>
          <a:p>
            <a:pPr/>
            <a:r>
              <a:t>Master-Titelstil durch Klicken bearbeiten</a:t>
            </a:r>
          </a:p>
        </p:txBody>
      </p:sp>
      <p:sp>
        <p:nvSpPr>
          <p:cNvPr id="3"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wAAAAcCYAAKMMAABAKQAAEAAAACYAAAAIAAAAAAAAAAAAAAA="/>
              </a:ext>
            </a:extLst>
          </p:cNvSpPr>
          <p:nvPr>
            <p:ph type="dt" sz="quarter" idx="10"/>
          </p:nvPr>
        </p:nvSpPr>
        <p:spPr/>
        <p:txBody>
          <a:bodyPr/>
          <a:lstStyle/>
          <a:p>
            <a:pPr/>
          </a:p>
        </p:txBody>
      </p:sp>
      <p:sp>
        <p:nvSpPr>
          <p:cNvPr id="4"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cCYAAAglAABAKQAAEAAAACYAAAAIAAAAAAAAAAAAAAA="/>
              </a:ext>
            </a:extLst>
          </p:cNvSpPr>
          <p:nvPr>
            <p:ph type="ftr" sz="quarter" idx="11"/>
          </p:nvPr>
        </p:nvSpPr>
        <p:spPr/>
        <p:txBody>
          <a:bodyPr/>
          <a:lstStyle/>
          <a:p>
            <a:pPr/>
          </a:p>
        </p:txBody>
      </p:sp>
      <p:sp>
        <p:nvSpPr>
          <p:cNvPr id="5"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oKgAAcCYAAGA2AABAKQAAEAAAACYAAAAIAAAAAAAAAAAAAAA="/>
              </a:ext>
            </a:extLst>
          </p:cNvSpPr>
          <p:nvPr>
            <p:ph type="sldNum" sz="quarter" idx="12"/>
          </p:nvPr>
        </p:nvSpPr>
        <p:spPr/>
        <p:txBody>
          <a:bodyPr/>
          <a:lstStyle/>
          <a:p>
            <a:pPr/>
            <a:fld id="{16ABB5BF-F1FB-FE43-B513-0716FB5D4352}" type="slidenum">
              <a:t/>
            </a:fld>
          </a:p>
        </p:txBody>
      </p:sp>
    </p:spTree>
  </p:cSld>
  <p:clrMapOvr>
    <a:masterClrMapping/>
  </p:clrMapOvr>
</p:sldLayout>
</file>

<file path=ppt/slideLayouts/slideLayout51.xml><?xml version="1.0" encoding="utf-8"?>
<p:sldLayout xmlns:p="http://schemas.openxmlformats.org/presentationml/2006/main" xmlns:p14="http://schemas.microsoft.com/office/powerpoint/2010/main" xmlns:r="http://schemas.openxmlformats.org/officeDocument/2006/relationships" xmlns:a="http://schemas.openxmlformats.org/drawingml/2006/main" type="blank">
  <p:cSld name="Leer">
    <p:spTree>
      <p:nvGrpSpPr>
        <p:cNvPr id="1" name=""/>
        <p:cNvGrpSpPr/>
        <p:nvPr/>
      </p:nvGrpSpPr>
      <p:grpSpPr>
        <a:xfrm>
          <a:off x="0" y="0"/>
          <a:ext cx="0" cy="0"/>
          <a:chOff x="0" y="0"/>
          <a:chExt cx="0" cy="0"/>
        </a:xfrm>
      </p:grpSpPr>
      <p:sp>
        <p:nvSpPr>
          <p:cNvPr id="2"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wAAAAcCYAAKMMAABAKQAAEAAAACYAAAAIAAAAAAAAAAAAAAA="/>
              </a:ext>
            </a:extLst>
          </p:cNvSpPr>
          <p:nvPr>
            <p:ph type="dt" sz="quarter" idx="10"/>
          </p:nvPr>
        </p:nvSpPr>
        <p:spPr/>
        <p:txBody>
          <a:bodyPr/>
          <a:lstStyle/>
          <a:p>
            <a:pPr/>
          </a:p>
        </p:txBody>
      </p:sp>
      <p:sp>
        <p:nvSpPr>
          <p:cNvPr id="3"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cCYAAAglAABAKQAAEAAAACYAAAAIAAAAAAAAAAAAAAA="/>
              </a:ext>
            </a:extLst>
          </p:cNvSpPr>
          <p:nvPr>
            <p:ph type="ftr" sz="quarter" idx="11"/>
          </p:nvPr>
        </p:nvSpPr>
        <p:spPr/>
        <p:txBody>
          <a:bodyPr/>
          <a:lstStyle/>
          <a:p>
            <a:pPr/>
          </a:p>
        </p:txBody>
      </p:sp>
      <p:sp>
        <p:nvSpPr>
          <p:cNvPr id="4"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oKgAAcCYAAGA2AABAKQAAEAAAACYAAAAIAAAAAAAAAAAAAAA="/>
              </a:ext>
            </a:extLst>
          </p:cNvSpPr>
          <p:nvPr>
            <p:ph type="sldNum" sz="quarter" idx="12"/>
          </p:nvPr>
        </p:nvSpPr>
        <p:spPr/>
        <p:txBody>
          <a:bodyPr/>
          <a:lstStyle/>
          <a:p>
            <a:pPr/>
            <a:fld id="{16AB83B0-FEFB-FE75-B513-0820CD5D435D}" type="slidenum">
              <a:t/>
            </a:fld>
          </a:p>
        </p:txBody>
      </p:sp>
    </p:spTree>
  </p:cSld>
  <p:clrMapOvr>
    <a:masterClrMapping/>
  </p:clrMapOvr>
</p:sldLayout>
</file>

<file path=ppt/slideLayouts/slideLayout52.xml><?xml version="1.0" encoding="utf-8"?>
<p:sldLayout xmlns:p="http://schemas.openxmlformats.org/presentationml/2006/main" xmlns:p14="http://schemas.microsoft.com/office/powerpoint/2010/main" xmlns:r="http://schemas.openxmlformats.org/officeDocument/2006/relationships" xmlns:a="http://schemas.openxmlformats.org/drawingml/2006/main" type="objTx">
  <p:cSld name="Inhalt mit 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rgEAAFIVAADUCAAAEAAAACYAAAAIAAAAgQAAAAAAAAA="/>
              </a:ext>
            </a:extLst>
          </p:cNvSpPr>
          <p:nvPr>
            <p:ph type="title"/>
          </p:nvPr>
        </p:nvSpPr>
        <p:spPr>
          <a:xfrm>
            <a:off x="457200" y="273050"/>
            <a:ext cx="3008630" cy="1162050"/>
          </a:xfrm>
        </p:spPr>
        <p:txBody>
          <a:bodyPr vert="horz" wrap="square" lIns="91440" tIns="45720" rIns="91440" bIns="45720" numCol="1" spcCol="215900" anchor="b">
            <a:prstTxWarp prst="textNoShape">
              <a:avLst/>
            </a:prstTxWarp>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FQAArgEAAHA1AACwJQAAEAAAACYAAAAIAAAAAQAAAAAAAAA="/>
              </a:ext>
            </a:extLst>
          </p:cNvSpPr>
          <p:nvPr>
            <p:ph idx="1"/>
          </p:nvPr>
        </p:nvSpPr>
        <p:spPr>
          <a:xfrm>
            <a:off x="3575050" y="273050"/>
            <a:ext cx="5111750" cy="585343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1AgAAFIVAACwJQAAEAAAACYAAAAIAAAAAQAAAAAAAAA="/>
              </a:ext>
            </a:extLst>
          </p:cNvSpPr>
          <p:nvPr>
            <p:ph idx="2"/>
          </p:nvPr>
        </p:nvSpPr>
        <p:spPr>
          <a:xfrm>
            <a:off x="457200" y="1435100"/>
            <a:ext cx="3008630" cy="4691380"/>
          </a:xfrm>
        </p:spPr>
        <p:txBody>
          <a:bodyPr/>
          <a:lstStyle/>
          <a:p>
            <a:pPr/>
            <a:r>
              <a:t>Master-Textstil durch Klicken bearbeiten</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wAAAAcCYAAKMMAABA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cCYAAAglAABA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oKgAAcCYAAGA2AABAKQAAEAAAACYAAAAIAAAAAAAAAAAAAAA="/>
              </a:ext>
            </a:extLst>
          </p:cNvSpPr>
          <p:nvPr>
            <p:ph type="sldNum" sz="quarter" idx="12"/>
          </p:nvPr>
        </p:nvSpPr>
        <p:spPr/>
        <p:txBody>
          <a:bodyPr/>
          <a:lstStyle/>
          <a:p>
            <a:pPr/>
            <a:fld id="{16AB906A-24FB-FE66-B513-D233DE5D4387}" type="slidenum">
              <a:t/>
            </a:fld>
          </a:p>
        </p:txBody>
      </p:sp>
    </p:spTree>
  </p:cSld>
  <p:clrMapOvr>
    <a:masterClrMapping/>
  </p:clrMapOvr>
</p:sldLayout>
</file>

<file path=ppt/slideLayouts/slideLayout53.xml><?xml version="1.0" encoding="utf-8"?>
<p:sldLayout xmlns:p="http://schemas.openxmlformats.org/presentationml/2006/main" xmlns:p14="http://schemas.microsoft.com/office/powerpoint/2010/main" xmlns:r="http://schemas.openxmlformats.org/officeDocument/2006/relationships" xmlns:a="http://schemas.openxmlformats.org/drawingml/2006/main" type="picTx">
  <p:cSld name="Grafik mit 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iB0AAMYsAAAEIQAAEAAAACYAAAAIAAAAgQAAAAAAAAA="/>
              </a:ext>
            </a:extLst>
          </p:cNvSpPr>
          <p:nvPr>
            <p:ph type="title"/>
          </p:nvPr>
        </p:nvSpPr>
        <p:spPr>
          <a:xfrm>
            <a:off x="1791970" y="4800600"/>
            <a:ext cx="5486400" cy="566420"/>
          </a:xfrm>
        </p:spPr>
        <p:txBody>
          <a:bodyPr vert="horz" wrap="square" lIns="91440" tIns="45720" rIns="91440" bIns="45720" numCol="1" spcCol="215900" anchor="b">
            <a:prstTxWarp prst="textNoShape">
              <a:avLst/>
            </a:prstTxWarp>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xgMAAMYsAAAWHQAAEAAAACYAAAAIAAAAAQAAAAAAAAA="/>
              </a:ext>
            </a:extLst>
          </p:cNvSpPr>
          <p:nvPr>
            <p:ph idx="1"/>
          </p:nvPr>
        </p:nvSpPr>
        <p:spPr>
          <a:xfrm>
            <a:off x="1791970" y="613410"/>
            <a:ext cx="5486400" cy="4114800"/>
          </a:xfrm>
        </p:spPr>
        <p:txBody>
          <a:bodyPr/>
          <a:lstStyle/>
          <a:p>
            <a:pPr/>
            <a:r>
              <a:t>Master-Textstil durch Klicken bearbeiten</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BCEAAMYsAAD4JQAAEAAAACYAAAAIAAAAAQAAAAAAAAA="/>
              </a:ext>
            </a:extLst>
          </p:cNvSpPr>
          <p:nvPr>
            <p:ph idx="2"/>
          </p:nvPr>
        </p:nvSpPr>
        <p:spPr>
          <a:xfrm>
            <a:off x="1791970" y="5367020"/>
            <a:ext cx="5486400" cy="805180"/>
          </a:xfrm>
        </p:spPr>
        <p:txBody>
          <a:bodyPr/>
          <a:lstStyle/>
          <a:p>
            <a:pPr/>
            <a:r>
              <a:t>Master-Textstil durch Klicken bearbeiten</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wAAAAcCYAAKMMAABA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cCYAAAglAABA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oKgAAcCYAAGA2AABAKQAAEAAAACYAAAAIAAAAAAAAAAAAAAA="/>
              </a:ext>
            </a:extLst>
          </p:cNvSpPr>
          <p:nvPr>
            <p:ph type="sldNum" sz="quarter" idx="12"/>
          </p:nvPr>
        </p:nvSpPr>
        <p:spPr/>
        <p:txBody>
          <a:bodyPr/>
          <a:lstStyle/>
          <a:p>
            <a:pPr/>
            <a:fld id="{16ABB280-CEFB-FE44-B513-3811FC5D436D}" type="slidenum">
              <a:t/>
            </a:fld>
          </a:p>
        </p:txBody>
      </p:sp>
    </p:spTree>
  </p:cSld>
  <p:clrMapOvr>
    <a:masterClrMapping/>
  </p:clrMapOvr>
</p:sldLayout>
</file>

<file path=ppt/slideLayouts/slideLayout54.xml><?xml version="1.0" encoding="utf-8"?>
<p:sldLayout xmlns:p="http://schemas.openxmlformats.org/presentationml/2006/main" xmlns:p14="http://schemas.microsoft.com/office/powerpoint/2010/main" xmlns:r="http://schemas.openxmlformats.org/officeDocument/2006/relationships" xmlns:a="http://schemas.openxmlformats.org/drawingml/2006/main" type="vertTx">
  <p:cSld name="Titel und vertikaler Tex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ADwAAaAEAAGA2AADoCAAAEAAAACYAAAAIAAAAAAAAAAAAAAA="/>
              </a:ext>
            </a:extLst>
          </p:cNvSpPr>
          <p:nvPr>
            <p:ph type="title"/>
          </p:nvPr>
        </p:nvSpPr>
        <p:spPr/>
        <p:txBody>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Q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ADwAA2AkAAGA2AACAJQAAEAAAACYAAAAIAAAAAgAAAAAAAAA="/>
              </a:ext>
            </a:extLst>
          </p:cNvSpPr>
          <p:nvPr>
            <p:ph idx="1"/>
          </p:nvPr>
        </p:nvSpPr>
        <p:spPr/>
        <p:txBody>
          <a:bodyPr vert="vert" wrap="square" lIns="91440" tIns="45720" rIns="91440" bIns="45720" numCol="1" spcCol="215900" anchor="t">
            <a:prstTxWarp prst="textNoShape">
              <a:avLst/>
            </a:prstTxWarp>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wAAAAcCYAAKMMAABA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cCYAAAglAABA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oKgAAcCYAAGA2AABAKQAAEAAAACYAAAAIAAAAAAAAAAAAAAA="/>
              </a:ext>
            </a:extLst>
          </p:cNvSpPr>
          <p:nvPr>
            <p:ph type="sldNum" sz="quarter" idx="12"/>
          </p:nvPr>
        </p:nvSpPr>
        <p:spPr/>
        <p:txBody>
          <a:bodyPr/>
          <a:lstStyle/>
          <a:p>
            <a:pPr/>
            <a:fld id="{16ABC56E-20FB-FE33-B513-D6668B5D4383}" type="slidenum">
              <a:t/>
            </a:fld>
          </a:p>
        </p:txBody>
      </p:sp>
    </p:spTree>
  </p:cSld>
  <p:clrMapOvr>
    <a:masterClrMapping/>
  </p:clrMapOvr>
</p:sldLayout>
</file>

<file path=ppt/slideLayouts/slideLayout55.xml><?xml version="1.0" encoding="utf-8"?>
<p:sldLayout xmlns:p="http://schemas.openxmlformats.org/presentationml/2006/main" xmlns:p14="http://schemas.microsoft.com/office/powerpoint/2010/main" xmlns:r="http://schemas.openxmlformats.org/officeDocument/2006/relationships" xmlns:a="http://schemas.openxmlformats.org/drawingml/2006/main" type="vertTitleAndTx">
  <p:cSld name="Vertikaler Titel und Tex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Q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IKAAAsAEAAHA1AACwJQAAEAAAACYAAAAIAAAAgwAAAAAAAAA="/>
              </a:ext>
            </a:extLst>
          </p:cNvSpPr>
          <p:nvPr>
            <p:ph type="title"/>
          </p:nvPr>
        </p:nvSpPr>
        <p:spPr>
          <a:xfrm>
            <a:off x="6629400" y="274320"/>
            <a:ext cx="2057400" cy="5852160"/>
          </a:xfrm>
        </p:spPr>
        <p:txBody>
          <a:bodyPr vert="vert" wrap="square" lIns="91440" tIns="45720" rIns="91440" bIns="45720" numCol="1" spcCol="215900" anchor="b">
            <a:prstTxWarp prst="textNoShape">
              <a:avLst/>
            </a:prstTxWarp>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Q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AEAANgnAACwJQAAEAAAACYAAAAIAAAAAwAAAAAAAAA="/>
              </a:ext>
            </a:extLst>
          </p:cNvSpPr>
          <p:nvPr>
            <p:ph idx="1"/>
          </p:nvPr>
        </p:nvSpPr>
        <p:spPr>
          <a:xfrm>
            <a:off x="457200" y="274320"/>
            <a:ext cx="6019800" cy="5852160"/>
          </a:xfrm>
        </p:spPr>
        <p:txBody>
          <a:bodyPr vert="vert" wrap="square" lIns="91440" tIns="45720" rIns="91440" bIns="45720" numCol="1" spcCol="215900" anchor="t">
            <a:prstTxWarp prst="textNoShape">
              <a:avLst/>
            </a:prstTxWarp>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wAAAAcCYAAKMMAABA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cCYAAAglAABA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oKgAAcCYAAGA2AABAKQAAEAAAACYAAAAIAAAAAAAAAAAAAAA="/>
              </a:ext>
            </a:extLst>
          </p:cNvSpPr>
          <p:nvPr>
            <p:ph type="sldNum" sz="quarter" idx="12"/>
          </p:nvPr>
        </p:nvSpPr>
        <p:spPr/>
        <p:txBody>
          <a:bodyPr/>
          <a:lstStyle/>
          <a:p>
            <a:pPr/>
            <a:fld id="{16ABC181-CFFB-FE37-B513-39628F5D436C}" type="slidenum">
              <a:t/>
            </a:fld>
          </a:p>
        </p:txBody>
      </p:sp>
    </p:spTree>
  </p:cSld>
  <p:clrMapOvr>
    <a:masterClrMapping/>
  </p:clrMapOvr>
</p:sldLayout>
</file>

<file path=ppt/slideLayouts/slideLayout56.xml><?xml version="1.0" encoding="utf-8"?>
<p:sldLayout xmlns:p="http://schemas.openxmlformats.org/presentationml/2006/main" xmlns:p14="http://schemas.microsoft.com/office/powerpoint/2010/main" xmlns:r="http://schemas.openxmlformats.org/officeDocument/2006/relationships" xmlns:a="http://schemas.openxmlformats.org/drawingml/2006/main" type="title">
  <p:cSld name="Titelfolie">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8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BAAAGg0AAAg0AAAmFgAAEAAAACYAAAAIAAAAAQAAAAAAAAA="/>
              </a:ext>
            </a:extLst>
          </p:cNvSpPr>
          <p:nvPr>
            <p:ph type="ctrTitle"/>
          </p:nvPr>
        </p:nvSpPr>
        <p:spPr>
          <a:xfrm>
            <a:off x="685800" y="2129790"/>
            <a:ext cx="7772400" cy="1470660"/>
          </a:xfrm>
        </p:spPr>
        <p:txBody>
          <a:bodyPr/>
          <a:lstStyle/>
          <a:p>
            <a:pPr/>
            <a:r>
              <a:t>Master-Titelstil durch Klicken bearbeiten</a:t>
            </a:r>
          </a:p>
        </p:txBody>
      </p:sp>
      <p:sp>
        <p:nvSpPr>
          <p:cNvPr id="3" name="Folienuntertitel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wCAAA6BcAANAvAACwIgAAEAAAACYAAAAIAAAAAQAAAAAAAAA="/>
              </a:ext>
            </a:extLst>
          </p:cNvSpPr>
          <p:nvPr>
            <p:ph type="subTitle" idx="1"/>
          </p:nvPr>
        </p:nvSpPr>
        <p:spPr>
          <a:xfrm>
            <a:off x="1371600" y="3886200"/>
            <a:ext cx="6400800" cy="1752600"/>
          </a:xfrm>
        </p:spPr>
        <p:txBody>
          <a:bodyPr/>
          <a:lstStyle/>
          <a:p>
            <a:pPr/>
            <a:r>
              <a:t>Master-Untertitelstil durch Klicken bearbeiten</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8F63-2DFB-FE79-B513-DB2CC15D438E}" type="slidenum">
              <a:t/>
            </a:fld>
          </a:p>
        </p:txBody>
      </p:sp>
    </p:spTree>
  </p:cSld>
  <p:clrMapOvr>
    <a:masterClrMapping/>
  </p:clrMapOvr>
</p:sldLayout>
</file>

<file path=ppt/slideLayouts/slideLayout57.xml><?xml version="1.0" encoding="utf-8"?>
<p:sldLayout xmlns:p="http://schemas.openxmlformats.org/presentationml/2006/main" xmlns:p14="http://schemas.microsoft.com/office/powerpoint/2010/main" xmlns:r="http://schemas.openxmlformats.org/officeDocument/2006/relationships" xmlns:a="http://schemas.openxmlformats.org/drawingml/2006/main" type="tx">
  <p:cSld name="Titel und Inhal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HA1AACwJQAAEAAAACYAAAAIAAAAAAAAAAAAAAA="/>
              </a:ext>
            </a:extLst>
          </p:cNvSpPr>
          <p:nvPr>
            <p:ph idx="1"/>
          </p:nvPr>
        </p:nvSpPr>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A3D3-9DFB-FE55-B513-6B00ED5D433E}" type="slidenum">
              <a:t/>
            </a:fld>
          </a:p>
        </p:txBody>
      </p:sp>
    </p:spTree>
  </p:cSld>
  <p:clrMapOvr>
    <a:masterClrMapping/>
  </p:clrMapOvr>
</p:sldLayout>
</file>

<file path=ppt/slideLayouts/slideLayout58.xml><?xml version="1.0" encoding="utf-8"?>
<p:sldLayout xmlns:p="http://schemas.openxmlformats.org/presentationml/2006/main" xmlns:p14="http://schemas.microsoft.com/office/powerpoint/2010/main" xmlns:r="http://schemas.openxmlformats.org/officeDocument/2006/relationships" xmlns:a="http://schemas.openxmlformats.org/drawingml/2006/main" type="secHead">
  <p:cSld name="Abschnitts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yBAAAHBsAAEI0AAB9IwAAEAAAACYAAAAIAAAAgQAAAAAAAAA="/>
              </a:ext>
            </a:extLst>
          </p:cNvSpPr>
          <p:nvPr>
            <p:ph type="title"/>
          </p:nvPr>
        </p:nvSpPr>
        <p:spPr>
          <a:xfrm>
            <a:off x="722630" y="4406900"/>
            <a:ext cx="7772400" cy="1362075"/>
          </a:xfrm>
        </p:spPr>
        <p:txBody>
          <a:bodyPr vert="horz" wrap="square" lIns="91440" tIns="45720" rIns="91440" bIns="45720" numCol="1" spcCol="215900" anchor="t">
            <a:prstTxWarp prst="textNoShape">
              <a:avLst/>
            </a:prstTxWarp>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yBAAA4REAAEI0AAAcGwAAEAAAACYAAAAIAAAAgQAAAAAAAAA="/>
              </a:ext>
            </a:extLst>
          </p:cNvSpPr>
          <p:nvPr>
            <p:ph idx="1"/>
          </p:nvPr>
        </p:nvSpPr>
        <p:spPr>
          <a:xfrm>
            <a:off x="722630" y="2906395"/>
            <a:ext cx="7772400" cy="1500505"/>
          </a:xfrm>
        </p:spPr>
        <p:txBody>
          <a:bodyPr vert="horz" wrap="square" lIns="91440" tIns="45720" rIns="91440" bIns="45720" numCol="1" spcCol="215900" anchor="b">
            <a:prstTxWarp prst="textNoShape">
              <a:avLst/>
            </a:prstTxWarp>
          </a:bodyPr>
          <a:lstStyle/>
          <a:p>
            <a:pPr/>
            <a:r>
              <a:t>Master-Textstil durch Klicken bearbeiten</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D9E4-AAFB-FE2F-B513-5C7A975D4309}" type="slidenum">
              <a:t/>
            </a:fld>
          </a:p>
        </p:txBody>
      </p:sp>
    </p:spTree>
  </p:cSld>
  <p:clrMapOvr>
    <a:masterClrMapping/>
  </p:clrMapOvr>
</p:sldLayout>
</file>

<file path=ppt/slideLayouts/slideLayout59.xml><?xml version="1.0" encoding="utf-8"?>
<p:sldLayout xmlns:p="http://schemas.openxmlformats.org/presentationml/2006/main" xmlns:p14="http://schemas.microsoft.com/office/powerpoint/2010/main" xmlns:r="http://schemas.openxmlformats.org/officeDocument/2006/relationships" xmlns:a="http://schemas.openxmlformats.org/drawingml/2006/main" type="twoColTx">
  <p:cSld name="Titel und zwei Inhalte">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KgbAACwJQAAEAAAACYAAAAIAAAAAQAAAAAAAAA="/>
              </a:ext>
            </a:extLst>
          </p:cNvSpPr>
          <p:nvPr>
            <p:ph idx="1"/>
          </p:nvPr>
        </p:nvSpPr>
        <p:spPr>
          <a:xfrm>
            <a:off x="457200" y="1600200"/>
            <a:ext cx="4038600" cy="452628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YHAAA2AkAAHA1AACwJQAAEAAAACYAAAAIAAAAAQAAAAAAAAA="/>
              </a:ext>
            </a:extLst>
          </p:cNvSpPr>
          <p:nvPr>
            <p:ph idx="2"/>
          </p:nvPr>
        </p:nvSpPr>
        <p:spPr>
          <a:xfrm>
            <a:off x="4648200" y="1600200"/>
            <a:ext cx="4038600" cy="452628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F53F-71FB-FE03-B513-8756BB5D43D2}" type="slidenum">
              <a:t/>
            </a:fld>
          </a:p>
        </p:txBody>
      </p:sp>
    </p:spTree>
  </p:cSld>
  <p:clrMapOvr>
    <a:masterClrMapping/>
  </p:clrMapOvr>
</p:sldLayout>
</file>

<file path=ppt/slideLayouts/slideLayout6.xml><?xml version="1.0" encoding="utf-8"?>
<p:sldLayout xmlns:p="http://schemas.openxmlformats.org/presentationml/2006/main" xmlns:p14="http://schemas.microsoft.com/office/powerpoint/2010/main" xmlns:r="http://schemas.openxmlformats.org/officeDocument/2006/relationships" xmlns:a="http://schemas.openxmlformats.org/drawingml/2006/main" type="titleOnly">
  <p:cSld name="Nur Titel">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4"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5"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C1AD-E3FB-FE37-B513-15628F5D4340}" type="slidenum">
              <a:t/>
            </a:fld>
          </a:p>
        </p:txBody>
      </p:sp>
    </p:spTree>
  </p:cSld>
  <p:clrMapOvr>
    <a:masterClrMapping/>
  </p:clrMapOvr>
</p:sldLayout>
</file>

<file path=ppt/slideLayouts/slideLayout60.xml><?xml version="1.0" encoding="utf-8"?>
<p:sldLayout xmlns:p="http://schemas.openxmlformats.org/presentationml/2006/main" xmlns:p14="http://schemas.microsoft.com/office/powerpoint/2010/main" xmlns:r="http://schemas.openxmlformats.org/officeDocument/2006/relationships" xmlns:a="http://schemas.openxmlformats.org/drawingml/2006/main" type="twoTxTwoObj">
  <p:cSld name="Vergleich">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3"/>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cQkAAKobAABhDQAAEAAAACYAAAAIAAAAgQAAAAAAAAA="/>
              </a:ext>
            </a:extLst>
          </p:cNvSpPr>
          <p:nvPr>
            <p:ph idx="1"/>
          </p:nvPr>
        </p:nvSpPr>
        <p:spPr>
          <a:xfrm>
            <a:off x="457200" y="1534795"/>
            <a:ext cx="4039870" cy="640080"/>
          </a:xfrm>
        </p:spPr>
        <p:txBody>
          <a:bodyPr vert="horz" wrap="square" lIns="91440" tIns="45720" rIns="91440" bIns="45720" numCol="1" spcCol="215900" anchor="b">
            <a:prstTxWarp prst="textNoShape">
              <a:avLst/>
            </a:prstTxWarp>
          </a:bodyPr>
          <a:lstStyle/>
          <a:p>
            <a:pPr/>
            <a:r>
              <a:t>Master-Textstil durch Klicken bearbeiten</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YQ0AAKobAACwJQAAEAAAACYAAAAIAAAAAQAAAAAAAAA="/>
              </a:ext>
            </a:extLst>
          </p:cNvSpPr>
          <p:nvPr>
            <p:ph idx="2"/>
          </p:nvPr>
        </p:nvSpPr>
        <p:spPr>
          <a:xfrm>
            <a:off x="457200" y="2174875"/>
            <a:ext cx="4039870" cy="3951605"/>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5" name="Folientext2"/>
          <p:cNvSpPr>
            <a:spLocks noGrp="1" noChangeArrowheads="1"/>
            <a:extLst>
              <a:ext uri="smNativeData">
                <pr:smNativeData xmlns:pr="smNativeData" val="SMDATA_13_gYnAVRMAAAAlAAAAZAAAAA8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WHAAAcQkAAHA1AABhDQAAEAAAACYAAAAIAAAAgQAAAAAAAAA="/>
              </a:ext>
            </a:extLst>
          </p:cNvSpPr>
          <p:nvPr>
            <p:ph idx="3"/>
          </p:nvPr>
        </p:nvSpPr>
        <p:spPr>
          <a:xfrm>
            <a:off x="4646930" y="1534795"/>
            <a:ext cx="4039870" cy="640080"/>
          </a:xfrm>
        </p:spPr>
        <p:txBody>
          <a:bodyPr vert="horz" wrap="square" lIns="91440" tIns="45720" rIns="91440" bIns="45720" numCol="1" spcCol="215900" anchor="b">
            <a:prstTxWarp prst="textNoShape">
              <a:avLst/>
            </a:prstTxWarp>
          </a:bodyPr>
          <a:lstStyle/>
          <a:p>
            <a:pPr/>
            <a:r>
              <a:t>Master-Textstil durch Klicken bearbeiten</a:t>
            </a:r>
          </a:p>
        </p:txBody>
      </p:sp>
      <p:sp>
        <p:nvSpPr>
          <p:cNvPr id="6" name="Folientext4"/>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WHAAAYQ0AAHA1AACwJQAAEAAAACYAAAAIAAAAAQAAAAAAAAA="/>
              </a:ext>
            </a:extLst>
          </p:cNvSpPr>
          <p:nvPr>
            <p:ph idx="4"/>
          </p:nvPr>
        </p:nvSpPr>
        <p:spPr>
          <a:xfrm>
            <a:off x="4646930" y="2174875"/>
            <a:ext cx="4039870" cy="3951605"/>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7"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8"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9"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8A81-CFFB-FE7C-B513-3929C45D436C}" type="slidenum">
              <a:t/>
            </a:fld>
          </a:p>
        </p:txBody>
      </p:sp>
    </p:spTree>
  </p:cSld>
  <p:clrMapOvr>
    <a:masterClrMapping/>
  </p:clrMapOvr>
</p:sldLayout>
</file>

<file path=ppt/slideLayouts/slideLayout61.xml><?xml version="1.0" encoding="utf-8"?>
<p:sldLayout xmlns:p="http://schemas.openxmlformats.org/presentationml/2006/main" xmlns:p14="http://schemas.microsoft.com/office/powerpoint/2010/main" xmlns:r="http://schemas.openxmlformats.org/officeDocument/2006/relationships" xmlns:a="http://schemas.openxmlformats.org/drawingml/2006/main" type="titleOnly">
  <p:cSld name="Nur Titel">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4"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5"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8B33-7DFB-FE7D-B513-8B28C55D43DE}" type="slidenum">
              <a:t/>
            </a:fld>
          </a:p>
        </p:txBody>
      </p:sp>
    </p:spTree>
  </p:cSld>
  <p:clrMapOvr>
    <a:masterClrMapping/>
  </p:clrMapOvr>
</p:sldLayout>
</file>

<file path=ppt/slideLayouts/slideLayout62.xml><?xml version="1.0" encoding="utf-8"?>
<p:sldLayout xmlns:p="http://schemas.openxmlformats.org/presentationml/2006/main" xmlns:p14="http://schemas.microsoft.com/office/powerpoint/2010/main" xmlns:r="http://schemas.openxmlformats.org/officeDocument/2006/relationships" xmlns:a="http://schemas.openxmlformats.org/drawingml/2006/main" type="blank">
  <p:cSld name="Leer">
    <p:spTree>
      <p:nvGrpSpPr>
        <p:cNvPr id="1" name=""/>
        <p:cNvGrpSpPr/>
        <p:nvPr/>
      </p:nvGrpSpPr>
      <p:grpSpPr>
        <a:xfrm>
          <a:off x="0" y="0"/>
          <a:ext cx="0" cy="0"/>
          <a:chOff x="0" y="0"/>
          <a:chExt cx="0" cy="0"/>
        </a:xfrm>
      </p:grpSpPr>
      <p:sp>
        <p:nvSpPr>
          <p:cNvPr id="2"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3"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4"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F8D5-9BFB-FE0E-B513-6D5BB65D4338}" type="slidenum">
              <a:t/>
            </a:fld>
          </a:p>
        </p:txBody>
      </p:sp>
    </p:spTree>
  </p:cSld>
  <p:clrMapOvr>
    <a:masterClrMapping/>
  </p:clrMapOvr>
</p:sldLayout>
</file>

<file path=ppt/slideLayouts/slideLayout63.xml><?xml version="1.0" encoding="utf-8"?>
<p:sldLayout xmlns:p="http://schemas.openxmlformats.org/presentationml/2006/main" xmlns:p14="http://schemas.microsoft.com/office/powerpoint/2010/main" xmlns:r="http://schemas.openxmlformats.org/officeDocument/2006/relationships" xmlns:a="http://schemas.openxmlformats.org/drawingml/2006/main" type="objTx">
  <p:cSld name="Inhalt mit 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rgEAAFIVAADUCAAAEAAAACYAAAAIAAAAgQAAAAAAAAA="/>
              </a:ext>
            </a:extLst>
          </p:cNvSpPr>
          <p:nvPr>
            <p:ph type="title"/>
          </p:nvPr>
        </p:nvSpPr>
        <p:spPr>
          <a:xfrm>
            <a:off x="457200" y="273050"/>
            <a:ext cx="3008630" cy="1162050"/>
          </a:xfrm>
        </p:spPr>
        <p:txBody>
          <a:bodyPr vert="horz" wrap="square" lIns="91440" tIns="45720" rIns="91440" bIns="45720" numCol="1" spcCol="215900" anchor="b">
            <a:prstTxWarp prst="textNoShape">
              <a:avLst/>
            </a:prstTxWarp>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FQAArgEAAHA1AACwJQAAEAAAACYAAAAIAAAAAQAAAAAAAAA="/>
              </a:ext>
            </a:extLst>
          </p:cNvSpPr>
          <p:nvPr>
            <p:ph idx="1"/>
          </p:nvPr>
        </p:nvSpPr>
        <p:spPr>
          <a:xfrm>
            <a:off x="3575050" y="273050"/>
            <a:ext cx="5111750" cy="585343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1AgAAFIVAACwJQAAEAAAACYAAAAIAAAAAQAAAAAAAAA="/>
              </a:ext>
            </a:extLst>
          </p:cNvSpPr>
          <p:nvPr>
            <p:ph idx="2"/>
          </p:nvPr>
        </p:nvSpPr>
        <p:spPr>
          <a:xfrm>
            <a:off x="457200" y="1435100"/>
            <a:ext cx="3008630" cy="4691380"/>
          </a:xfrm>
        </p:spPr>
        <p:txBody>
          <a:bodyPr/>
          <a:lstStyle/>
          <a:p>
            <a:pPr/>
            <a:r>
              <a:t>Master-Textstil durch Klicken bearbeiten</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E127-69FB-FE17-B513-9F42AF5D43CA}" type="slidenum">
              <a:t/>
            </a:fld>
          </a:p>
        </p:txBody>
      </p:sp>
    </p:spTree>
  </p:cSld>
  <p:clrMapOvr>
    <a:masterClrMapping/>
  </p:clrMapOvr>
</p:sldLayout>
</file>

<file path=ppt/slideLayouts/slideLayout64.xml><?xml version="1.0" encoding="utf-8"?>
<p:sldLayout xmlns:p="http://schemas.openxmlformats.org/presentationml/2006/main" xmlns:p14="http://schemas.microsoft.com/office/powerpoint/2010/main" xmlns:r="http://schemas.openxmlformats.org/officeDocument/2006/relationships" xmlns:a="http://schemas.openxmlformats.org/drawingml/2006/main" type="picTx">
  <p:cSld name="Grafik mit 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iB0AAMYsAAAEIQAAEAAAACYAAAAIAAAAgQAAAAAAAAA="/>
              </a:ext>
            </a:extLst>
          </p:cNvSpPr>
          <p:nvPr>
            <p:ph type="title"/>
          </p:nvPr>
        </p:nvSpPr>
        <p:spPr>
          <a:xfrm>
            <a:off x="1791970" y="4800600"/>
            <a:ext cx="5486400" cy="566420"/>
          </a:xfrm>
        </p:spPr>
        <p:txBody>
          <a:bodyPr vert="horz" wrap="square" lIns="91440" tIns="45720" rIns="91440" bIns="45720" numCol="1" spcCol="215900" anchor="b">
            <a:prstTxWarp prst="textNoShape">
              <a:avLst/>
            </a:prstTxWarp>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xgMAAMYsAAAWHQAAEAAAACYAAAAIAAAAAQAAAAAAAAA="/>
              </a:ext>
            </a:extLst>
          </p:cNvSpPr>
          <p:nvPr>
            <p:ph idx="1"/>
          </p:nvPr>
        </p:nvSpPr>
        <p:spPr>
          <a:xfrm>
            <a:off x="1791970" y="613410"/>
            <a:ext cx="5486400" cy="4114800"/>
          </a:xfrm>
        </p:spPr>
        <p:txBody>
          <a:bodyPr/>
          <a:lstStyle/>
          <a:p>
            <a:pPr/>
            <a:r>
              <a:t>Master-Textstil durch Klicken bearbeiten</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BCEAAMYsAAD4JQAAEAAAACYAAAAIAAAAAQAAAAAAAAA="/>
              </a:ext>
            </a:extLst>
          </p:cNvSpPr>
          <p:nvPr>
            <p:ph idx="2"/>
          </p:nvPr>
        </p:nvSpPr>
        <p:spPr>
          <a:xfrm>
            <a:off x="1791970" y="5367020"/>
            <a:ext cx="5486400" cy="805180"/>
          </a:xfrm>
        </p:spPr>
        <p:txBody>
          <a:bodyPr/>
          <a:lstStyle/>
          <a:p>
            <a:pPr/>
            <a:r>
              <a:t>Master-Textstil durch Klicken bearbeiten</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EE48-06FB-FE18-B513-F04DA05D43A5}" type="slidenum">
              <a:t/>
            </a:fld>
          </a:p>
        </p:txBody>
      </p:sp>
    </p:spTree>
  </p:cSld>
  <p:clrMapOvr>
    <a:masterClrMapping/>
  </p:clrMapOvr>
</p:sldLayout>
</file>

<file path=ppt/slideLayouts/slideLayout65.xml><?xml version="1.0" encoding="utf-8"?>
<p:sldLayout xmlns:p="http://schemas.openxmlformats.org/presentationml/2006/main" xmlns:p14="http://schemas.microsoft.com/office/powerpoint/2010/main" xmlns:r="http://schemas.openxmlformats.org/officeDocument/2006/relationships" xmlns:a="http://schemas.openxmlformats.org/drawingml/2006/main" type="vertTx">
  <p:cSld name="Titel und vertikaler Tex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Q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HA1AACwJQAAEAAAACYAAAAIAAAAAgAAAAAAAAA="/>
              </a:ext>
            </a:extLst>
          </p:cNvSpPr>
          <p:nvPr>
            <p:ph idx="1"/>
          </p:nvPr>
        </p:nvSpPr>
        <p:spPr/>
        <p:txBody>
          <a:bodyPr vert="vert" wrap="square" lIns="91440" tIns="45720" rIns="91440" bIns="45720" numCol="1" spcCol="215900" anchor="t">
            <a:prstTxWarp prst="textNoShape">
              <a:avLst/>
            </a:prstTxWarp>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DC74-3AFB-FE2A-B513-CC7F925D4399}" type="slidenum">
              <a:t/>
            </a:fld>
          </a:p>
        </p:txBody>
      </p:sp>
    </p:spTree>
  </p:cSld>
  <p:clrMapOvr>
    <a:masterClrMapping/>
  </p:clrMapOvr>
</p:sldLayout>
</file>

<file path=ppt/slideLayouts/slideLayout66.xml><?xml version="1.0" encoding="utf-8"?>
<p:sldLayout xmlns:p="http://schemas.openxmlformats.org/presentationml/2006/main" xmlns:p14="http://schemas.microsoft.com/office/powerpoint/2010/main" xmlns:r="http://schemas.openxmlformats.org/officeDocument/2006/relationships" xmlns:a="http://schemas.openxmlformats.org/drawingml/2006/main" type="vertTitleAndTx">
  <p:cSld name="Vertikaler Titel und Tex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Q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IKAAAsAEAAHA1AACwJQAAEAAAACYAAAAIAAAAgwAAAAAAAAA="/>
              </a:ext>
            </a:extLst>
          </p:cNvSpPr>
          <p:nvPr>
            <p:ph type="title"/>
          </p:nvPr>
        </p:nvSpPr>
        <p:spPr>
          <a:xfrm>
            <a:off x="6629400" y="274320"/>
            <a:ext cx="2057400" cy="5852160"/>
          </a:xfrm>
        </p:spPr>
        <p:txBody>
          <a:bodyPr vert="vert" wrap="square" lIns="91440" tIns="45720" rIns="91440" bIns="45720" numCol="1" spcCol="215900" anchor="b">
            <a:prstTxWarp prst="textNoShape">
              <a:avLst/>
            </a:prstTxWarp>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Q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AEAANgnAACwJQAAEAAAACYAAAAIAAAAAwAAAAAAAAA="/>
              </a:ext>
            </a:extLst>
          </p:cNvSpPr>
          <p:nvPr>
            <p:ph idx="1"/>
          </p:nvPr>
        </p:nvSpPr>
        <p:spPr>
          <a:xfrm>
            <a:off x="457200" y="274320"/>
            <a:ext cx="6019800" cy="5852160"/>
          </a:xfrm>
        </p:spPr>
        <p:txBody>
          <a:bodyPr vert="vert" wrap="square" lIns="91440" tIns="45720" rIns="91440" bIns="45720" numCol="1" spcCol="215900" anchor="t">
            <a:prstTxWarp prst="textNoShape">
              <a:avLst/>
            </a:prstTxWarp>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845D-13FB-FE72-B513-E527CA5D43B0}" type="slidenum">
              <a:t/>
            </a:fld>
          </a:p>
        </p:txBody>
      </p:sp>
    </p:spTree>
  </p:cSld>
  <p:clrMapOvr>
    <a:masterClrMapping/>
  </p:clrMapOvr>
</p:sldLayout>
</file>

<file path=ppt/slideLayouts/slideLayout67.xml><?xml version="1.0" encoding="utf-8"?>
<p:sldLayout xmlns:p="http://schemas.openxmlformats.org/presentationml/2006/main" xmlns:p14="http://schemas.microsoft.com/office/powerpoint/2010/main" xmlns:r="http://schemas.openxmlformats.org/officeDocument/2006/relationships" xmlns:a="http://schemas.openxmlformats.org/drawingml/2006/main" type="title">
  <p:cSld name="Titelfolie">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8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BAAAGg0AAAg0AAAmFgAAEAAAACYAAAAIAAAAAQAAAAAAAAA="/>
              </a:ext>
            </a:extLst>
          </p:cNvSpPr>
          <p:nvPr>
            <p:ph type="ctrTitle"/>
          </p:nvPr>
        </p:nvSpPr>
        <p:spPr>
          <a:xfrm>
            <a:off x="685800" y="2129790"/>
            <a:ext cx="7772400" cy="1470660"/>
          </a:xfrm>
        </p:spPr>
        <p:txBody>
          <a:bodyPr/>
          <a:lstStyle/>
          <a:p>
            <a:pPr/>
            <a:r>
              <a:t>Master-Titelstil durch Klicken bearbeiten</a:t>
            </a:r>
          </a:p>
        </p:txBody>
      </p:sp>
      <p:sp>
        <p:nvSpPr>
          <p:cNvPr id="3" name="Folienuntertitel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wCAAA6BcAANAvAACwIgAAEAAAACYAAAAIAAAAAQAAAAAAAAA="/>
              </a:ext>
            </a:extLst>
          </p:cNvSpPr>
          <p:nvPr>
            <p:ph type="subTitle" idx="1"/>
          </p:nvPr>
        </p:nvSpPr>
        <p:spPr>
          <a:xfrm>
            <a:off x="1371600" y="3886200"/>
            <a:ext cx="6400800" cy="1752600"/>
          </a:xfrm>
        </p:spPr>
        <p:txBody>
          <a:bodyPr/>
          <a:lstStyle/>
          <a:p>
            <a:pPr/>
            <a:r>
              <a:t>Master-Untertitelstil durch Klicken bearbeiten</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CB0F-41FB-FE3D-B513-B768855D43E2}" type="slidenum">
              <a:t/>
            </a:fld>
          </a:p>
        </p:txBody>
      </p:sp>
    </p:spTree>
  </p:cSld>
  <p:clrMapOvr>
    <a:masterClrMapping/>
  </p:clrMapOvr>
</p:sldLayout>
</file>

<file path=ppt/slideLayouts/slideLayout68.xml><?xml version="1.0" encoding="utf-8"?>
<p:sldLayout xmlns:p="http://schemas.openxmlformats.org/presentationml/2006/main" xmlns:p14="http://schemas.microsoft.com/office/powerpoint/2010/main" xmlns:r="http://schemas.openxmlformats.org/officeDocument/2006/relationships" xmlns:a="http://schemas.openxmlformats.org/drawingml/2006/main" type="tx">
  <p:cSld name="Titel und Inhal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HA1AACwJQAAEAAAACYAAAAIAAAAAAAAAAAAAAA="/>
              </a:ext>
            </a:extLst>
          </p:cNvSpPr>
          <p:nvPr>
            <p:ph idx="1"/>
          </p:nvPr>
        </p:nvSpPr>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A5FC-B2FB-FE53-B513-4406EB5D4311}" type="slidenum">
              <a:t/>
            </a:fld>
          </a:p>
        </p:txBody>
      </p:sp>
    </p:spTree>
  </p:cSld>
  <p:clrMapOvr>
    <a:masterClrMapping/>
  </p:clrMapOvr>
</p:sldLayout>
</file>

<file path=ppt/slideLayouts/slideLayout69.xml><?xml version="1.0" encoding="utf-8"?>
<p:sldLayout xmlns:p="http://schemas.openxmlformats.org/presentationml/2006/main" xmlns:p14="http://schemas.microsoft.com/office/powerpoint/2010/main" xmlns:r="http://schemas.openxmlformats.org/officeDocument/2006/relationships" xmlns:a="http://schemas.openxmlformats.org/drawingml/2006/main" type="secHead">
  <p:cSld name="Abschnitts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yBAAAHBsAAEI0AAB9IwAAEAAAACYAAAAIAAAAgQAAAAAAAAA="/>
              </a:ext>
            </a:extLst>
          </p:cNvSpPr>
          <p:nvPr>
            <p:ph type="title"/>
          </p:nvPr>
        </p:nvSpPr>
        <p:spPr>
          <a:xfrm>
            <a:off x="722630" y="4406900"/>
            <a:ext cx="7772400" cy="1362075"/>
          </a:xfrm>
        </p:spPr>
        <p:txBody>
          <a:bodyPr vert="horz" wrap="square" lIns="91440" tIns="45720" rIns="91440" bIns="45720" numCol="1" spcCol="215900" anchor="t">
            <a:prstTxWarp prst="textNoShape">
              <a:avLst/>
            </a:prstTxWarp>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yBAAA4REAAEI0AAAcGwAAEAAAACYAAAAIAAAAgQAAAAAAAAA="/>
              </a:ext>
            </a:extLst>
          </p:cNvSpPr>
          <p:nvPr>
            <p:ph idx="1"/>
          </p:nvPr>
        </p:nvSpPr>
        <p:spPr>
          <a:xfrm>
            <a:off x="722630" y="2906395"/>
            <a:ext cx="7772400" cy="1500505"/>
          </a:xfrm>
        </p:spPr>
        <p:txBody>
          <a:bodyPr vert="horz" wrap="square" lIns="91440" tIns="45720" rIns="91440" bIns="45720" numCol="1" spcCol="215900" anchor="b">
            <a:prstTxWarp prst="textNoShape">
              <a:avLst/>
            </a:prstTxWarp>
          </a:bodyPr>
          <a:lstStyle/>
          <a:p>
            <a:pPr/>
            <a:r>
              <a:t>Master-Textstil durch Klicken bearbeiten</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93C0-8EFB-FE65-B513-7830DD5D432D}" type="slidenum">
              <a:t/>
            </a:fld>
          </a:p>
        </p:txBody>
      </p:sp>
    </p:spTree>
  </p:cSld>
  <p:clrMapOvr>
    <a:masterClrMapping/>
  </p:clrMapOvr>
</p:sldLayout>
</file>

<file path=ppt/slideLayouts/slideLayout7.xml><?xml version="1.0" encoding="utf-8"?>
<p:sldLayout xmlns:p="http://schemas.openxmlformats.org/presentationml/2006/main" xmlns:p14="http://schemas.microsoft.com/office/powerpoint/2010/main" xmlns:r="http://schemas.openxmlformats.org/officeDocument/2006/relationships" xmlns:a="http://schemas.openxmlformats.org/drawingml/2006/main" type="blank">
  <p:cSld name="Leer">
    <p:spTree>
      <p:nvGrpSpPr>
        <p:cNvPr id="1" name=""/>
        <p:cNvGrpSpPr/>
        <p:nvPr/>
      </p:nvGrpSpPr>
      <p:grpSpPr>
        <a:xfrm>
          <a:off x="0" y="0"/>
          <a:ext cx="0" cy="0"/>
          <a:chOff x="0" y="0"/>
          <a:chExt cx="0" cy="0"/>
        </a:xfrm>
      </p:grpSpPr>
      <p:sp>
        <p:nvSpPr>
          <p:cNvPr id="2"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3"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4"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CB15-5BFB-FE3D-B513-AD68855D43F8}" type="slidenum">
              <a:t/>
            </a:fld>
          </a:p>
        </p:txBody>
      </p:sp>
    </p:spTree>
  </p:cSld>
  <p:clrMapOvr>
    <a:masterClrMapping/>
  </p:clrMapOvr>
</p:sldLayout>
</file>

<file path=ppt/slideLayouts/slideLayout70.xml><?xml version="1.0" encoding="utf-8"?>
<p:sldLayout xmlns:p="http://schemas.openxmlformats.org/presentationml/2006/main" xmlns:p14="http://schemas.microsoft.com/office/powerpoint/2010/main" xmlns:r="http://schemas.openxmlformats.org/officeDocument/2006/relationships" xmlns:a="http://schemas.openxmlformats.org/drawingml/2006/main" type="twoColTx">
  <p:cSld name="Titel und zwei Inhalte">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KgbAACwJQAAEAAAACYAAAAIAAAAAQAAAAAAAAA="/>
              </a:ext>
            </a:extLst>
          </p:cNvSpPr>
          <p:nvPr>
            <p:ph idx="1"/>
          </p:nvPr>
        </p:nvSpPr>
        <p:spPr>
          <a:xfrm>
            <a:off x="457200" y="1600200"/>
            <a:ext cx="4038600" cy="452628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YHAAA2AkAAHA1AACwJQAAEAAAACYAAAAIAAAAAQAAAAAAAAA="/>
              </a:ext>
            </a:extLst>
          </p:cNvSpPr>
          <p:nvPr>
            <p:ph idx="2"/>
          </p:nvPr>
        </p:nvSpPr>
        <p:spPr>
          <a:xfrm>
            <a:off x="4648200" y="1600200"/>
            <a:ext cx="4038600" cy="452628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B871-3FFB-FE4E-B513-C91BF65D439C}" type="slidenum">
              <a:t/>
            </a:fld>
          </a:p>
        </p:txBody>
      </p:sp>
    </p:spTree>
  </p:cSld>
  <p:clrMapOvr>
    <a:masterClrMapping/>
  </p:clrMapOvr>
</p:sldLayout>
</file>

<file path=ppt/slideLayouts/slideLayout71.xml><?xml version="1.0" encoding="utf-8"?>
<p:sldLayout xmlns:p="http://schemas.openxmlformats.org/presentationml/2006/main" xmlns:p14="http://schemas.microsoft.com/office/powerpoint/2010/main" xmlns:r="http://schemas.openxmlformats.org/officeDocument/2006/relationships" xmlns:a="http://schemas.openxmlformats.org/drawingml/2006/main" type="twoTxTwoObj">
  <p:cSld name="Vergleich">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3"/>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cQkAAKobAABhDQAAEAAAACYAAAAIAAAAgQAAAAAAAAA="/>
              </a:ext>
            </a:extLst>
          </p:cNvSpPr>
          <p:nvPr>
            <p:ph idx="1"/>
          </p:nvPr>
        </p:nvSpPr>
        <p:spPr>
          <a:xfrm>
            <a:off x="457200" y="1534795"/>
            <a:ext cx="4039870" cy="640080"/>
          </a:xfrm>
        </p:spPr>
        <p:txBody>
          <a:bodyPr vert="horz" wrap="square" lIns="91440" tIns="45720" rIns="91440" bIns="45720" numCol="1" spcCol="215900" anchor="b">
            <a:prstTxWarp prst="textNoShape">
              <a:avLst/>
            </a:prstTxWarp>
          </a:bodyPr>
          <a:lstStyle/>
          <a:p>
            <a:pPr/>
            <a:r>
              <a:t>Master-Textstil durch Klicken bearbeiten</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YQ0AAKobAACwJQAAEAAAACYAAAAIAAAAAQAAAAAAAAA="/>
              </a:ext>
            </a:extLst>
          </p:cNvSpPr>
          <p:nvPr>
            <p:ph idx="2"/>
          </p:nvPr>
        </p:nvSpPr>
        <p:spPr>
          <a:xfrm>
            <a:off x="457200" y="2174875"/>
            <a:ext cx="4039870" cy="3951605"/>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5" name="Folientext2"/>
          <p:cNvSpPr>
            <a:spLocks noGrp="1" noChangeArrowheads="1"/>
            <a:extLst>
              <a:ext uri="smNativeData">
                <pr:smNativeData xmlns:pr="smNativeData" val="SMDATA_13_gYnAVRMAAAAlAAAAZAAAAA8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WHAAAcQkAAHA1AABhDQAAEAAAACYAAAAIAAAAgQAAAAAAAAA="/>
              </a:ext>
            </a:extLst>
          </p:cNvSpPr>
          <p:nvPr>
            <p:ph idx="3"/>
          </p:nvPr>
        </p:nvSpPr>
        <p:spPr>
          <a:xfrm>
            <a:off x="4646930" y="1534795"/>
            <a:ext cx="4039870" cy="640080"/>
          </a:xfrm>
        </p:spPr>
        <p:txBody>
          <a:bodyPr vert="horz" wrap="square" lIns="91440" tIns="45720" rIns="91440" bIns="45720" numCol="1" spcCol="215900" anchor="b">
            <a:prstTxWarp prst="textNoShape">
              <a:avLst/>
            </a:prstTxWarp>
          </a:bodyPr>
          <a:lstStyle/>
          <a:p>
            <a:pPr/>
            <a:r>
              <a:t>Master-Textstil durch Klicken bearbeiten</a:t>
            </a:r>
          </a:p>
        </p:txBody>
      </p:sp>
      <p:sp>
        <p:nvSpPr>
          <p:cNvPr id="6" name="Folientext4"/>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WHAAAYQ0AAHA1AACwJQAAEAAAACYAAAAIAAAAAQAAAAAAAAA="/>
              </a:ext>
            </a:extLst>
          </p:cNvSpPr>
          <p:nvPr>
            <p:ph idx="4"/>
          </p:nvPr>
        </p:nvSpPr>
        <p:spPr>
          <a:xfrm>
            <a:off x="4646930" y="2174875"/>
            <a:ext cx="4039870" cy="3951605"/>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7"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8"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9"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F506-48FB-FE03-B513-BE56BB5D43EB}" type="slidenum">
              <a:t/>
            </a:fld>
          </a:p>
        </p:txBody>
      </p:sp>
    </p:spTree>
  </p:cSld>
  <p:clrMapOvr>
    <a:masterClrMapping/>
  </p:clrMapOvr>
</p:sldLayout>
</file>

<file path=ppt/slideLayouts/slideLayout72.xml><?xml version="1.0" encoding="utf-8"?>
<p:sldLayout xmlns:p="http://schemas.openxmlformats.org/presentationml/2006/main" xmlns:p14="http://schemas.microsoft.com/office/powerpoint/2010/main" xmlns:r="http://schemas.openxmlformats.org/officeDocument/2006/relationships" xmlns:a="http://schemas.openxmlformats.org/drawingml/2006/main" type="titleOnly">
  <p:cSld name="Nur Titel">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4"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5"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FBB9-F7FB-FE0D-B513-0158B55D4354}" type="slidenum">
              <a:t/>
            </a:fld>
          </a:p>
        </p:txBody>
      </p:sp>
    </p:spTree>
  </p:cSld>
  <p:clrMapOvr>
    <a:masterClrMapping/>
  </p:clrMapOvr>
</p:sldLayout>
</file>

<file path=ppt/slideLayouts/slideLayout73.xml><?xml version="1.0" encoding="utf-8"?>
<p:sldLayout xmlns:p="http://schemas.openxmlformats.org/presentationml/2006/main" xmlns:p14="http://schemas.microsoft.com/office/powerpoint/2010/main" xmlns:r="http://schemas.openxmlformats.org/officeDocument/2006/relationships" xmlns:a="http://schemas.openxmlformats.org/drawingml/2006/main" type="blank">
  <p:cSld name="Leer">
    <p:spTree>
      <p:nvGrpSpPr>
        <p:cNvPr id="1" name=""/>
        <p:cNvGrpSpPr/>
        <p:nvPr/>
      </p:nvGrpSpPr>
      <p:grpSpPr>
        <a:xfrm>
          <a:off x="0" y="0"/>
          <a:ext cx="0" cy="0"/>
          <a:chOff x="0" y="0"/>
          <a:chExt cx="0" cy="0"/>
        </a:xfrm>
      </p:grpSpPr>
      <p:sp>
        <p:nvSpPr>
          <p:cNvPr id="2"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3"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4"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BF5E-10FB-FE49-B513-E61CF15D43B3}" type="slidenum">
              <a:t/>
            </a:fld>
          </a:p>
        </p:txBody>
      </p:sp>
    </p:spTree>
  </p:cSld>
  <p:clrMapOvr>
    <a:masterClrMapping/>
  </p:clrMapOvr>
</p:sldLayout>
</file>

<file path=ppt/slideLayouts/slideLayout74.xml><?xml version="1.0" encoding="utf-8"?>
<p:sldLayout xmlns:p="http://schemas.openxmlformats.org/presentationml/2006/main" xmlns:p14="http://schemas.microsoft.com/office/powerpoint/2010/main" xmlns:r="http://schemas.openxmlformats.org/officeDocument/2006/relationships" xmlns:a="http://schemas.openxmlformats.org/drawingml/2006/main" type="objTx">
  <p:cSld name="Inhalt mit 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rgEAAFIVAADUCAAAEAAAACYAAAAIAAAAgQAAAAAAAAA="/>
              </a:ext>
            </a:extLst>
          </p:cNvSpPr>
          <p:nvPr>
            <p:ph type="title"/>
          </p:nvPr>
        </p:nvSpPr>
        <p:spPr>
          <a:xfrm>
            <a:off x="457200" y="273050"/>
            <a:ext cx="3008630" cy="1162050"/>
          </a:xfrm>
        </p:spPr>
        <p:txBody>
          <a:bodyPr vert="horz" wrap="square" lIns="91440" tIns="45720" rIns="91440" bIns="45720" numCol="1" spcCol="215900" anchor="b">
            <a:prstTxWarp prst="textNoShape">
              <a:avLst/>
            </a:prstTxWarp>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FQAArgEAAHA1AACwJQAAEAAAACYAAAAIAAAAAQAAAAAAAAA="/>
              </a:ext>
            </a:extLst>
          </p:cNvSpPr>
          <p:nvPr>
            <p:ph idx="1"/>
          </p:nvPr>
        </p:nvSpPr>
        <p:spPr>
          <a:xfrm>
            <a:off x="3575050" y="273050"/>
            <a:ext cx="5111750" cy="585343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1AgAAFIVAACwJQAAEAAAACYAAAAIAAAAAQAAAAAAAAA="/>
              </a:ext>
            </a:extLst>
          </p:cNvSpPr>
          <p:nvPr>
            <p:ph idx="2"/>
          </p:nvPr>
        </p:nvSpPr>
        <p:spPr>
          <a:xfrm>
            <a:off x="457200" y="1435100"/>
            <a:ext cx="3008630" cy="4691380"/>
          </a:xfrm>
        </p:spPr>
        <p:txBody>
          <a:bodyPr/>
          <a:lstStyle/>
          <a:p>
            <a:pPr/>
            <a:r>
              <a:t>Master-Textstil durch Klicken bearbeiten</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B9C3-8DFB-FE4F-B513-7B1AF75D432E}" type="slidenum">
              <a:t/>
            </a:fld>
          </a:p>
        </p:txBody>
      </p:sp>
    </p:spTree>
  </p:cSld>
  <p:clrMapOvr>
    <a:masterClrMapping/>
  </p:clrMapOvr>
</p:sldLayout>
</file>

<file path=ppt/slideLayouts/slideLayout75.xml><?xml version="1.0" encoding="utf-8"?>
<p:sldLayout xmlns:p="http://schemas.openxmlformats.org/presentationml/2006/main" xmlns:p14="http://schemas.microsoft.com/office/powerpoint/2010/main" xmlns:r="http://schemas.openxmlformats.org/officeDocument/2006/relationships" xmlns:a="http://schemas.openxmlformats.org/drawingml/2006/main" type="picTx">
  <p:cSld name="Grafik mit 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iB0AAMYsAAAEIQAAEAAAACYAAAAIAAAAgQAAAAAAAAA="/>
              </a:ext>
            </a:extLst>
          </p:cNvSpPr>
          <p:nvPr>
            <p:ph type="title"/>
          </p:nvPr>
        </p:nvSpPr>
        <p:spPr>
          <a:xfrm>
            <a:off x="1791970" y="4800600"/>
            <a:ext cx="5486400" cy="566420"/>
          </a:xfrm>
        </p:spPr>
        <p:txBody>
          <a:bodyPr vert="horz" wrap="square" lIns="91440" tIns="45720" rIns="91440" bIns="45720" numCol="1" spcCol="215900" anchor="b">
            <a:prstTxWarp prst="textNoShape">
              <a:avLst/>
            </a:prstTxWarp>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xgMAAMYsAAAWHQAAEAAAACYAAAAIAAAAAQAAAAAAAAA="/>
              </a:ext>
            </a:extLst>
          </p:cNvSpPr>
          <p:nvPr>
            <p:ph idx="1"/>
          </p:nvPr>
        </p:nvSpPr>
        <p:spPr>
          <a:xfrm>
            <a:off x="1791970" y="613410"/>
            <a:ext cx="5486400" cy="4114800"/>
          </a:xfrm>
        </p:spPr>
        <p:txBody>
          <a:bodyPr/>
          <a:lstStyle/>
          <a:p>
            <a:pPr/>
            <a:r>
              <a:t>Master-Textstil durch Klicken bearbeiten</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BCEAAMYsAAD4JQAAEAAAACYAAAAIAAAAAQAAAAAAAAA="/>
              </a:ext>
            </a:extLst>
          </p:cNvSpPr>
          <p:nvPr>
            <p:ph idx="2"/>
          </p:nvPr>
        </p:nvSpPr>
        <p:spPr>
          <a:xfrm>
            <a:off x="1791970" y="5367020"/>
            <a:ext cx="5486400" cy="805180"/>
          </a:xfrm>
        </p:spPr>
        <p:txBody>
          <a:bodyPr/>
          <a:lstStyle/>
          <a:p>
            <a:pPr/>
            <a:r>
              <a:t>Master-Textstil durch Klicken bearbeiten</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D53C-72FB-FE23-B513-84769B5D43D1}" type="slidenum">
              <a:t/>
            </a:fld>
          </a:p>
        </p:txBody>
      </p:sp>
    </p:spTree>
  </p:cSld>
  <p:clrMapOvr>
    <a:masterClrMapping/>
  </p:clrMapOvr>
</p:sldLayout>
</file>

<file path=ppt/slideLayouts/slideLayout76.xml><?xml version="1.0" encoding="utf-8"?>
<p:sldLayout xmlns:p="http://schemas.openxmlformats.org/presentationml/2006/main" xmlns:p14="http://schemas.microsoft.com/office/powerpoint/2010/main" xmlns:r="http://schemas.openxmlformats.org/officeDocument/2006/relationships" xmlns:a="http://schemas.openxmlformats.org/drawingml/2006/main" type="vertTx">
  <p:cSld name="Titel und vertikaler Tex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Q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HA1AACwJQAAEAAAACYAAAAIAAAAAgAAAAAAAAA="/>
              </a:ext>
            </a:extLst>
          </p:cNvSpPr>
          <p:nvPr>
            <p:ph idx="1"/>
          </p:nvPr>
        </p:nvSpPr>
        <p:spPr/>
        <p:txBody>
          <a:bodyPr vert="vert" wrap="square" lIns="91440" tIns="45720" rIns="91440" bIns="45720" numCol="1" spcCol="215900" anchor="t">
            <a:prstTxWarp prst="textNoShape">
              <a:avLst/>
            </a:prstTxWarp>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8CA3-EDFB-FE7A-B513-1B2FC25D434E}" type="slidenum">
              <a:t/>
            </a:fld>
          </a:p>
        </p:txBody>
      </p:sp>
    </p:spTree>
  </p:cSld>
  <p:clrMapOvr>
    <a:masterClrMapping/>
  </p:clrMapOvr>
</p:sldLayout>
</file>

<file path=ppt/slideLayouts/slideLayout77.xml><?xml version="1.0" encoding="utf-8"?>
<p:sldLayout xmlns:p="http://schemas.openxmlformats.org/presentationml/2006/main" xmlns:p14="http://schemas.microsoft.com/office/powerpoint/2010/main" xmlns:r="http://schemas.openxmlformats.org/officeDocument/2006/relationships" xmlns:a="http://schemas.openxmlformats.org/drawingml/2006/main" type="vertTitleAndTx">
  <p:cSld name="Vertikaler Titel und Tex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Q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IKAAAsAEAAHA1AACwJQAAEAAAACYAAAAIAAAAgwAAAAAAAAA="/>
              </a:ext>
            </a:extLst>
          </p:cNvSpPr>
          <p:nvPr>
            <p:ph type="title"/>
          </p:nvPr>
        </p:nvSpPr>
        <p:spPr>
          <a:xfrm>
            <a:off x="6629400" y="274320"/>
            <a:ext cx="2057400" cy="5852160"/>
          </a:xfrm>
        </p:spPr>
        <p:txBody>
          <a:bodyPr vert="vert" wrap="square" lIns="91440" tIns="45720" rIns="91440" bIns="45720" numCol="1" spcCol="215900" anchor="b">
            <a:prstTxWarp prst="textNoShape">
              <a:avLst/>
            </a:prstTxWarp>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Q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AEAANgnAACwJQAAEAAAACYAAAAIAAAAAwAAAAAAAAA="/>
              </a:ext>
            </a:extLst>
          </p:cNvSpPr>
          <p:nvPr>
            <p:ph idx="1"/>
          </p:nvPr>
        </p:nvSpPr>
        <p:spPr>
          <a:xfrm>
            <a:off x="457200" y="274320"/>
            <a:ext cx="6019800" cy="5852160"/>
          </a:xfrm>
        </p:spPr>
        <p:txBody>
          <a:bodyPr vert="vert" wrap="square" lIns="91440" tIns="45720" rIns="91440" bIns="45720" numCol="1" spcCol="215900" anchor="t">
            <a:prstTxWarp prst="textNoShape">
              <a:avLst/>
            </a:prstTxWarp>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8037-79FB-FE76-B513-8F23CE5D43DA}" type="slidenum">
              <a:t/>
            </a:fld>
          </a:p>
        </p:txBody>
      </p:sp>
    </p:spTree>
  </p:cSld>
  <p:clrMapOvr>
    <a:masterClrMapping/>
  </p:clrMapOvr>
</p:sldLayout>
</file>

<file path=ppt/slideLayouts/slideLayout78.xml><?xml version="1.0" encoding="utf-8"?>
<p:sldLayout xmlns:p="http://schemas.openxmlformats.org/presentationml/2006/main" xmlns:p14="http://schemas.microsoft.com/office/powerpoint/2010/main" xmlns:r="http://schemas.openxmlformats.org/officeDocument/2006/relationships" xmlns:a="http://schemas.openxmlformats.org/drawingml/2006/main" type="title">
  <p:cSld name="Titelfolie">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8AAAAAkAAAAEgAAACQAAAASAAAAAAAAAAB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BAAAGg0AAAg0AAAmFgAAEAAAACYAAAAIAAAAAQAAAAAAAAA="/>
              </a:ext>
            </a:extLst>
          </p:cNvSpPr>
          <p:nvPr>
            <p:ph type="ctrTitle"/>
          </p:nvPr>
        </p:nvSpPr>
        <p:spPr>
          <a:xfrm>
            <a:off x="685800" y="2129790"/>
            <a:ext cx="7772400" cy="1470660"/>
          </a:xfrm>
        </p:spPr>
        <p:txBody>
          <a:bodyPr/>
          <a:lstStyle/>
          <a:p>
            <a:pPr/>
            <a:r>
              <a:t>Master-Titelstil durch Klicken bearbeiten</a:t>
            </a:r>
          </a:p>
        </p:txBody>
      </p:sp>
      <p:sp>
        <p:nvSpPr>
          <p:cNvPr id="3" name="Folienuntertitel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wCAAA6BcAANAvAACwIgAAEAAAACYAAAAIAAAAAQAAAAAAAAA="/>
              </a:ext>
            </a:extLst>
          </p:cNvSpPr>
          <p:nvPr>
            <p:ph type="subTitle" idx="1"/>
          </p:nvPr>
        </p:nvSpPr>
        <p:spPr>
          <a:xfrm>
            <a:off x="1371600" y="3886200"/>
            <a:ext cx="6400800" cy="1752600"/>
          </a:xfrm>
        </p:spPr>
        <p:txBody>
          <a:bodyPr/>
          <a:lstStyle/>
          <a:p>
            <a:pPr/>
            <a:r>
              <a:t>Master-Untertitelstil durch Klicken bearbeiten</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BAAAcCYAAPAPAABA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cCYAAAglAABA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cCYAAAg0AABAKQAAEAAAACYAAAAIAAAAAAAAAAAAAAA="/>
              </a:ext>
            </a:extLst>
          </p:cNvSpPr>
          <p:nvPr>
            <p:ph type="sldNum" sz="quarter" idx="12"/>
          </p:nvPr>
        </p:nvSpPr>
        <p:spPr/>
        <p:txBody>
          <a:bodyPr/>
          <a:lstStyle/>
          <a:p>
            <a:pPr/>
            <a:fld id="{16ABEAE4-AAFB-FE1C-B513-5C49A45D4309}" type="slidenum">
              <a:t/>
            </a:fld>
          </a:p>
        </p:txBody>
      </p:sp>
    </p:spTree>
  </p:cSld>
  <p:clrMapOvr>
    <a:masterClrMapping/>
  </p:clrMapOvr>
</p:sldLayout>
</file>

<file path=ppt/slideLayouts/slideLayout79.xml><?xml version="1.0" encoding="utf-8"?>
<p:sldLayout xmlns:p="http://schemas.openxmlformats.org/presentationml/2006/main" xmlns:p14="http://schemas.microsoft.com/office/powerpoint/2010/main" xmlns:r="http://schemas.openxmlformats.org/officeDocument/2006/relationships" xmlns:a="http://schemas.openxmlformats.org/drawingml/2006/main" type="tx">
  <p:cSld name="Titel und Inhal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BAAA2wEAAAg0AADaCgAAEAAAACYAAAAIAAAAAAAAAAAAAAA="/>
              </a:ext>
            </a:extLst>
          </p:cNvSpPr>
          <p:nvPr>
            <p:ph type="title"/>
          </p:nvPr>
        </p:nvSpPr>
        <p:spPr/>
        <p:txBody>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BAAAMAwAAAg0AACAJQAAEAAAACYAAAAIAAAAAAAAAAAAAAA="/>
              </a:ext>
            </a:extLst>
          </p:cNvSpPr>
          <p:nvPr>
            <p:ph idx="1"/>
          </p:nvPr>
        </p:nvSpPr>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BAAAcCYAAPAPAABA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cCYAAAglAABA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cCYAAAg0AABAKQAAEAAAACYAAAAIAAAAAAAAAAAAAAA="/>
              </a:ext>
            </a:extLst>
          </p:cNvSpPr>
          <p:nvPr>
            <p:ph type="sldNum" sz="quarter" idx="12"/>
          </p:nvPr>
        </p:nvSpPr>
        <p:spPr/>
        <p:txBody>
          <a:bodyPr/>
          <a:lstStyle/>
          <a:p>
            <a:pPr/>
            <a:fld id="{16AB849C-D2FB-FE72-B513-2427CA5D4371}" type="slidenum">
              <a:t/>
            </a:fld>
          </a:p>
        </p:txBody>
      </p:sp>
    </p:spTree>
  </p:cSld>
  <p:clrMapOvr>
    <a:masterClrMapping/>
  </p:clrMapOvr>
</p:sldLayout>
</file>

<file path=ppt/slideLayouts/slideLayout8.xml><?xml version="1.0" encoding="utf-8"?>
<p:sldLayout xmlns:p="http://schemas.openxmlformats.org/presentationml/2006/main" xmlns:p14="http://schemas.microsoft.com/office/powerpoint/2010/main" xmlns:r="http://schemas.openxmlformats.org/officeDocument/2006/relationships" xmlns:a="http://schemas.openxmlformats.org/drawingml/2006/main" type="objTx">
  <p:cSld name="Inhalt mit 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rgEAAFIVAADUCAAAEAAAACYAAAAIAAAAgQAAAAAAAAA="/>
              </a:ext>
            </a:extLst>
          </p:cNvSpPr>
          <p:nvPr>
            <p:ph type="title"/>
          </p:nvPr>
        </p:nvSpPr>
        <p:spPr>
          <a:xfrm>
            <a:off x="457200" y="273050"/>
            <a:ext cx="3008630" cy="1162050"/>
          </a:xfrm>
        </p:spPr>
        <p:txBody>
          <a:bodyPr vert="horz" wrap="square" lIns="91440" tIns="45720" rIns="91440" bIns="45720" numCol="1" spcCol="215900" anchor="b">
            <a:prstTxWarp prst="textNoShape">
              <a:avLst/>
            </a:prstTxWarp>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FQAArgEAAHA1AACwJQAAEAAAACYAAAAIAAAAAQAAAAAAAAA="/>
              </a:ext>
            </a:extLst>
          </p:cNvSpPr>
          <p:nvPr>
            <p:ph idx="1"/>
          </p:nvPr>
        </p:nvSpPr>
        <p:spPr>
          <a:xfrm>
            <a:off x="3575050" y="273050"/>
            <a:ext cx="5111750" cy="585343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1AgAAFIVAACwJQAAEAAAACYAAAAIAAAAAQAAAAAAAAA="/>
              </a:ext>
            </a:extLst>
          </p:cNvSpPr>
          <p:nvPr>
            <p:ph idx="2"/>
          </p:nvPr>
        </p:nvSpPr>
        <p:spPr>
          <a:xfrm>
            <a:off x="457200" y="1435100"/>
            <a:ext cx="3008630" cy="4691380"/>
          </a:xfrm>
        </p:spPr>
        <p:txBody>
          <a:bodyPr/>
          <a:lstStyle/>
          <a:p>
            <a:pPr/>
            <a:r>
              <a:t>Master-Textstil durch Klicken bearbeiten</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E64A-04FB-FE10-B513-F245A85D43A7}" type="slidenum">
              <a:t/>
            </a:fld>
          </a:p>
        </p:txBody>
      </p:sp>
    </p:spTree>
  </p:cSld>
  <p:clrMapOvr>
    <a:masterClrMapping/>
  </p:clrMapOvr>
</p:sldLayout>
</file>

<file path=ppt/slideLayouts/slideLayout80.xml><?xml version="1.0" encoding="utf-8"?>
<p:sldLayout xmlns:p="http://schemas.openxmlformats.org/presentationml/2006/main" xmlns:p14="http://schemas.microsoft.com/office/powerpoint/2010/main" xmlns:r="http://schemas.openxmlformats.org/officeDocument/2006/relationships" xmlns:a="http://schemas.openxmlformats.org/drawingml/2006/main" type="secHead">
  <p:cSld name="Abschnitts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yBAAAHBsAAEI0AAB9IwAAEAAAACYAAAAIAAAAgQAAAAAAAAA="/>
              </a:ext>
            </a:extLst>
          </p:cNvSpPr>
          <p:nvPr>
            <p:ph type="title"/>
          </p:nvPr>
        </p:nvSpPr>
        <p:spPr>
          <a:xfrm>
            <a:off x="722630" y="4406900"/>
            <a:ext cx="7772400" cy="1362075"/>
          </a:xfrm>
        </p:spPr>
        <p:txBody>
          <a:bodyPr vert="horz" wrap="square" lIns="91440" tIns="45720" rIns="91440" bIns="45720" numCol="1" spcCol="215900" anchor="t">
            <a:prstTxWarp prst="textNoShape">
              <a:avLst/>
            </a:prstTxWarp>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yBAAA4REAAEI0AAAcGwAAEAAAACYAAAAIAAAAgQAAAAAAAAA="/>
              </a:ext>
            </a:extLst>
          </p:cNvSpPr>
          <p:nvPr>
            <p:ph idx="1"/>
          </p:nvPr>
        </p:nvSpPr>
        <p:spPr>
          <a:xfrm>
            <a:off x="722630" y="2906395"/>
            <a:ext cx="7772400" cy="1500505"/>
          </a:xfrm>
        </p:spPr>
        <p:txBody>
          <a:bodyPr vert="horz" wrap="square" lIns="91440" tIns="45720" rIns="91440" bIns="45720" numCol="1" spcCol="215900" anchor="b">
            <a:prstTxWarp prst="textNoShape">
              <a:avLst/>
            </a:prstTxWarp>
          </a:bodyPr>
          <a:lstStyle/>
          <a:p>
            <a:pPr/>
            <a:r>
              <a:t>Master-Textstil durch Klicken bearbeiten</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BAAAcCYAAPAPAABA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cCYAAAglAABA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cCYAAAg0AABAKQAAEAAAACYAAAAIAAAAAAAAAAAAAAA="/>
              </a:ext>
            </a:extLst>
          </p:cNvSpPr>
          <p:nvPr>
            <p:ph type="sldNum" sz="quarter" idx="12"/>
          </p:nvPr>
        </p:nvSpPr>
        <p:spPr/>
        <p:txBody>
          <a:bodyPr/>
          <a:lstStyle/>
          <a:p>
            <a:pPr/>
            <a:fld id="{16AB9B39-77FB-FE6D-B513-8138D55D43D4}" type="slidenum">
              <a:t/>
            </a:fld>
          </a:p>
        </p:txBody>
      </p:sp>
    </p:spTree>
  </p:cSld>
  <p:clrMapOvr>
    <a:masterClrMapping/>
  </p:clrMapOvr>
</p:sldLayout>
</file>

<file path=ppt/slideLayouts/slideLayout81.xml><?xml version="1.0" encoding="utf-8"?>
<p:sldLayout xmlns:p="http://schemas.openxmlformats.org/presentationml/2006/main" xmlns:p14="http://schemas.microsoft.com/office/powerpoint/2010/main" xmlns:r="http://schemas.openxmlformats.org/officeDocument/2006/relationships" xmlns:a="http://schemas.openxmlformats.org/drawingml/2006/main" type="twoColTx">
  <p:cSld name="Titel und zwei Inhalte">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BAAA2wEAAAg0AADaCgAAEAAAACYAAAAIAAAAAAAAAAAAAAA="/>
              </a:ext>
            </a:extLst>
          </p:cNvSpPr>
          <p:nvPr>
            <p:ph type="title"/>
          </p:nvPr>
        </p:nvSpPr>
        <p:spPr/>
        <p:txBody>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KgbAACwJQAAEAAAACYAAAAIAAAAAQAAAAAAAAA="/>
              </a:ext>
            </a:extLst>
          </p:cNvSpPr>
          <p:nvPr>
            <p:ph idx="1"/>
          </p:nvPr>
        </p:nvSpPr>
        <p:spPr>
          <a:xfrm>
            <a:off x="457200" y="1600200"/>
            <a:ext cx="4038600" cy="452628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YHAAA2AkAAHA1AACwJQAAEAAAACYAAAAIAAAAAQAAAAAAAAA="/>
              </a:ext>
            </a:extLst>
          </p:cNvSpPr>
          <p:nvPr>
            <p:ph idx="2"/>
          </p:nvPr>
        </p:nvSpPr>
        <p:spPr>
          <a:xfrm>
            <a:off x="4648200" y="1600200"/>
            <a:ext cx="4038600" cy="452628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BAAAcCYAAPAPAABA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cCYAAAglAABA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cCYAAAg0AABAKQAAEAAAACYAAAAIAAAAAAAAAAAAAAA="/>
              </a:ext>
            </a:extLst>
          </p:cNvSpPr>
          <p:nvPr>
            <p:ph type="sldNum" sz="quarter" idx="12"/>
          </p:nvPr>
        </p:nvSpPr>
        <p:spPr/>
        <p:txBody>
          <a:bodyPr/>
          <a:lstStyle/>
          <a:p>
            <a:pPr/>
            <a:fld id="{16ABB5E3-ADFB-FE43-B513-5B16FB5D430E}" type="slidenum">
              <a:t/>
            </a:fld>
          </a:p>
        </p:txBody>
      </p:sp>
    </p:spTree>
  </p:cSld>
  <p:clrMapOvr>
    <a:masterClrMapping/>
  </p:clrMapOvr>
</p:sldLayout>
</file>

<file path=ppt/slideLayouts/slideLayout82.xml><?xml version="1.0" encoding="utf-8"?>
<p:sldLayout xmlns:p="http://schemas.openxmlformats.org/presentationml/2006/main" xmlns:p14="http://schemas.microsoft.com/office/powerpoint/2010/main" xmlns:r="http://schemas.openxmlformats.org/officeDocument/2006/relationships" xmlns:a="http://schemas.openxmlformats.org/drawingml/2006/main" type="twoTxTwoObj">
  <p:cSld name="Vergleich">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BAAA2wEAAAg0AADaCgAAEAAAACYAAAAIAAAAAAAAAAAAAAA="/>
              </a:ext>
            </a:extLst>
          </p:cNvSpPr>
          <p:nvPr>
            <p:ph type="title"/>
          </p:nvPr>
        </p:nvSpPr>
        <p:spPr/>
        <p:txBody>
          <a:bodyPr/>
          <a:lstStyle/>
          <a:p>
            <a:pPr/>
            <a:r>
              <a:t>Master-Titelstil durch Klicken bearbeiten</a:t>
            </a:r>
          </a:p>
        </p:txBody>
      </p:sp>
      <p:sp>
        <p:nvSpPr>
          <p:cNvPr id="3" name="Folientext3"/>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cQkAAKobAABhDQAAEAAAACYAAAAIAAAAgQAAAAAAAAA="/>
              </a:ext>
            </a:extLst>
          </p:cNvSpPr>
          <p:nvPr>
            <p:ph idx="1"/>
          </p:nvPr>
        </p:nvSpPr>
        <p:spPr>
          <a:xfrm>
            <a:off x="457200" y="1534795"/>
            <a:ext cx="4039870" cy="640080"/>
          </a:xfrm>
        </p:spPr>
        <p:txBody>
          <a:bodyPr vert="horz" wrap="square" lIns="91440" tIns="45720" rIns="91440" bIns="45720" numCol="1" spcCol="215900" anchor="b">
            <a:prstTxWarp prst="textNoShape">
              <a:avLst/>
            </a:prstTxWarp>
          </a:bodyPr>
          <a:lstStyle/>
          <a:p>
            <a:pPr/>
            <a:r>
              <a:t>Master-Textstil durch Klicken bearbeiten</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YQ0AAKobAACwJQAAEAAAACYAAAAIAAAAAQAAAAAAAAA="/>
              </a:ext>
            </a:extLst>
          </p:cNvSpPr>
          <p:nvPr>
            <p:ph idx="2"/>
          </p:nvPr>
        </p:nvSpPr>
        <p:spPr>
          <a:xfrm>
            <a:off x="457200" y="2174875"/>
            <a:ext cx="4039870" cy="3951605"/>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5" name="Folientext2"/>
          <p:cNvSpPr>
            <a:spLocks noGrp="1" noChangeArrowheads="1"/>
            <a:extLst>
              <a:ext uri="smNativeData">
                <pr:smNativeData xmlns:pr="smNativeData" val="SMDATA_13_gYnAVRMAAAAlAAAAZAAAAA8AAAAAkAAAAEgAAACQAAAASAAAAAAAAAAC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WHAAAcQkAAHA1AABhDQAAEAAAACYAAAAIAAAAgQAAAAAAAAA="/>
              </a:ext>
            </a:extLst>
          </p:cNvSpPr>
          <p:nvPr>
            <p:ph idx="3"/>
          </p:nvPr>
        </p:nvSpPr>
        <p:spPr>
          <a:xfrm>
            <a:off x="4646930" y="1534795"/>
            <a:ext cx="4039870" cy="640080"/>
          </a:xfrm>
        </p:spPr>
        <p:txBody>
          <a:bodyPr vert="horz" wrap="square" lIns="91440" tIns="45720" rIns="91440" bIns="45720" numCol="1" spcCol="215900" anchor="b">
            <a:prstTxWarp prst="textNoShape">
              <a:avLst/>
            </a:prstTxWarp>
          </a:bodyPr>
          <a:lstStyle/>
          <a:p>
            <a:pPr/>
            <a:r>
              <a:t>Master-Textstil durch Klicken bearbeiten</a:t>
            </a:r>
          </a:p>
        </p:txBody>
      </p:sp>
      <p:sp>
        <p:nvSpPr>
          <p:cNvPr id="6" name="Folientext4"/>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WHAAAYQ0AAHA1AACwJQAAEAAAACYAAAAIAAAAAQAAAAAAAAA="/>
              </a:ext>
            </a:extLst>
          </p:cNvSpPr>
          <p:nvPr>
            <p:ph idx="4"/>
          </p:nvPr>
        </p:nvSpPr>
        <p:spPr>
          <a:xfrm>
            <a:off x="4646930" y="2174875"/>
            <a:ext cx="4039870" cy="3951605"/>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7"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BAAAcCYAAPAPAABAKQAAEAAAACYAAAAIAAAAAAAAAAAAAAA="/>
              </a:ext>
            </a:extLst>
          </p:cNvSpPr>
          <p:nvPr>
            <p:ph type="dt" sz="quarter" idx="10"/>
          </p:nvPr>
        </p:nvSpPr>
        <p:spPr/>
        <p:txBody>
          <a:bodyPr/>
          <a:lstStyle/>
          <a:p>
            <a:pPr/>
          </a:p>
        </p:txBody>
      </p:sp>
      <p:sp>
        <p:nvSpPr>
          <p:cNvPr id="8"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cCYAAAglAABAKQAAEAAAACYAAAAIAAAAAAAAAAAAAAA="/>
              </a:ext>
            </a:extLst>
          </p:cNvSpPr>
          <p:nvPr>
            <p:ph type="ftr" sz="quarter" idx="11"/>
          </p:nvPr>
        </p:nvSpPr>
        <p:spPr/>
        <p:txBody>
          <a:bodyPr/>
          <a:lstStyle/>
          <a:p>
            <a:pPr/>
          </a:p>
        </p:txBody>
      </p:sp>
      <p:sp>
        <p:nvSpPr>
          <p:cNvPr id="9"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cCYAAAg0AABAKQAAEAAAACYAAAAIAAAAAAAAAAAAAAA="/>
              </a:ext>
            </a:extLst>
          </p:cNvSpPr>
          <p:nvPr>
            <p:ph type="sldNum" sz="quarter" idx="12"/>
          </p:nvPr>
        </p:nvSpPr>
        <p:spPr/>
        <p:txBody>
          <a:bodyPr/>
          <a:lstStyle/>
          <a:p>
            <a:pPr/>
            <a:fld id="{16ABA0F4-BAFB-FE56-B513-4C03EE5D4319}" type="slidenum">
              <a:t/>
            </a:fld>
          </a:p>
        </p:txBody>
      </p:sp>
    </p:spTree>
  </p:cSld>
  <p:clrMapOvr>
    <a:masterClrMapping/>
  </p:clrMapOvr>
</p:sldLayout>
</file>

<file path=ppt/slideLayouts/slideLayout83.xml><?xml version="1.0" encoding="utf-8"?>
<p:sldLayout xmlns:p="http://schemas.openxmlformats.org/presentationml/2006/main" xmlns:p14="http://schemas.microsoft.com/office/powerpoint/2010/main" xmlns:r="http://schemas.openxmlformats.org/officeDocument/2006/relationships" xmlns:a="http://schemas.openxmlformats.org/drawingml/2006/main" type="titleOnly">
  <p:cSld name="Nur Titel">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BAAA2wEAAAg0AADaCgAAEAAAACYAAAAIAAAAAAAAAAAAAAA="/>
              </a:ext>
            </a:extLst>
          </p:cNvSpPr>
          <p:nvPr>
            <p:ph type="title"/>
          </p:nvPr>
        </p:nvSpPr>
        <p:spPr/>
        <p:txBody>
          <a:bodyPr/>
          <a:lstStyle/>
          <a:p>
            <a:pPr/>
            <a:r>
              <a:t>Master-Titelstil durch Klicken bearbeiten</a:t>
            </a:r>
          </a:p>
        </p:txBody>
      </p:sp>
      <p:sp>
        <p:nvSpPr>
          <p:cNvPr id="3"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BAAAcCYAAPAPAABAKQAAEAAAACYAAAAIAAAAAAAAAAAAAAA="/>
              </a:ext>
            </a:extLst>
          </p:cNvSpPr>
          <p:nvPr>
            <p:ph type="dt" sz="quarter" idx="10"/>
          </p:nvPr>
        </p:nvSpPr>
        <p:spPr/>
        <p:txBody>
          <a:bodyPr/>
          <a:lstStyle/>
          <a:p>
            <a:pPr/>
          </a:p>
        </p:txBody>
      </p:sp>
      <p:sp>
        <p:nvSpPr>
          <p:cNvPr id="4"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cCYAAAglAABAKQAAEAAAACYAAAAIAAAAAAAAAAAAAAA="/>
              </a:ext>
            </a:extLst>
          </p:cNvSpPr>
          <p:nvPr>
            <p:ph type="ftr" sz="quarter" idx="11"/>
          </p:nvPr>
        </p:nvSpPr>
        <p:spPr/>
        <p:txBody>
          <a:bodyPr/>
          <a:lstStyle/>
          <a:p>
            <a:pPr/>
          </a:p>
        </p:txBody>
      </p:sp>
      <p:sp>
        <p:nvSpPr>
          <p:cNvPr id="5"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cCYAAAg0AABAKQAAEAAAACYAAAAIAAAAAAAAAAAAAAA="/>
              </a:ext>
            </a:extLst>
          </p:cNvSpPr>
          <p:nvPr>
            <p:ph type="sldNum" sz="quarter" idx="12"/>
          </p:nvPr>
        </p:nvSpPr>
        <p:spPr/>
        <p:txBody>
          <a:bodyPr/>
          <a:lstStyle/>
          <a:p>
            <a:pPr/>
            <a:fld id="{16AB8EF6-B8FB-FE78-B513-4E2DC05D431B}" type="slidenum">
              <a:t/>
            </a:fld>
          </a:p>
        </p:txBody>
      </p:sp>
    </p:spTree>
  </p:cSld>
  <p:clrMapOvr>
    <a:masterClrMapping/>
  </p:clrMapOvr>
</p:sldLayout>
</file>

<file path=ppt/slideLayouts/slideLayout84.xml><?xml version="1.0" encoding="utf-8"?>
<p:sldLayout xmlns:p="http://schemas.openxmlformats.org/presentationml/2006/main" xmlns:p14="http://schemas.microsoft.com/office/powerpoint/2010/main" xmlns:r="http://schemas.openxmlformats.org/officeDocument/2006/relationships" xmlns:a="http://schemas.openxmlformats.org/drawingml/2006/main" type="blank">
  <p:cSld name="Leer">
    <p:spTree>
      <p:nvGrpSpPr>
        <p:cNvPr id="1" name=""/>
        <p:cNvGrpSpPr/>
        <p:nvPr/>
      </p:nvGrpSpPr>
      <p:grpSpPr>
        <a:xfrm>
          <a:off x="0" y="0"/>
          <a:ext cx="0" cy="0"/>
          <a:chOff x="0" y="0"/>
          <a:chExt cx="0" cy="0"/>
        </a:xfrm>
      </p:grpSpPr>
      <p:sp>
        <p:nvSpPr>
          <p:cNvPr id="2"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BAAAcCYAAPAPAABAKQAAEAAAACYAAAAIAAAAAAAAAAAAAAA="/>
              </a:ext>
            </a:extLst>
          </p:cNvSpPr>
          <p:nvPr>
            <p:ph type="dt" sz="quarter" idx="10"/>
          </p:nvPr>
        </p:nvSpPr>
        <p:spPr/>
        <p:txBody>
          <a:bodyPr/>
          <a:lstStyle/>
          <a:p>
            <a:pPr/>
          </a:p>
        </p:txBody>
      </p:sp>
      <p:sp>
        <p:nvSpPr>
          <p:cNvPr id="3"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cCYAAAglAABAKQAAEAAAACYAAAAIAAAAAAAAAAAAAAA="/>
              </a:ext>
            </a:extLst>
          </p:cNvSpPr>
          <p:nvPr>
            <p:ph type="ftr" sz="quarter" idx="11"/>
          </p:nvPr>
        </p:nvSpPr>
        <p:spPr/>
        <p:txBody>
          <a:bodyPr/>
          <a:lstStyle/>
          <a:p>
            <a:pPr/>
          </a:p>
        </p:txBody>
      </p:sp>
      <p:sp>
        <p:nvSpPr>
          <p:cNvPr id="4"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cCYAAAg0AABAKQAAEAAAACYAAAAIAAAAAAAAAAAAAAA="/>
              </a:ext>
            </a:extLst>
          </p:cNvSpPr>
          <p:nvPr>
            <p:ph type="sldNum" sz="quarter" idx="12"/>
          </p:nvPr>
        </p:nvSpPr>
        <p:spPr/>
        <p:txBody>
          <a:bodyPr/>
          <a:lstStyle/>
          <a:p>
            <a:pPr/>
            <a:fld id="{16ABA0A4-EAFB-FE56-B513-1C03EE5D4349}" type="slidenum">
              <a:t/>
            </a:fld>
          </a:p>
        </p:txBody>
      </p:sp>
    </p:spTree>
  </p:cSld>
  <p:clrMapOvr>
    <a:masterClrMapping/>
  </p:clrMapOvr>
</p:sldLayout>
</file>

<file path=ppt/slideLayouts/slideLayout85.xml><?xml version="1.0" encoding="utf-8"?>
<p:sldLayout xmlns:p="http://schemas.openxmlformats.org/presentationml/2006/main" xmlns:p14="http://schemas.microsoft.com/office/powerpoint/2010/main" xmlns:r="http://schemas.openxmlformats.org/officeDocument/2006/relationships" xmlns:a="http://schemas.openxmlformats.org/drawingml/2006/main" type="objTx">
  <p:cSld name="Inhalt mit 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rgEAAFIVAADUCAAAEAAAACYAAAAIAAAAgQAAAAAAAAA="/>
              </a:ext>
            </a:extLst>
          </p:cNvSpPr>
          <p:nvPr>
            <p:ph type="title"/>
          </p:nvPr>
        </p:nvSpPr>
        <p:spPr>
          <a:xfrm>
            <a:off x="457200" y="273050"/>
            <a:ext cx="3008630" cy="1162050"/>
          </a:xfrm>
        </p:spPr>
        <p:txBody>
          <a:bodyPr vert="horz" wrap="square" lIns="91440" tIns="45720" rIns="91440" bIns="45720" numCol="1" spcCol="215900" anchor="b">
            <a:prstTxWarp prst="textNoShape">
              <a:avLst/>
            </a:prstTxWarp>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FQAArgEAAHA1AACwJQAAEAAAACYAAAAIAAAAAQAAAAAAAAA="/>
              </a:ext>
            </a:extLst>
          </p:cNvSpPr>
          <p:nvPr>
            <p:ph idx="1"/>
          </p:nvPr>
        </p:nvSpPr>
        <p:spPr>
          <a:xfrm>
            <a:off x="3575050" y="273050"/>
            <a:ext cx="5111750" cy="585343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1AgAAFIVAACwJQAAEAAAACYAAAAIAAAAAQAAAAAAAAA="/>
              </a:ext>
            </a:extLst>
          </p:cNvSpPr>
          <p:nvPr>
            <p:ph idx="2"/>
          </p:nvPr>
        </p:nvSpPr>
        <p:spPr>
          <a:xfrm>
            <a:off x="457200" y="1435100"/>
            <a:ext cx="3008630" cy="4691380"/>
          </a:xfrm>
        </p:spPr>
        <p:txBody>
          <a:bodyPr/>
          <a:lstStyle/>
          <a:p>
            <a:pPr/>
            <a:r>
              <a:t>Master-Textstil durch Klicken bearbeiten</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BAAAcCYAAPAPAABA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cCYAAAglAABA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cCYAAAg0AABAKQAAEAAAACYAAAAIAAAAAAAAAAAAAAA="/>
              </a:ext>
            </a:extLst>
          </p:cNvSpPr>
          <p:nvPr>
            <p:ph type="sldNum" sz="quarter" idx="12"/>
          </p:nvPr>
        </p:nvSpPr>
        <p:spPr/>
        <p:txBody>
          <a:bodyPr/>
          <a:lstStyle/>
          <a:p>
            <a:pPr/>
            <a:fld id="{16ABA93B-75FB-FE5F-B513-830AE75D43D6}" type="slidenum">
              <a:t/>
            </a:fld>
          </a:p>
        </p:txBody>
      </p:sp>
    </p:spTree>
  </p:cSld>
  <p:clrMapOvr>
    <a:masterClrMapping/>
  </p:clrMapOvr>
</p:sldLayout>
</file>

<file path=ppt/slideLayouts/slideLayout86.xml><?xml version="1.0" encoding="utf-8"?>
<p:sldLayout xmlns:p="http://schemas.openxmlformats.org/presentationml/2006/main" xmlns:p14="http://schemas.microsoft.com/office/powerpoint/2010/main" xmlns:r="http://schemas.openxmlformats.org/officeDocument/2006/relationships" xmlns:a="http://schemas.openxmlformats.org/drawingml/2006/main" type="picTx">
  <p:cSld name="Grafik mit 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iB0AAMYsAAAEIQAAEAAAACYAAAAIAAAAgQAAAAAAAAA="/>
              </a:ext>
            </a:extLst>
          </p:cNvSpPr>
          <p:nvPr>
            <p:ph type="title"/>
          </p:nvPr>
        </p:nvSpPr>
        <p:spPr>
          <a:xfrm>
            <a:off x="1791970" y="4800600"/>
            <a:ext cx="5486400" cy="566420"/>
          </a:xfrm>
        </p:spPr>
        <p:txBody>
          <a:bodyPr vert="horz" wrap="square" lIns="91440" tIns="45720" rIns="91440" bIns="45720" numCol="1" spcCol="215900" anchor="b">
            <a:prstTxWarp prst="textNoShape">
              <a:avLst/>
            </a:prstTxWarp>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xgMAAMYsAAAWHQAAEAAAACYAAAAIAAAAAQAAAAAAAAA="/>
              </a:ext>
            </a:extLst>
          </p:cNvSpPr>
          <p:nvPr>
            <p:ph idx="1"/>
          </p:nvPr>
        </p:nvSpPr>
        <p:spPr>
          <a:xfrm>
            <a:off x="1791970" y="613410"/>
            <a:ext cx="5486400" cy="4114800"/>
          </a:xfrm>
        </p:spPr>
        <p:txBody>
          <a:bodyPr/>
          <a:lstStyle/>
          <a:p>
            <a:pPr/>
            <a:r>
              <a:t>Master-Textstil durch Klicken bearbeiten</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BCEAAMYsAAD4JQAAEAAAACYAAAAIAAAAAQAAAAAAAAA="/>
              </a:ext>
            </a:extLst>
          </p:cNvSpPr>
          <p:nvPr>
            <p:ph idx="2"/>
          </p:nvPr>
        </p:nvSpPr>
        <p:spPr>
          <a:xfrm>
            <a:off x="1791970" y="5367020"/>
            <a:ext cx="5486400" cy="805180"/>
          </a:xfrm>
        </p:spPr>
        <p:txBody>
          <a:bodyPr/>
          <a:lstStyle/>
          <a:p>
            <a:pPr/>
            <a:r>
              <a:t>Master-Textstil durch Klicken bearbeiten</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BAAAcCYAAPAPAABA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cCYAAAglAABA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cCYAAAg0AABAKQAAEAAAACYAAAAIAAAAAAAAAAAAAAA="/>
              </a:ext>
            </a:extLst>
          </p:cNvSpPr>
          <p:nvPr>
            <p:ph type="sldNum" sz="quarter" idx="12"/>
          </p:nvPr>
        </p:nvSpPr>
        <p:spPr/>
        <p:txBody>
          <a:bodyPr/>
          <a:lstStyle/>
          <a:p>
            <a:pPr/>
            <a:fld id="{16ABB5A7-E9FB-FE43-B513-1F16FB5D434A}" type="slidenum">
              <a:t/>
            </a:fld>
          </a:p>
        </p:txBody>
      </p:sp>
    </p:spTree>
  </p:cSld>
  <p:clrMapOvr>
    <a:masterClrMapping/>
  </p:clrMapOvr>
</p:sldLayout>
</file>

<file path=ppt/slideLayouts/slideLayout87.xml><?xml version="1.0" encoding="utf-8"?>
<p:sldLayout xmlns:p="http://schemas.openxmlformats.org/presentationml/2006/main" xmlns:p14="http://schemas.microsoft.com/office/powerpoint/2010/main" xmlns:r="http://schemas.openxmlformats.org/officeDocument/2006/relationships" xmlns:a="http://schemas.openxmlformats.org/drawingml/2006/main" type="vertTx">
  <p:cSld name="Titel und vertikaler Tex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BAAA2wEAAAg0AADaCgAAEAAAACYAAAAIAAAAAAAAAAAAAAA="/>
              </a:ext>
            </a:extLst>
          </p:cNvSpPr>
          <p:nvPr>
            <p:ph type="title"/>
          </p:nvPr>
        </p:nvSpPr>
        <p:spPr/>
        <p:txBody>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Q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BAAAMAwAAAg0AACAJQAAEAAAACYAAAAIAAAAAgAAAAAAAAA="/>
              </a:ext>
            </a:extLst>
          </p:cNvSpPr>
          <p:nvPr>
            <p:ph idx="1"/>
          </p:nvPr>
        </p:nvSpPr>
        <p:spPr/>
        <p:txBody>
          <a:bodyPr vert="vert" wrap="square" lIns="91440" tIns="45720" rIns="91440" bIns="45720" numCol="1" spcCol="215900" anchor="t">
            <a:prstTxWarp prst="textNoShape">
              <a:avLst/>
            </a:prstTxWarp>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BAAAcCYAAPAPAABA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cCYAAAglAABA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cCYAAAg0AABAKQAAEAAAACYAAAAIAAAAAAAAAAAAAAA="/>
              </a:ext>
            </a:extLst>
          </p:cNvSpPr>
          <p:nvPr>
            <p:ph type="sldNum" sz="quarter" idx="12"/>
          </p:nvPr>
        </p:nvSpPr>
        <p:spPr/>
        <p:txBody>
          <a:bodyPr/>
          <a:lstStyle/>
          <a:p>
            <a:pPr/>
            <a:fld id="{16ABF59F-D1FB-FE03-B513-2756BB5D4372}" type="slidenum">
              <a:t/>
            </a:fld>
          </a:p>
        </p:txBody>
      </p:sp>
    </p:spTree>
  </p:cSld>
  <p:clrMapOvr>
    <a:masterClrMapping/>
  </p:clrMapOvr>
</p:sldLayout>
</file>

<file path=ppt/slideLayouts/slideLayout88.xml><?xml version="1.0" encoding="utf-8"?>
<p:sldLayout xmlns:p="http://schemas.openxmlformats.org/presentationml/2006/main" xmlns:p14="http://schemas.microsoft.com/office/powerpoint/2010/main" xmlns:r="http://schemas.openxmlformats.org/officeDocument/2006/relationships" xmlns:a="http://schemas.openxmlformats.org/drawingml/2006/main" type="vertTitleAndTx">
  <p:cSld name="Vertikaler Titel und Tex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Q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IKAAAsAEAAHA1AACwJQAAEAAAACYAAAAIAAAAgwAAAAAAAAA="/>
              </a:ext>
            </a:extLst>
          </p:cNvSpPr>
          <p:nvPr>
            <p:ph type="title"/>
          </p:nvPr>
        </p:nvSpPr>
        <p:spPr>
          <a:xfrm>
            <a:off x="6629400" y="274320"/>
            <a:ext cx="2057400" cy="5852160"/>
          </a:xfrm>
        </p:spPr>
        <p:txBody>
          <a:bodyPr vert="vert" wrap="square" lIns="91440" tIns="45720" rIns="91440" bIns="45720" numCol="1" spcCol="215900" anchor="b">
            <a:prstTxWarp prst="textNoShape">
              <a:avLst/>
            </a:prstTxWarp>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Q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AEAANgnAACwJQAAEAAAACYAAAAIAAAAAwAAAAAAAAA="/>
              </a:ext>
            </a:extLst>
          </p:cNvSpPr>
          <p:nvPr>
            <p:ph idx="1"/>
          </p:nvPr>
        </p:nvSpPr>
        <p:spPr>
          <a:xfrm>
            <a:off x="457200" y="274320"/>
            <a:ext cx="6019800" cy="5852160"/>
          </a:xfrm>
        </p:spPr>
        <p:txBody>
          <a:bodyPr vert="vert" wrap="square" lIns="91440" tIns="45720" rIns="91440" bIns="45720" numCol="1" spcCol="215900" anchor="t">
            <a:prstTxWarp prst="textNoShape">
              <a:avLst/>
            </a:prstTxWarp>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BAAAcCYAAPAPAABA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cCYAAAglAABA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cCYAAAg0AABAKQAAEAAAACYAAAAIAAAAAAAAAAAAAAA="/>
              </a:ext>
            </a:extLst>
          </p:cNvSpPr>
          <p:nvPr>
            <p:ph type="sldNum" sz="quarter" idx="12"/>
          </p:nvPr>
        </p:nvSpPr>
        <p:spPr/>
        <p:txBody>
          <a:bodyPr/>
          <a:lstStyle/>
          <a:p>
            <a:pPr/>
            <a:fld id="{16ABF58F-C1FB-FE03-B513-3756BB5D4362}" type="slidenum">
              <a:t/>
            </a:fld>
          </a:p>
        </p:txBody>
      </p:sp>
    </p:spTree>
  </p:cSld>
  <p:clrMapOvr>
    <a:masterClrMapping/>
  </p:clrMapOvr>
</p:sldLayout>
</file>

<file path=ppt/slideLayouts/slideLayout89.xml><?xml version="1.0" encoding="utf-8"?>
<p:sldLayout xmlns:p="http://schemas.openxmlformats.org/presentationml/2006/main" xmlns:p14="http://schemas.microsoft.com/office/powerpoint/2010/main" xmlns:r="http://schemas.openxmlformats.org/officeDocument/2006/relationships" xmlns:a="http://schemas.openxmlformats.org/drawingml/2006/main" type="title">
  <p:cSld name="Titelfolie">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8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BAAAGg0AAAg0AAAmFgAAEAAAACYAAAAIAAAAAQAAAAAAAAA="/>
              </a:ext>
            </a:extLst>
          </p:cNvSpPr>
          <p:nvPr>
            <p:ph type="ctrTitle"/>
          </p:nvPr>
        </p:nvSpPr>
        <p:spPr>
          <a:xfrm>
            <a:off x="685800" y="2129790"/>
            <a:ext cx="7772400" cy="1470660"/>
          </a:xfrm>
        </p:spPr>
        <p:txBody>
          <a:bodyPr/>
          <a:lstStyle/>
          <a:p>
            <a:pPr/>
            <a:r>
              <a:t>Master-Titelstil durch Klicken bearbeiten</a:t>
            </a:r>
          </a:p>
        </p:txBody>
      </p:sp>
      <p:sp>
        <p:nvSpPr>
          <p:cNvPr id="3" name="Folienuntertitel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wCAAA6BcAANAvAACwIgAAEAAAACYAAAAIAAAAAQAAAAAAAAA="/>
              </a:ext>
            </a:extLst>
          </p:cNvSpPr>
          <p:nvPr>
            <p:ph type="subTitle" idx="1"/>
          </p:nvPr>
        </p:nvSpPr>
        <p:spPr>
          <a:xfrm>
            <a:off x="1371600" y="3886200"/>
            <a:ext cx="6400800" cy="1752600"/>
          </a:xfrm>
        </p:spPr>
        <p:txBody>
          <a:bodyPr/>
          <a:lstStyle/>
          <a:p>
            <a:pPr/>
            <a:r>
              <a:t>Master-Untertitelstil durch Klicken bearbeiten</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F191-DFFB-FE07-B513-2952BF5D437C}" type="slidenum">
              <a:t/>
            </a:fld>
          </a:p>
        </p:txBody>
      </p:sp>
    </p:spTree>
  </p:cSld>
  <p:clrMapOvr>
    <a:masterClrMapping/>
  </p:clrMapOvr>
</p:sldLayout>
</file>

<file path=ppt/slideLayouts/slideLayout9.xml><?xml version="1.0" encoding="utf-8"?>
<p:sldLayout xmlns:p="http://schemas.openxmlformats.org/presentationml/2006/main" xmlns:p14="http://schemas.microsoft.com/office/powerpoint/2010/main" xmlns:r="http://schemas.openxmlformats.org/officeDocument/2006/relationships" xmlns:a="http://schemas.openxmlformats.org/drawingml/2006/main" type="picTx">
  <p:cSld name="Grafik mit 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iB0AAMYsAAAEIQAAEAAAACYAAAAIAAAAgQAAAAAAAAA="/>
              </a:ext>
            </a:extLst>
          </p:cNvSpPr>
          <p:nvPr>
            <p:ph type="title"/>
          </p:nvPr>
        </p:nvSpPr>
        <p:spPr>
          <a:xfrm>
            <a:off x="1791970" y="4800600"/>
            <a:ext cx="5486400" cy="566420"/>
          </a:xfrm>
        </p:spPr>
        <p:txBody>
          <a:bodyPr vert="horz" wrap="square" lIns="91440" tIns="45720" rIns="91440" bIns="45720" numCol="1" spcCol="215900" anchor="b">
            <a:prstTxWarp prst="textNoShape">
              <a:avLst/>
            </a:prstTxWarp>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xgMAAMYsAAAWHQAAEAAAACYAAAAIAAAAAQAAAAAAAAA="/>
              </a:ext>
            </a:extLst>
          </p:cNvSpPr>
          <p:nvPr>
            <p:ph idx="1"/>
          </p:nvPr>
        </p:nvSpPr>
        <p:spPr>
          <a:xfrm>
            <a:off x="1791970" y="613410"/>
            <a:ext cx="5486400" cy="4114800"/>
          </a:xfrm>
        </p:spPr>
        <p:txBody>
          <a:bodyPr/>
          <a:lstStyle/>
          <a:p>
            <a:pPr/>
            <a:r>
              <a:t>Master-Textstil durch Klicken bearbeiten</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BCEAAMYsAAD4JQAAEAAAACYAAAAIAAAAAQAAAAAAAAA="/>
              </a:ext>
            </a:extLst>
          </p:cNvSpPr>
          <p:nvPr>
            <p:ph idx="2"/>
          </p:nvPr>
        </p:nvSpPr>
        <p:spPr>
          <a:xfrm>
            <a:off x="1791970" y="5367020"/>
            <a:ext cx="5486400" cy="805180"/>
          </a:xfrm>
        </p:spPr>
        <p:txBody>
          <a:bodyPr/>
          <a:lstStyle/>
          <a:p>
            <a:pPr/>
            <a:r>
              <a:t>Master-Textstil durch Klicken bearbeiten</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E84B-05FB-FE1E-B513-F34BA65D43A6}" type="slidenum">
              <a:t/>
            </a:fld>
          </a:p>
        </p:txBody>
      </p:sp>
    </p:spTree>
  </p:cSld>
  <p:clrMapOvr>
    <a:masterClrMapping/>
  </p:clrMapOvr>
</p:sldLayout>
</file>

<file path=ppt/slideLayouts/slideLayout90.xml><?xml version="1.0" encoding="utf-8"?>
<p:sldLayout xmlns:p="http://schemas.openxmlformats.org/presentationml/2006/main" xmlns:p14="http://schemas.microsoft.com/office/powerpoint/2010/main" xmlns:r="http://schemas.openxmlformats.org/officeDocument/2006/relationships" xmlns:a="http://schemas.openxmlformats.org/drawingml/2006/main" type="tx">
  <p:cSld name="Titel und Inhal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HA1AACwJQAAEAAAACYAAAAIAAAAAAAAAAAAAAA="/>
              </a:ext>
            </a:extLst>
          </p:cNvSpPr>
          <p:nvPr>
            <p:ph idx="1"/>
          </p:nvPr>
        </p:nvSpPr>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E41F-51FB-FE12-B513-A747AA5D43F2}" type="slidenum">
              <a:t/>
            </a:fld>
          </a:p>
        </p:txBody>
      </p:sp>
    </p:spTree>
  </p:cSld>
  <p:clrMapOvr>
    <a:masterClrMapping/>
  </p:clrMapOvr>
</p:sldLayout>
</file>

<file path=ppt/slideLayouts/slideLayout91.xml><?xml version="1.0" encoding="utf-8"?>
<p:sldLayout xmlns:p="http://schemas.openxmlformats.org/presentationml/2006/main" xmlns:p14="http://schemas.microsoft.com/office/powerpoint/2010/main" xmlns:r="http://schemas.openxmlformats.org/officeDocument/2006/relationships" xmlns:a="http://schemas.openxmlformats.org/drawingml/2006/main" type="secHead">
  <p:cSld name="Abschnitts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yBAAAHBsAAEI0AAB9IwAAEAAAACYAAAAIAAAAgQAAAAAAAAA="/>
              </a:ext>
            </a:extLst>
          </p:cNvSpPr>
          <p:nvPr>
            <p:ph type="title"/>
          </p:nvPr>
        </p:nvSpPr>
        <p:spPr>
          <a:xfrm>
            <a:off x="722630" y="4406900"/>
            <a:ext cx="7772400" cy="1362075"/>
          </a:xfrm>
        </p:spPr>
        <p:txBody>
          <a:bodyPr vert="horz" wrap="square" lIns="91440" tIns="45720" rIns="91440" bIns="45720" numCol="1" spcCol="215900" anchor="t">
            <a:prstTxWarp prst="textNoShape">
              <a:avLst/>
            </a:prstTxWarp>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yBAAA4REAAEI0AAAcGwAAEAAAACYAAAAIAAAAgQAAAAAAAAA="/>
              </a:ext>
            </a:extLst>
          </p:cNvSpPr>
          <p:nvPr>
            <p:ph idx="1"/>
          </p:nvPr>
        </p:nvSpPr>
        <p:spPr>
          <a:xfrm>
            <a:off x="722630" y="2906395"/>
            <a:ext cx="7772400" cy="1500505"/>
          </a:xfrm>
        </p:spPr>
        <p:txBody>
          <a:bodyPr vert="horz" wrap="square" lIns="91440" tIns="45720" rIns="91440" bIns="45720" numCol="1" spcCol="215900" anchor="b">
            <a:prstTxWarp prst="textNoShape">
              <a:avLst/>
            </a:prstTxWarp>
          </a:bodyPr>
          <a:lstStyle/>
          <a:p>
            <a:pPr/>
            <a:r>
              <a:t>Master-Textstil durch Klicken bearbeiten</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FA56-18FB-FE0C-B513-EE59B45D43BB}" type="slidenum">
              <a:t/>
            </a:fld>
          </a:p>
        </p:txBody>
      </p:sp>
    </p:spTree>
  </p:cSld>
  <p:clrMapOvr>
    <a:masterClrMapping/>
  </p:clrMapOvr>
</p:sldLayout>
</file>

<file path=ppt/slideLayouts/slideLayout92.xml><?xml version="1.0" encoding="utf-8"?>
<p:sldLayout xmlns:p="http://schemas.openxmlformats.org/presentationml/2006/main" xmlns:p14="http://schemas.microsoft.com/office/powerpoint/2010/main" xmlns:r="http://schemas.openxmlformats.org/officeDocument/2006/relationships" xmlns:a="http://schemas.openxmlformats.org/drawingml/2006/main" type="twoColTx">
  <p:cSld name="Titel und zwei Inhalte">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KgbAACwJQAAEAAAACYAAAAIAAAAAQAAAAAAAAA="/>
              </a:ext>
            </a:extLst>
          </p:cNvSpPr>
          <p:nvPr>
            <p:ph idx="1"/>
          </p:nvPr>
        </p:nvSpPr>
        <p:spPr>
          <a:xfrm>
            <a:off x="457200" y="1600200"/>
            <a:ext cx="4038600" cy="452628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YHAAA2AkAAHA1AACwJQAAEAAAACYAAAAIAAAAAQAAAAAAAAA="/>
              </a:ext>
            </a:extLst>
          </p:cNvSpPr>
          <p:nvPr>
            <p:ph idx="2"/>
          </p:nvPr>
        </p:nvSpPr>
        <p:spPr>
          <a:xfrm>
            <a:off x="4648200" y="1600200"/>
            <a:ext cx="4038600" cy="452628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BCDD-93FB-FE4A-B513-651FF25D4330}" type="slidenum">
              <a:t/>
            </a:fld>
          </a:p>
        </p:txBody>
      </p:sp>
    </p:spTree>
  </p:cSld>
  <p:clrMapOvr>
    <a:masterClrMapping/>
  </p:clrMapOvr>
</p:sldLayout>
</file>

<file path=ppt/slideLayouts/slideLayout93.xml><?xml version="1.0" encoding="utf-8"?>
<p:sldLayout xmlns:p="http://schemas.openxmlformats.org/presentationml/2006/main" xmlns:p14="http://schemas.microsoft.com/office/powerpoint/2010/main" xmlns:r="http://schemas.openxmlformats.org/officeDocument/2006/relationships" xmlns:a="http://schemas.openxmlformats.org/drawingml/2006/main" type="twoTxTwoObj">
  <p:cSld name="Vergleich">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3"/>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cQkAAKobAABhDQAAEAAAACYAAAAIAAAAgQAAAAAAAAA="/>
              </a:ext>
            </a:extLst>
          </p:cNvSpPr>
          <p:nvPr>
            <p:ph idx="1"/>
          </p:nvPr>
        </p:nvSpPr>
        <p:spPr>
          <a:xfrm>
            <a:off x="457200" y="1534795"/>
            <a:ext cx="4039870" cy="640080"/>
          </a:xfrm>
        </p:spPr>
        <p:txBody>
          <a:bodyPr vert="horz" wrap="square" lIns="91440" tIns="45720" rIns="91440" bIns="45720" numCol="1" spcCol="215900" anchor="b">
            <a:prstTxWarp prst="textNoShape">
              <a:avLst/>
            </a:prstTxWarp>
          </a:bodyPr>
          <a:lstStyle/>
          <a:p>
            <a:pPr/>
            <a:r>
              <a:t>Master-Textstil durch Klicken bearbeiten</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YQ0AAKobAACwJQAAEAAAACYAAAAIAAAAAQAAAAAAAAA="/>
              </a:ext>
            </a:extLst>
          </p:cNvSpPr>
          <p:nvPr>
            <p:ph idx="2"/>
          </p:nvPr>
        </p:nvSpPr>
        <p:spPr>
          <a:xfrm>
            <a:off x="457200" y="2174875"/>
            <a:ext cx="4039870" cy="3951605"/>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5" name="Folientext2"/>
          <p:cNvSpPr>
            <a:spLocks noGrp="1" noChangeArrowheads="1"/>
            <a:extLst>
              <a:ext uri="smNativeData">
                <pr:smNativeData xmlns:pr="smNativeData" val="SMDATA_13_gYnAVRMAAAAlAAAAZAAAAA8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WHAAAcQkAAHA1AABhDQAAEAAAACYAAAAIAAAAgQAAAAAAAAA="/>
              </a:ext>
            </a:extLst>
          </p:cNvSpPr>
          <p:nvPr>
            <p:ph idx="3"/>
          </p:nvPr>
        </p:nvSpPr>
        <p:spPr>
          <a:xfrm>
            <a:off x="4646930" y="1534795"/>
            <a:ext cx="4039870" cy="640080"/>
          </a:xfrm>
        </p:spPr>
        <p:txBody>
          <a:bodyPr vert="horz" wrap="square" lIns="91440" tIns="45720" rIns="91440" bIns="45720" numCol="1" spcCol="215900" anchor="b">
            <a:prstTxWarp prst="textNoShape">
              <a:avLst/>
            </a:prstTxWarp>
          </a:bodyPr>
          <a:lstStyle/>
          <a:p>
            <a:pPr/>
            <a:r>
              <a:t>Master-Textstil durch Klicken bearbeiten</a:t>
            </a:r>
          </a:p>
        </p:txBody>
      </p:sp>
      <p:sp>
        <p:nvSpPr>
          <p:cNvPr id="6" name="Folientext4"/>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WHAAAYQ0AAHA1AACwJQAAEAAAACYAAAAIAAAAAQAAAAAAAAA="/>
              </a:ext>
            </a:extLst>
          </p:cNvSpPr>
          <p:nvPr>
            <p:ph idx="4"/>
          </p:nvPr>
        </p:nvSpPr>
        <p:spPr>
          <a:xfrm>
            <a:off x="4646930" y="2174875"/>
            <a:ext cx="4039870" cy="3951605"/>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7"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8"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9"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8559-17FB-FE73-B513-E126CB5D43B4}" type="slidenum">
              <a:t/>
            </a:fld>
          </a:p>
        </p:txBody>
      </p:sp>
    </p:spTree>
  </p:cSld>
  <p:clrMapOvr>
    <a:masterClrMapping/>
  </p:clrMapOvr>
</p:sldLayout>
</file>

<file path=ppt/slideLayouts/slideLayout94.xml><?xml version="1.0" encoding="utf-8"?>
<p:sldLayout xmlns:p="http://schemas.openxmlformats.org/presentationml/2006/main" xmlns:p14="http://schemas.microsoft.com/office/powerpoint/2010/main" xmlns:r="http://schemas.openxmlformats.org/officeDocument/2006/relationships" xmlns:a="http://schemas.openxmlformats.org/drawingml/2006/main" type="titleOnly">
  <p:cSld name="Nur Titel">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4"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5"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ECFF-B1FB-FE1A-B513-474FA25D4312}" type="slidenum">
              <a:t/>
            </a:fld>
          </a:p>
        </p:txBody>
      </p:sp>
    </p:spTree>
  </p:cSld>
  <p:clrMapOvr>
    <a:masterClrMapping/>
  </p:clrMapOvr>
</p:sldLayout>
</file>

<file path=ppt/slideLayouts/slideLayout95.xml><?xml version="1.0" encoding="utf-8"?>
<p:sldLayout xmlns:p="http://schemas.openxmlformats.org/presentationml/2006/main" xmlns:p14="http://schemas.microsoft.com/office/powerpoint/2010/main" xmlns:r="http://schemas.openxmlformats.org/officeDocument/2006/relationships" xmlns:a="http://schemas.openxmlformats.org/drawingml/2006/main" type="blank">
  <p:cSld name="Leer">
    <p:spTree>
      <p:nvGrpSpPr>
        <p:cNvPr id="1" name=""/>
        <p:cNvGrpSpPr/>
        <p:nvPr/>
      </p:nvGrpSpPr>
      <p:grpSpPr>
        <a:xfrm>
          <a:off x="0" y="0"/>
          <a:ext cx="0" cy="0"/>
          <a:chOff x="0" y="0"/>
          <a:chExt cx="0" cy="0"/>
        </a:xfrm>
      </p:grpSpPr>
      <p:sp>
        <p:nvSpPr>
          <p:cNvPr id="2"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3"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4"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82AB-E5FB-FE74-B513-1321CC5D4346}" type="slidenum">
              <a:t/>
            </a:fld>
          </a:p>
        </p:txBody>
      </p:sp>
    </p:spTree>
  </p:cSld>
  <p:clrMapOvr>
    <a:masterClrMapping/>
  </p:clrMapOvr>
</p:sldLayout>
</file>

<file path=ppt/slideLayouts/slideLayout96.xml><?xml version="1.0" encoding="utf-8"?>
<p:sldLayout xmlns:p="http://schemas.openxmlformats.org/presentationml/2006/main" xmlns:p14="http://schemas.microsoft.com/office/powerpoint/2010/main" xmlns:r="http://schemas.openxmlformats.org/officeDocument/2006/relationships" xmlns:a="http://schemas.openxmlformats.org/drawingml/2006/main" type="objTx">
  <p:cSld name="Inhalt mit 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rgEAAFIVAADUCAAAEAAAACYAAAAIAAAAgQAAAAAAAAA="/>
              </a:ext>
            </a:extLst>
          </p:cNvSpPr>
          <p:nvPr>
            <p:ph type="title"/>
          </p:nvPr>
        </p:nvSpPr>
        <p:spPr>
          <a:xfrm>
            <a:off x="457200" y="273050"/>
            <a:ext cx="3008630" cy="1162050"/>
          </a:xfrm>
        </p:spPr>
        <p:txBody>
          <a:bodyPr vert="horz" wrap="square" lIns="91440" tIns="45720" rIns="91440" bIns="45720" numCol="1" spcCol="215900" anchor="b">
            <a:prstTxWarp prst="textNoShape">
              <a:avLst/>
            </a:prstTxWarp>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FQAArgEAAHA1AACwJQAAEAAAACYAAAAIAAAAAQAAAAAAAAA="/>
              </a:ext>
            </a:extLst>
          </p:cNvSpPr>
          <p:nvPr>
            <p:ph idx="1"/>
          </p:nvPr>
        </p:nvSpPr>
        <p:spPr>
          <a:xfrm>
            <a:off x="3575050" y="273050"/>
            <a:ext cx="5111750" cy="585343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1AgAAFIVAACwJQAAEAAAACYAAAAIAAAAAQAAAAAAAAA="/>
              </a:ext>
            </a:extLst>
          </p:cNvSpPr>
          <p:nvPr>
            <p:ph idx="2"/>
          </p:nvPr>
        </p:nvSpPr>
        <p:spPr>
          <a:xfrm>
            <a:off x="457200" y="1435100"/>
            <a:ext cx="3008630" cy="4691380"/>
          </a:xfrm>
        </p:spPr>
        <p:txBody>
          <a:bodyPr/>
          <a:lstStyle/>
          <a:p>
            <a:pPr/>
            <a:r>
              <a:t>Master-Textstil durch Klicken bearbeiten</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EAFD-B3FB-FE1C-B513-4549A45D4310}" type="slidenum">
              <a:t/>
            </a:fld>
          </a:p>
        </p:txBody>
      </p:sp>
    </p:spTree>
  </p:cSld>
  <p:clrMapOvr>
    <a:masterClrMapping/>
  </p:clrMapOvr>
</p:sldLayout>
</file>

<file path=ppt/slideLayouts/slideLayout97.xml><?xml version="1.0" encoding="utf-8"?>
<p:sldLayout xmlns:p="http://schemas.openxmlformats.org/presentationml/2006/main" xmlns:p14="http://schemas.microsoft.com/office/powerpoint/2010/main" xmlns:r="http://schemas.openxmlformats.org/officeDocument/2006/relationships" xmlns:a="http://schemas.openxmlformats.org/drawingml/2006/main" type="picTx">
  <p:cSld name="Grafik mit 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iB0AAMYsAAAEIQAAEAAAACYAAAAIAAAAgQAAAAAAAAA="/>
              </a:ext>
            </a:extLst>
          </p:cNvSpPr>
          <p:nvPr>
            <p:ph type="title"/>
          </p:nvPr>
        </p:nvSpPr>
        <p:spPr>
          <a:xfrm>
            <a:off x="1791970" y="4800600"/>
            <a:ext cx="5486400" cy="566420"/>
          </a:xfrm>
        </p:spPr>
        <p:txBody>
          <a:bodyPr vert="horz" wrap="square" lIns="91440" tIns="45720" rIns="91440" bIns="45720" numCol="1" spcCol="215900" anchor="b">
            <a:prstTxWarp prst="textNoShape">
              <a:avLst/>
            </a:prstTxWarp>
          </a:bodyPr>
          <a:lstStyle/>
          <a:p>
            <a:pPr/>
            <a:r>
              <a:t>Master-Titelstil durch Klicken bearbeiten</a:t>
            </a:r>
          </a:p>
        </p:txBody>
      </p:sp>
      <p:sp>
        <p:nvSpPr>
          <p:cNvPr id="3" name="Folientext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xgMAAMYsAAAWHQAAEAAAACYAAAAIAAAAAQAAAAAAAAA="/>
              </a:ext>
            </a:extLst>
          </p:cNvSpPr>
          <p:nvPr>
            <p:ph idx="1"/>
          </p:nvPr>
        </p:nvSpPr>
        <p:spPr>
          <a:xfrm>
            <a:off x="1791970" y="613410"/>
            <a:ext cx="5486400" cy="4114800"/>
          </a:xfrm>
        </p:spPr>
        <p:txBody>
          <a:bodyPr/>
          <a:lstStyle/>
          <a:p>
            <a:pPr/>
            <a:r>
              <a:t>Master-Textstil durch Klicken bearbeiten</a:t>
            </a:r>
          </a:p>
        </p:txBody>
      </p:sp>
      <p:sp>
        <p:nvSpPr>
          <p:cNvPr id="4" name="Folientext1"/>
          <p:cNvSpPr>
            <a:spLocks noGrp="1" noChangeArrowheads="1"/>
            <a:extLst>
              <a:ext uri="smNativeData">
                <pr:smNativeData xmlns:pr="smNativeData" val="SMDATA_13_gYnAVRMAAAAlAAAAZAAAAA8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BCEAAMYsAAD4JQAAEAAAACYAAAAIAAAAAQAAAAAAAAA="/>
              </a:ext>
            </a:extLst>
          </p:cNvSpPr>
          <p:nvPr>
            <p:ph idx="2"/>
          </p:nvPr>
        </p:nvSpPr>
        <p:spPr>
          <a:xfrm>
            <a:off x="1791970" y="5367020"/>
            <a:ext cx="5486400" cy="805180"/>
          </a:xfrm>
        </p:spPr>
        <p:txBody>
          <a:bodyPr/>
          <a:lstStyle/>
          <a:p>
            <a:pPr/>
            <a:r>
              <a:t>Master-Textstil durch Klicken bearbeiten</a:t>
            </a:r>
          </a:p>
        </p:txBody>
      </p:sp>
      <p:sp>
        <p:nvSpPr>
          <p:cNvPr id="5"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6"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9049-07FB-FE66-B513-F133DE5D43A4}" type="slidenum">
              <a:t/>
            </a:fld>
          </a:p>
        </p:txBody>
      </p:sp>
    </p:spTree>
  </p:cSld>
  <p:clrMapOvr>
    <a:masterClrMapping/>
  </p:clrMapOvr>
</p:sldLayout>
</file>

<file path=ppt/slideLayouts/slideLayout98.xml><?xml version="1.0" encoding="utf-8"?>
<p:sldLayout xmlns:p="http://schemas.openxmlformats.org/presentationml/2006/main" xmlns:p14="http://schemas.microsoft.com/office/powerpoint/2010/main" xmlns:r="http://schemas.openxmlformats.org/officeDocument/2006/relationships" xmlns:a="http://schemas.openxmlformats.org/drawingml/2006/main" type="vertTx">
  <p:cSld name="Titel und vertikaler Tex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AAAAAAAAAAA="/>
              </a:ext>
            </a:extLst>
          </p:cNvSpPr>
          <p:nvPr>
            <p:ph type="title"/>
          </p:nvPr>
        </p:nvSpPr>
        <p:spPr/>
        <p:txBody>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Q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HA1AACwJQAAEAAAACYAAAAIAAAAAgAAAAAAAAA="/>
              </a:ext>
            </a:extLst>
          </p:cNvSpPr>
          <p:nvPr>
            <p:ph idx="1"/>
          </p:nvPr>
        </p:nvSpPr>
        <p:spPr/>
        <p:txBody>
          <a:bodyPr vert="vert" wrap="square" lIns="91440" tIns="45720" rIns="91440" bIns="45720" numCol="1" spcCol="215900" anchor="t">
            <a:prstTxWarp prst="textNoShape">
              <a:avLst/>
            </a:prstTxWarp>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B937-79FB-FE4F-B513-8F1AF75D43DA}" type="slidenum">
              <a:t/>
            </a:fld>
          </a:p>
        </p:txBody>
      </p:sp>
    </p:spTree>
  </p:cSld>
  <p:clrMapOvr>
    <a:masterClrMapping/>
  </p:clrMapOvr>
</p:sldLayout>
</file>

<file path=ppt/slideLayouts/slideLayout99.xml><?xml version="1.0" encoding="utf-8"?>
<p:sldLayout xmlns:p="http://schemas.openxmlformats.org/presentationml/2006/main" xmlns:p14="http://schemas.microsoft.com/office/powerpoint/2010/main" xmlns:r="http://schemas.openxmlformats.org/officeDocument/2006/relationships" xmlns:a="http://schemas.openxmlformats.org/drawingml/2006/main" type="vertTitleAndTx">
  <p:cSld name="Vertikaler Titel und Tex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gYnAVRMAAAAlAAAAZAAAAA0AAAAAkAAAAEgAAACQAAAASAAAAAAAAAACAAAAAQ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IKAAAsAEAAHA1AACwJQAAEAAAACYAAAAIAAAAgwAAAAAAAAA="/>
              </a:ext>
            </a:extLst>
          </p:cNvSpPr>
          <p:nvPr>
            <p:ph type="title"/>
          </p:nvPr>
        </p:nvSpPr>
        <p:spPr>
          <a:xfrm>
            <a:off x="6629400" y="274320"/>
            <a:ext cx="2057400" cy="5852160"/>
          </a:xfrm>
        </p:spPr>
        <p:txBody>
          <a:bodyPr vert="vert" wrap="square" lIns="91440" tIns="45720" rIns="91440" bIns="45720" numCol="1" spcCol="215900" anchor="b">
            <a:prstTxWarp prst="textNoShape">
              <a:avLst/>
            </a:prstTxWarp>
          </a:bodyPr>
          <a:lstStyle/>
          <a:p>
            <a:pPr/>
            <a:r>
              <a:t>Master-Titelstil durch Klicken bearbeiten</a:t>
            </a:r>
          </a:p>
        </p:txBody>
      </p:sp>
      <p:sp>
        <p:nvSpPr>
          <p:cNvPr id="3" name="Folientext1"/>
          <p:cNvSpPr>
            <a:spLocks noGrp="1" noChangeArrowheads="1"/>
            <a:extLst>
              <a:ext uri="smNativeData">
                <pr:smNativeData xmlns:pr="smNativeData" val="SMDATA_13_gYnAVRMAAAAlAAAAZAAAAA0AAAAAkAAAAEgAAACQAAAASAAAAAAAAAAAAAAAAQ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AEAANgnAACwJQAAEAAAACYAAAAIAAAAAwAAAAAAAAA="/>
              </a:ext>
            </a:extLst>
          </p:cNvSpPr>
          <p:nvPr>
            <p:ph idx="1"/>
          </p:nvPr>
        </p:nvSpPr>
        <p:spPr>
          <a:xfrm>
            <a:off x="457200" y="274320"/>
            <a:ext cx="6019800" cy="5852160"/>
          </a:xfrm>
        </p:spPr>
        <p:txBody>
          <a:bodyPr vert="vert" wrap="square" lIns="91440" tIns="45720" rIns="91440" bIns="45720" numCol="1" spcCol="215900" anchor="t">
            <a:prstTxWarp prst="textNoShape">
              <a:avLst/>
            </a:prstTxWarp>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AAAAAAAAAAA="/>
              </a:ext>
            </a:extLst>
          </p:cNvSpPr>
          <p:nvPr>
            <p:ph type="dt" sz="quarter" idx="10"/>
          </p:nvPr>
        </p:nvSpPr>
        <p:spPr/>
        <p:txBody>
          <a:bodyPr/>
          <a:lstStyle/>
          <a:p>
            <a:pPr/>
          </a:p>
        </p:txBody>
      </p:sp>
      <p:sp>
        <p:nvSpPr>
          <p:cNvPr id="5" name="Fußzeilen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AAAAAAAAAAA="/>
              </a:ext>
            </a:extLst>
          </p:cNvSpPr>
          <p:nvPr>
            <p:ph type="ftr" sz="quarter" idx="11"/>
          </p:nvPr>
        </p:nvSpPr>
        <p:spPr/>
        <p:txBody>
          <a:bodyPr/>
          <a:lstStyle/>
          <a:p>
            <a:pPr/>
          </a:p>
        </p:txBody>
      </p:sp>
      <p:sp>
        <p:nvSpPr>
          <p:cNvPr id="6"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AAAAAAAAAAA="/>
              </a:ext>
            </a:extLst>
          </p:cNvSpPr>
          <p:nvPr>
            <p:ph type="sldNum" sz="quarter" idx="12"/>
          </p:nvPr>
        </p:nvSpPr>
        <p:spPr/>
        <p:txBody>
          <a:bodyPr/>
          <a:lstStyle/>
          <a:p>
            <a:pPr/>
            <a:fld id="{16ABAC5A-14FB-FE5A-B513-E20FE25D43B7}" type="slidenum">
              <a:t/>
            </a:fld>
          </a:p>
        </p:txBody>
      </p:sp>
    </p:spTree>
  </p:cSld>
  <p:clrMapOvr>
    <a:masterClrMapping/>
  </p:clrMapOvr>
</p:sldLayout>
</file>

<file path=ppt/slideMasters/_rels/slideMaster1.xml.rels><?xml version="1.0" encoding="UTF-8" standalone="yes" ?>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_rels/slideMaster10.xml.rels><?xml version="1.0" encoding="UTF-8" standalone="yes" ?>
<Relationships xmlns="http://schemas.openxmlformats.org/package/2006/relationships"><Relationship Id="rId1" Type="http://schemas.openxmlformats.org/officeDocument/2006/relationships/slideLayout" Target="../slideLayouts/slideLayout100.xml"/><Relationship Id="rId2" Type="http://schemas.openxmlformats.org/officeDocument/2006/relationships/slideLayout" Target="../slideLayouts/slideLayout101.xml"/><Relationship Id="rId3" Type="http://schemas.openxmlformats.org/officeDocument/2006/relationships/slideLayout" Target="../slideLayouts/slideLayout102.xml"/><Relationship Id="rId4" Type="http://schemas.openxmlformats.org/officeDocument/2006/relationships/slideLayout" Target="../slideLayouts/slideLayout103.xml"/><Relationship Id="rId5" Type="http://schemas.openxmlformats.org/officeDocument/2006/relationships/slideLayout" Target="../slideLayouts/slideLayout104.xml"/><Relationship Id="rId6" Type="http://schemas.openxmlformats.org/officeDocument/2006/relationships/slideLayout" Target="../slideLayouts/slideLayout105.xml"/><Relationship Id="rId7" Type="http://schemas.openxmlformats.org/officeDocument/2006/relationships/slideLayout" Target="../slideLayouts/slideLayout106.xml"/><Relationship Id="rId8" Type="http://schemas.openxmlformats.org/officeDocument/2006/relationships/slideLayout" Target="../slideLayouts/slideLayout107.xml"/><Relationship Id="rId9" Type="http://schemas.openxmlformats.org/officeDocument/2006/relationships/slideLayout" Target="../slideLayouts/slideLayout108.xml"/><Relationship Id="rId10" Type="http://schemas.openxmlformats.org/officeDocument/2006/relationships/slideLayout" Target="../slideLayouts/slideLayout109.xml"/><Relationship Id="rId11" Type="http://schemas.openxmlformats.org/officeDocument/2006/relationships/slideLayout" Target="../slideLayouts/slideLayout110.xml"/><Relationship Id="rId12" Type="http://schemas.openxmlformats.org/officeDocument/2006/relationships/theme" Target="../theme/theme10.xml"/></Relationships>
</file>

<file path=ppt/slideMasters/_rels/slideMaster11.xml.rels><?xml version="1.0" encoding="UTF-8" standalone="yes" ?>
<Relationships xmlns="http://schemas.openxmlformats.org/package/2006/relationships"><Relationship Id="rId1" Type="http://schemas.openxmlformats.org/officeDocument/2006/relationships/slideLayout" Target="../slideLayouts/slideLayout111.xml"/><Relationship Id="rId2" Type="http://schemas.openxmlformats.org/officeDocument/2006/relationships/slideLayout" Target="../slideLayouts/slideLayout112.xml"/><Relationship Id="rId3" Type="http://schemas.openxmlformats.org/officeDocument/2006/relationships/slideLayout" Target="../slideLayouts/slideLayout113.xml"/><Relationship Id="rId4" Type="http://schemas.openxmlformats.org/officeDocument/2006/relationships/slideLayout" Target="../slideLayouts/slideLayout114.xml"/><Relationship Id="rId5" Type="http://schemas.openxmlformats.org/officeDocument/2006/relationships/slideLayout" Target="../slideLayouts/slideLayout115.xml"/><Relationship Id="rId6" Type="http://schemas.openxmlformats.org/officeDocument/2006/relationships/slideLayout" Target="../slideLayouts/slideLayout116.xml"/><Relationship Id="rId7" Type="http://schemas.openxmlformats.org/officeDocument/2006/relationships/slideLayout" Target="../slideLayouts/slideLayout117.xml"/><Relationship Id="rId8" Type="http://schemas.openxmlformats.org/officeDocument/2006/relationships/slideLayout" Target="../slideLayouts/slideLayout118.xml"/><Relationship Id="rId9" Type="http://schemas.openxmlformats.org/officeDocument/2006/relationships/slideLayout" Target="../slideLayouts/slideLayout119.xml"/><Relationship Id="rId10" Type="http://schemas.openxmlformats.org/officeDocument/2006/relationships/slideLayout" Target="../slideLayouts/slideLayout120.xml"/><Relationship Id="rId11" Type="http://schemas.openxmlformats.org/officeDocument/2006/relationships/slideLayout" Target="../slideLayouts/slideLayout121.xml"/><Relationship Id="rId12" Type="http://schemas.openxmlformats.org/officeDocument/2006/relationships/theme" Target="../theme/theme11.xml"/></Relationships>
</file>

<file path=ppt/slideMasters/_rels/slideMaster12.xml.rels><?xml version="1.0" encoding="UTF-8" standalone="yes" ?>
<Relationships xmlns="http://schemas.openxmlformats.org/package/2006/relationships"><Relationship Id="rId1" Type="http://schemas.openxmlformats.org/officeDocument/2006/relationships/slideLayout" Target="../slideLayouts/slideLayout122.xml"/><Relationship Id="rId2" Type="http://schemas.openxmlformats.org/officeDocument/2006/relationships/slideLayout" Target="../slideLayouts/slideLayout123.xml"/><Relationship Id="rId3" Type="http://schemas.openxmlformats.org/officeDocument/2006/relationships/slideLayout" Target="../slideLayouts/slideLayout124.xml"/><Relationship Id="rId4" Type="http://schemas.openxmlformats.org/officeDocument/2006/relationships/slideLayout" Target="../slideLayouts/slideLayout125.xml"/><Relationship Id="rId5" Type="http://schemas.openxmlformats.org/officeDocument/2006/relationships/slideLayout" Target="../slideLayouts/slideLayout126.xml"/><Relationship Id="rId6" Type="http://schemas.openxmlformats.org/officeDocument/2006/relationships/slideLayout" Target="../slideLayouts/slideLayout127.xml"/><Relationship Id="rId7" Type="http://schemas.openxmlformats.org/officeDocument/2006/relationships/slideLayout" Target="../slideLayouts/slideLayout128.xml"/><Relationship Id="rId8" Type="http://schemas.openxmlformats.org/officeDocument/2006/relationships/slideLayout" Target="../slideLayouts/slideLayout129.xml"/><Relationship Id="rId9" Type="http://schemas.openxmlformats.org/officeDocument/2006/relationships/slideLayout" Target="../slideLayouts/slideLayout130.xml"/><Relationship Id="rId10" Type="http://schemas.openxmlformats.org/officeDocument/2006/relationships/slideLayout" Target="../slideLayouts/slideLayout131.xml"/><Relationship Id="rId11" Type="http://schemas.openxmlformats.org/officeDocument/2006/relationships/slideLayout" Target="../slideLayouts/slideLayout132.xml"/><Relationship Id="rId12" Type="http://schemas.openxmlformats.org/officeDocument/2006/relationships/theme" Target="../theme/theme12.xml"/></Relationships>
</file>

<file path=ppt/slideMasters/_rels/slideMaster13.xml.rels><?xml version="1.0" encoding="UTF-8" standalone="yes" ?>
<Relationships xmlns="http://schemas.openxmlformats.org/package/2006/relationships"><Relationship Id="rId1" Type="http://schemas.openxmlformats.org/officeDocument/2006/relationships/slideLayout" Target="../slideLayouts/slideLayout133.xml"/><Relationship Id="rId2" Type="http://schemas.openxmlformats.org/officeDocument/2006/relationships/slideLayout" Target="../slideLayouts/slideLayout134.xml"/><Relationship Id="rId3" Type="http://schemas.openxmlformats.org/officeDocument/2006/relationships/slideLayout" Target="../slideLayouts/slideLayout135.xml"/><Relationship Id="rId4" Type="http://schemas.openxmlformats.org/officeDocument/2006/relationships/slideLayout" Target="../slideLayouts/slideLayout136.xml"/><Relationship Id="rId5" Type="http://schemas.openxmlformats.org/officeDocument/2006/relationships/slideLayout" Target="../slideLayouts/slideLayout137.xml"/><Relationship Id="rId6" Type="http://schemas.openxmlformats.org/officeDocument/2006/relationships/slideLayout" Target="../slideLayouts/slideLayout138.xml"/><Relationship Id="rId7" Type="http://schemas.openxmlformats.org/officeDocument/2006/relationships/slideLayout" Target="../slideLayouts/slideLayout139.xml"/><Relationship Id="rId8" Type="http://schemas.openxmlformats.org/officeDocument/2006/relationships/slideLayout" Target="../slideLayouts/slideLayout140.xml"/><Relationship Id="rId9" Type="http://schemas.openxmlformats.org/officeDocument/2006/relationships/slideLayout" Target="../slideLayouts/slideLayout141.xml"/><Relationship Id="rId10" Type="http://schemas.openxmlformats.org/officeDocument/2006/relationships/slideLayout" Target="../slideLayouts/slideLayout142.xml"/><Relationship Id="rId11" Type="http://schemas.openxmlformats.org/officeDocument/2006/relationships/slideLayout" Target="../slideLayouts/slideLayout143.xml"/><Relationship Id="rId12" Type="http://schemas.openxmlformats.org/officeDocument/2006/relationships/theme" Target="../theme/theme13.xml"/></Relationships>
</file>

<file path=ppt/slideMasters/_rels/slideMaster14.xml.rels><?xml version="1.0" encoding="UTF-8" standalone="yes" ?>
<Relationships xmlns="http://schemas.openxmlformats.org/package/2006/relationships"><Relationship Id="rId1" Type="http://schemas.openxmlformats.org/officeDocument/2006/relationships/slideLayout" Target="../slideLayouts/slideLayout144.xml"/><Relationship Id="rId2" Type="http://schemas.openxmlformats.org/officeDocument/2006/relationships/slideLayout" Target="../slideLayouts/slideLayout145.xml"/><Relationship Id="rId3" Type="http://schemas.openxmlformats.org/officeDocument/2006/relationships/slideLayout" Target="../slideLayouts/slideLayout146.xml"/><Relationship Id="rId4" Type="http://schemas.openxmlformats.org/officeDocument/2006/relationships/slideLayout" Target="../slideLayouts/slideLayout147.xml"/><Relationship Id="rId5" Type="http://schemas.openxmlformats.org/officeDocument/2006/relationships/slideLayout" Target="../slideLayouts/slideLayout148.xml"/><Relationship Id="rId6" Type="http://schemas.openxmlformats.org/officeDocument/2006/relationships/slideLayout" Target="../slideLayouts/slideLayout149.xml"/><Relationship Id="rId7" Type="http://schemas.openxmlformats.org/officeDocument/2006/relationships/slideLayout" Target="../slideLayouts/slideLayout150.xml"/><Relationship Id="rId8" Type="http://schemas.openxmlformats.org/officeDocument/2006/relationships/slideLayout" Target="../slideLayouts/slideLayout151.xml"/><Relationship Id="rId9" Type="http://schemas.openxmlformats.org/officeDocument/2006/relationships/slideLayout" Target="../slideLayouts/slideLayout152.xml"/><Relationship Id="rId10" Type="http://schemas.openxmlformats.org/officeDocument/2006/relationships/slideLayout" Target="../slideLayouts/slideLayout153.xml"/><Relationship Id="rId11" Type="http://schemas.openxmlformats.org/officeDocument/2006/relationships/slideLayout" Target="../slideLayouts/slideLayout154.xml"/><Relationship Id="rId12" Type="http://schemas.openxmlformats.org/officeDocument/2006/relationships/theme" Target="../theme/theme14.xml"/></Relationships>
</file>

<file path=ppt/slideMasters/_rels/slideMaster15.xml.rels><?xml version="1.0" encoding="UTF-8" standalone="yes" ?>
<Relationships xmlns="http://schemas.openxmlformats.org/package/2006/relationships"><Relationship Id="rId1" Type="http://schemas.openxmlformats.org/officeDocument/2006/relationships/slideLayout" Target="../slideLayouts/slideLayout155.xml"/><Relationship Id="rId2" Type="http://schemas.openxmlformats.org/officeDocument/2006/relationships/slideLayout" Target="../slideLayouts/slideLayout156.xml"/><Relationship Id="rId3" Type="http://schemas.openxmlformats.org/officeDocument/2006/relationships/slideLayout" Target="../slideLayouts/slideLayout157.xml"/><Relationship Id="rId4" Type="http://schemas.openxmlformats.org/officeDocument/2006/relationships/slideLayout" Target="../slideLayouts/slideLayout158.xml"/><Relationship Id="rId5" Type="http://schemas.openxmlformats.org/officeDocument/2006/relationships/slideLayout" Target="../slideLayouts/slideLayout159.xml"/><Relationship Id="rId6" Type="http://schemas.openxmlformats.org/officeDocument/2006/relationships/slideLayout" Target="../slideLayouts/slideLayout160.xml"/><Relationship Id="rId7" Type="http://schemas.openxmlformats.org/officeDocument/2006/relationships/slideLayout" Target="../slideLayouts/slideLayout161.xml"/><Relationship Id="rId8" Type="http://schemas.openxmlformats.org/officeDocument/2006/relationships/slideLayout" Target="../slideLayouts/slideLayout162.xml"/><Relationship Id="rId9" Type="http://schemas.openxmlformats.org/officeDocument/2006/relationships/slideLayout" Target="../slideLayouts/slideLayout163.xml"/><Relationship Id="rId10" Type="http://schemas.openxmlformats.org/officeDocument/2006/relationships/slideLayout" Target="../slideLayouts/slideLayout164.xml"/><Relationship Id="rId11" Type="http://schemas.openxmlformats.org/officeDocument/2006/relationships/slideLayout" Target="../slideLayouts/slideLayout165.xml"/><Relationship Id="rId12" Type="http://schemas.openxmlformats.org/officeDocument/2006/relationships/theme" Target="../theme/theme15.xml"/></Relationships>
</file>

<file path=ppt/slideMasters/_rels/slideMaster16.xml.rels><?xml version="1.0" encoding="UTF-8" standalone="yes" ?>
<Relationships xmlns="http://schemas.openxmlformats.org/package/2006/relationships"><Relationship Id="rId1" Type="http://schemas.openxmlformats.org/officeDocument/2006/relationships/slideLayout" Target="../slideLayouts/slideLayout166.xml"/><Relationship Id="rId2" Type="http://schemas.openxmlformats.org/officeDocument/2006/relationships/slideLayout" Target="../slideLayouts/slideLayout167.xml"/><Relationship Id="rId3" Type="http://schemas.openxmlformats.org/officeDocument/2006/relationships/slideLayout" Target="../slideLayouts/slideLayout168.xml"/><Relationship Id="rId4" Type="http://schemas.openxmlformats.org/officeDocument/2006/relationships/slideLayout" Target="../slideLayouts/slideLayout169.xml"/><Relationship Id="rId5" Type="http://schemas.openxmlformats.org/officeDocument/2006/relationships/slideLayout" Target="../slideLayouts/slideLayout170.xml"/><Relationship Id="rId6" Type="http://schemas.openxmlformats.org/officeDocument/2006/relationships/slideLayout" Target="../slideLayouts/slideLayout171.xml"/><Relationship Id="rId7" Type="http://schemas.openxmlformats.org/officeDocument/2006/relationships/slideLayout" Target="../slideLayouts/slideLayout172.xml"/><Relationship Id="rId8" Type="http://schemas.openxmlformats.org/officeDocument/2006/relationships/slideLayout" Target="../slideLayouts/slideLayout173.xml"/><Relationship Id="rId9" Type="http://schemas.openxmlformats.org/officeDocument/2006/relationships/slideLayout" Target="../slideLayouts/slideLayout174.xml"/><Relationship Id="rId10" Type="http://schemas.openxmlformats.org/officeDocument/2006/relationships/slideLayout" Target="../slideLayouts/slideLayout175.xml"/><Relationship Id="rId11" Type="http://schemas.openxmlformats.org/officeDocument/2006/relationships/slideLayout" Target="../slideLayouts/slideLayout176.xml"/><Relationship Id="rId12" Type="http://schemas.openxmlformats.org/officeDocument/2006/relationships/theme" Target="../theme/theme16.xml"/></Relationships>
</file>

<file path=ppt/slideMasters/_rels/slideMaster17.xml.rels><?xml version="1.0" encoding="UTF-8" standalone="yes" ?>
<Relationships xmlns="http://schemas.openxmlformats.org/package/2006/relationships"><Relationship Id="rId1" Type="http://schemas.openxmlformats.org/officeDocument/2006/relationships/slideLayout" Target="../slideLayouts/slideLayout177.xml"/><Relationship Id="rId2" Type="http://schemas.openxmlformats.org/officeDocument/2006/relationships/slideLayout" Target="../slideLayouts/slideLayout178.xml"/><Relationship Id="rId3" Type="http://schemas.openxmlformats.org/officeDocument/2006/relationships/slideLayout" Target="../slideLayouts/slideLayout179.xml"/><Relationship Id="rId4" Type="http://schemas.openxmlformats.org/officeDocument/2006/relationships/slideLayout" Target="../slideLayouts/slideLayout180.xml"/><Relationship Id="rId5" Type="http://schemas.openxmlformats.org/officeDocument/2006/relationships/slideLayout" Target="../slideLayouts/slideLayout181.xml"/><Relationship Id="rId6" Type="http://schemas.openxmlformats.org/officeDocument/2006/relationships/slideLayout" Target="../slideLayouts/slideLayout182.xml"/><Relationship Id="rId7" Type="http://schemas.openxmlformats.org/officeDocument/2006/relationships/slideLayout" Target="../slideLayouts/slideLayout183.xml"/><Relationship Id="rId8" Type="http://schemas.openxmlformats.org/officeDocument/2006/relationships/slideLayout" Target="../slideLayouts/slideLayout184.xml"/><Relationship Id="rId9" Type="http://schemas.openxmlformats.org/officeDocument/2006/relationships/slideLayout" Target="../slideLayouts/slideLayout185.xml"/><Relationship Id="rId10" Type="http://schemas.openxmlformats.org/officeDocument/2006/relationships/slideLayout" Target="../slideLayouts/slideLayout186.xml"/><Relationship Id="rId11" Type="http://schemas.openxmlformats.org/officeDocument/2006/relationships/slideLayout" Target="../slideLayouts/slideLayout187.xml"/><Relationship Id="rId12" Type="http://schemas.openxmlformats.org/officeDocument/2006/relationships/theme" Target="../theme/theme17.xml"/></Relationships>
</file>

<file path=ppt/slideMasters/_rels/slideMaster18.xml.rels><?xml version="1.0" encoding="UTF-8" standalone="yes" ?>
<Relationships xmlns="http://schemas.openxmlformats.org/package/2006/relationships"><Relationship Id="rId1" Type="http://schemas.openxmlformats.org/officeDocument/2006/relationships/slideLayout" Target="../slideLayouts/slideLayout188.xml"/><Relationship Id="rId2" Type="http://schemas.openxmlformats.org/officeDocument/2006/relationships/slideLayout" Target="../slideLayouts/slideLayout189.xml"/><Relationship Id="rId3" Type="http://schemas.openxmlformats.org/officeDocument/2006/relationships/slideLayout" Target="../slideLayouts/slideLayout190.xml"/><Relationship Id="rId4" Type="http://schemas.openxmlformats.org/officeDocument/2006/relationships/slideLayout" Target="../slideLayouts/slideLayout191.xml"/><Relationship Id="rId5" Type="http://schemas.openxmlformats.org/officeDocument/2006/relationships/slideLayout" Target="../slideLayouts/slideLayout192.xml"/><Relationship Id="rId6" Type="http://schemas.openxmlformats.org/officeDocument/2006/relationships/slideLayout" Target="../slideLayouts/slideLayout193.xml"/><Relationship Id="rId7" Type="http://schemas.openxmlformats.org/officeDocument/2006/relationships/slideLayout" Target="../slideLayouts/slideLayout194.xml"/><Relationship Id="rId8" Type="http://schemas.openxmlformats.org/officeDocument/2006/relationships/slideLayout" Target="../slideLayouts/slideLayout195.xml"/><Relationship Id="rId9" Type="http://schemas.openxmlformats.org/officeDocument/2006/relationships/slideLayout" Target="../slideLayouts/slideLayout196.xml"/><Relationship Id="rId10" Type="http://schemas.openxmlformats.org/officeDocument/2006/relationships/slideLayout" Target="../slideLayouts/slideLayout197.xml"/><Relationship Id="rId11" Type="http://schemas.openxmlformats.org/officeDocument/2006/relationships/slideLayout" Target="../slideLayouts/slideLayout198.xml"/><Relationship Id="rId12" Type="http://schemas.openxmlformats.org/officeDocument/2006/relationships/theme" Target="../theme/theme18.xml"/></Relationships>
</file>

<file path=ppt/slideMasters/_rels/slideMaster19.xml.rels><?xml version="1.0" encoding="UTF-8" standalone="yes" ?>
<Relationships xmlns="http://schemas.openxmlformats.org/package/2006/relationships"><Relationship Id="rId1" Type="http://schemas.openxmlformats.org/officeDocument/2006/relationships/slideLayout" Target="../slideLayouts/slideLayout199.xml"/><Relationship Id="rId2" Type="http://schemas.openxmlformats.org/officeDocument/2006/relationships/slideLayout" Target="../slideLayouts/slideLayout200.xml"/><Relationship Id="rId3" Type="http://schemas.openxmlformats.org/officeDocument/2006/relationships/slideLayout" Target="../slideLayouts/slideLayout201.xml"/><Relationship Id="rId4" Type="http://schemas.openxmlformats.org/officeDocument/2006/relationships/slideLayout" Target="../slideLayouts/slideLayout202.xml"/><Relationship Id="rId5" Type="http://schemas.openxmlformats.org/officeDocument/2006/relationships/slideLayout" Target="../slideLayouts/slideLayout203.xml"/><Relationship Id="rId6" Type="http://schemas.openxmlformats.org/officeDocument/2006/relationships/slideLayout" Target="../slideLayouts/slideLayout204.xml"/><Relationship Id="rId7" Type="http://schemas.openxmlformats.org/officeDocument/2006/relationships/slideLayout" Target="../slideLayouts/slideLayout205.xml"/><Relationship Id="rId8" Type="http://schemas.openxmlformats.org/officeDocument/2006/relationships/slideLayout" Target="../slideLayouts/slideLayout206.xml"/><Relationship Id="rId9" Type="http://schemas.openxmlformats.org/officeDocument/2006/relationships/slideLayout" Target="../slideLayouts/slideLayout207.xml"/><Relationship Id="rId10" Type="http://schemas.openxmlformats.org/officeDocument/2006/relationships/slideLayout" Target="../slideLayouts/slideLayout208.xml"/><Relationship Id="rId11" Type="http://schemas.openxmlformats.org/officeDocument/2006/relationships/slideLayout" Target="../slideLayouts/slideLayout209.xml"/><Relationship Id="rId12" Type="http://schemas.openxmlformats.org/officeDocument/2006/relationships/theme" Target="../theme/theme19.xml"/></Relationships>
</file>

<file path=ppt/slideMasters/_rels/slideMaster2.xml.rels><?xml version="1.0" encoding="UTF-8" standalone="yes" ?>
<Relationships xmlns="http://schemas.openxmlformats.org/package/2006/relationships"><Relationship Id="rId1" Type="http://schemas.openxmlformats.org/officeDocument/2006/relationships/image" Target="../media/image1.jpeg"/><Relationship Id="rId2" Type="http://schemas.openxmlformats.org/officeDocument/2006/relationships/slideLayout" Target="../slideLayouts/slideLayout12.xml"/><Relationship Id="rId3" Type="http://schemas.openxmlformats.org/officeDocument/2006/relationships/slideLayout" Target="../slideLayouts/slideLayout13.xml"/><Relationship Id="rId4" Type="http://schemas.openxmlformats.org/officeDocument/2006/relationships/slideLayout" Target="../slideLayouts/slideLayout14.xml"/><Relationship Id="rId5" Type="http://schemas.openxmlformats.org/officeDocument/2006/relationships/slideLayout" Target="../slideLayouts/slideLayout15.xml"/><Relationship Id="rId6" Type="http://schemas.openxmlformats.org/officeDocument/2006/relationships/slideLayout" Target="../slideLayouts/slideLayout16.xml"/><Relationship Id="rId7" Type="http://schemas.openxmlformats.org/officeDocument/2006/relationships/slideLayout" Target="../slideLayouts/slideLayout17.xml"/><Relationship Id="rId8" Type="http://schemas.openxmlformats.org/officeDocument/2006/relationships/slideLayout" Target="../slideLayouts/slideLayout18.xml"/><Relationship Id="rId9" Type="http://schemas.openxmlformats.org/officeDocument/2006/relationships/slideLayout" Target="../slideLayouts/slideLayout19.xml"/><Relationship Id="rId10" Type="http://schemas.openxmlformats.org/officeDocument/2006/relationships/slideLayout" Target="../slideLayouts/slideLayout20.xml"/><Relationship Id="rId11" Type="http://schemas.openxmlformats.org/officeDocument/2006/relationships/slideLayout" Target="../slideLayouts/slideLayout21.xml"/><Relationship Id="rId12" Type="http://schemas.openxmlformats.org/officeDocument/2006/relationships/slideLayout" Target="../slideLayouts/slideLayout22.xml"/><Relationship Id="rId13" Type="http://schemas.openxmlformats.org/officeDocument/2006/relationships/theme" Target="../theme/theme2.xml"/></Relationships>
</file>

<file path=ppt/slideMasters/_rels/slideMaster20.xml.rels><?xml version="1.0" encoding="UTF-8" standalone="yes" ?>
<Relationships xmlns="http://schemas.openxmlformats.org/package/2006/relationships"><Relationship Id="rId1" Type="http://schemas.openxmlformats.org/officeDocument/2006/relationships/slideLayout" Target="../slideLayouts/slideLayout210.xml"/><Relationship Id="rId2" Type="http://schemas.openxmlformats.org/officeDocument/2006/relationships/slideLayout" Target="../slideLayouts/slideLayout211.xml"/><Relationship Id="rId3" Type="http://schemas.openxmlformats.org/officeDocument/2006/relationships/slideLayout" Target="../slideLayouts/slideLayout212.xml"/><Relationship Id="rId4" Type="http://schemas.openxmlformats.org/officeDocument/2006/relationships/slideLayout" Target="../slideLayouts/slideLayout213.xml"/><Relationship Id="rId5" Type="http://schemas.openxmlformats.org/officeDocument/2006/relationships/slideLayout" Target="../slideLayouts/slideLayout214.xml"/><Relationship Id="rId6" Type="http://schemas.openxmlformats.org/officeDocument/2006/relationships/slideLayout" Target="../slideLayouts/slideLayout215.xml"/><Relationship Id="rId7" Type="http://schemas.openxmlformats.org/officeDocument/2006/relationships/slideLayout" Target="../slideLayouts/slideLayout216.xml"/><Relationship Id="rId8" Type="http://schemas.openxmlformats.org/officeDocument/2006/relationships/slideLayout" Target="../slideLayouts/slideLayout217.xml"/><Relationship Id="rId9" Type="http://schemas.openxmlformats.org/officeDocument/2006/relationships/slideLayout" Target="../slideLayouts/slideLayout218.xml"/><Relationship Id="rId10" Type="http://schemas.openxmlformats.org/officeDocument/2006/relationships/slideLayout" Target="../slideLayouts/slideLayout219.xml"/><Relationship Id="rId11" Type="http://schemas.openxmlformats.org/officeDocument/2006/relationships/slideLayout" Target="../slideLayouts/slideLayout220.xml"/><Relationship Id="rId12" Type="http://schemas.openxmlformats.org/officeDocument/2006/relationships/theme" Target="../theme/theme20.xml"/></Relationships>
</file>

<file path=ppt/slideMasters/_rels/slideMaster21.xml.rels><?xml version="1.0" encoding="UTF-8" standalone="yes" ?>
<Relationships xmlns="http://schemas.openxmlformats.org/package/2006/relationships"><Relationship Id="rId1" Type="http://schemas.openxmlformats.org/officeDocument/2006/relationships/slideLayout" Target="../slideLayouts/slideLayout221.xml"/><Relationship Id="rId2" Type="http://schemas.openxmlformats.org/officeDocument/2006/relationships/slideLayout" Target="../slideLayouts/slideLayout222.xml"/><Relationship Id="rId3" Type="http://schemas.openxmlformats.org/officeDocument/2006/relationships/slideLayout" Target="../slideLayouts/slideLayout223.xml"/><Relationship Id="rId4" Type="http://schemas.openxmlformats.org/officeDocument/2006/relationships/slideLayout" Target="../slideLayouts/slideLayout224.xml"/><Relationship Id="rId5" Type="http://schemas.openxmlformats.org/officeDocument/2006/relationships/slideLayout" Target="../slideLayouts/slideLayout225.xml"/><Relationship Id="rId6" Type="http://schemas.openxmlformats.org/officeDocument/2006/relationships/slideLayout" Target="../slideLayouts/slideLayout226.xml"/><Relationship Id="rId7" Type="http://schemas.openxmlformats.org/officeDocument/2006/relationships/slideLayout" Target="../slideLayouts/slideLayout227.xml"/><Relationship Id="rId8" Type="http://schemas.openxmlformats.org/officeDocument/2006/relationships/slideLayout" Target="../slideLayouts/slideLayout228.xml"/><Relationship Id="rId9" Type="http://schemas.openxmlformats.org/officeDocument/2006/relationships/slideLayout" Target="../slideLayouts/slideLayout229.xml"/><Relationship Id="rId10" Type="http://schemas.openxmlformats.org/officeDocument/2006/relationships/slideLayout" Target="../slideLayouts/slideLayout230.xml"/><Relationship Id="rId11" Type="http://schemas.openxmlformats.org/officeDocument/2006/relationships/slideLayout" Target="../slideLayouts/slideLayout231.xml"/><Relationship Id="rId12" Type="http://schemas.openxmlformats.org/officeDocument/2006/relationships/theme" Target="../theme/theme21.xml"/></Relationships>
</file>

<file path=ppt/slideMasters/_rels/slideMaster22.xml.rels><?xml version="1.0" encoding="UTF-8" standalone="yes" ?>
<Relationships xmlns="http://schemas.openxmlformats.org/package/2006/relationships"><Relationship Id="rId1" Type="http://schemas.openxmlformats.org/officeDocument/2006/relationships/slideLayout" Target="../slideLayouts/slideLayout232.xml"/><Relationship Id="rId2" Type="http://schemas.openxmlformats.org/officeDocument/2006/relationships/slideLayout" Target="../slideLayouts/slideLayout233.xml"/><Relationship Id="rId3" Type="http://schemas.openxmlformats.org/officeDocument/2006/relationships/slideLayout" Target="../slideLayouts/slideLayout234.xml"/><Relationship Id="rId4" Type="http://schemas.openxmlformats.org/officeDocument/2006/relationships/slideLayout" Target="../slideLayouts/slideLayout235.xml"/><Relationship Id="rId5" Type="http://schemas.openxmlformats.org/officeDocument/2006/relationships/slideLayout" Target="../slideLayouts/slideLayout236.xml"/><Relationship Id="rId6" Type="http://schemas.openxmlformats.org/officeDocument/2006/relationships/slideLayout" Target="../slideLayouts/slideLayout237.xml"/><Relationship Id="rId7" Type="http://schemas.openxmlformats.org/officeDocument/2006/relationships/slideLayout" Target="../slideLayouts/slideLayout238.xml"/><Relationship Id="rId8" Type="http://schemas.openxmlformats.org/officeDocument/2006/relationships/slideLayout" Target="../slideLayouts/slideLayout239.xml"/><Relationship Id="rId9" Type="http://schemas.openxmlformats.org/officeDocument/2006/relationships/slideLayout" Target="../slideLayouts/slideLayout240.xml"/><Relationship Id="rId10" Type="http://schemas.openxmlformats.org/officeDocument/2006/relationships/slideLayout" Target="../slideLayouts/slideLayout241.xml"/><Relationship Id="rId11" Type="http://schemas.openxmlformats.org/officeDocument/2006/relationships/slideLayout" Target="../slideLayouts/slideLayout242.xml"/><Relationship Id="rId12" Type="http://schemas.openxmlformats.org/officeDocument/2006/relationships/theme" Target="../theme/theme22.xml"/></Relationships>
</file>

<file path=ppt/slideMasters/_rels/slideMaster23.xml.rels><?xml version="1.0" encoding="UTF-8" standalone="yes" ?>
<Relationships xmlns="http://schemas.openxmlformats.org/package/2006/relationships"><Relationship Id="rId1" Type="http://schemas.openxmlformats.org/officeDocument/2006/relationships/slideLayout" Target="../slideLayouts/slideLayout243.xml"/><Relationship Id="rId2" Type="http://schemas.openxmlformats.org/officeDocument/2006/relationships/slideLayout" Target="../slideLayouts/slideLayout244.xml"/><Relationship Id="rId3" Type="http://schemas.openxmlformats.org/officeDocument/2006/relationships/slideLayout" Target="../slideLayouts/slideLayout245.xml"/><Relationship Id="rId4" Type="http://schemas.openxmlformats.org/officeDocument/2006/relationships/slideLayout" Target="../slideLayouts/slideLayout246.xml"/><Relationship Id="rId5" Type="http://schemas.openxmlformats.org/officeDocument/2006/relationships/slideLayout" Target="../slideLayouts/slideLayout247.xml"/><Relationship Id="rId6" Type="http://schemas.openxmlformats.org/officeDocument/2006/relationships/slideLayout" Target="../slideLayouts/slideLayout248.xml"/><Relationship Id="rId7" Type="http://schemas.openxmlformats.org/officeDocument/2006/relationships/slideLayout" Target="../slideLayouts/slideLayout249.xml"/><Relationship Id="rId8" Type="http://schemas.openxmlformats.org/officeDocument/2006/relationships/slideLayout" Target="../slideLayouts/slideLayout250.xml"/><Relationship Id="rId9" Type="http://schemas.openxmlformats.org/officeDocument/2006/relationships/slideLayout" Target="../slideLayouts/slideLayout251.xml"/><Relationship Id="rId10" Type="http://schemas.openxmlformats.org/officeDocument/2006/relationships/slideLayout" Target="../slideLayouts/slideLayout252.xml"/><Relationship Id="rId11" Type="http://schemas.openxmlformats.org/officeDocument/2006/relationships/slideLayout" Target="../slideLayouts/slideLayout253.xml"/><Relationship Id="rId12" Type="http://schemas.openxmlformats.org/officeDocument/2006/relationships/theme" Target="../theme/theme23.xml"/></Relationships>
</file>

<file path=ppt/slideMasters/_rels/slideMaster24.xml.rels><?xml version="1.0" encoding="UTF-8" standalone="yes" ?>
<Relationships xmlns="http://schemas.openxmlformats.org/package/2006/relationships"><Relationship Id="rId1" Type="http://schemas.openxmlformats.org/officeDocument/2006/relationships/slideLayout" Target="../slideLayouts/slideLayout254.xml"/><Relationship Id="rId2" Type="http://schemas.openxmlformats.org/officeDocument/2006/relationships/slideLayout" Target="../slideLayouts/slideLayout255.xml"/><Relationship Id="rId3" Type="http://schemas.openxmlformats.org/officeDocument/2006/relationships/slideLayout" Target="../slideLayouts/slideLayout256.xml"/><Relationship Id="rId4" Type="http://schemas.openxmlformats.org/officeDocument/2006/relationships/slideLayout" Target="../slideLayouts/slideLayout257.xml"/><Relationship Id="rId5" Type="http://schemas.openxmlformats.org/officeDocument/2006/relationships/slideLayout" Target="../slideLayouts/slideLayout258.xml"/><Relationship Id="rId6" Type="http://schemas.openxmlformats.org/officeDocument/2006/relationships/slideLayout" Target="../slideLayouts/slideLayout259.xml"/><Relationship Id="rId7" Type="http://schemas.openxmlformats.org/officeDocument/2006/relationships/slideLayout" Target="../slideLayouts/slideLayout260.xml"/><Relationship Id="rId8" Type="http://schemas.openxmlformats.org/officeDocument/2006/relationships/slideLayout" Target="../slideLayouts/slideLayout261.xml"/><Relationship Id="rId9" Type="http://schemas.openxmlformats.org/officeDocument/2006/relationships/slideLayout" Target="../slideLayouts/slideLayout262.xml"/><Relationship Id="rId10" Type="http://schemas.openxmlformats.org/officeDocument/2006/relationships/slideLayout" Target="../slideLayouts/slideLayout263.xml"/><Relationship Id="rId11" Type="http://schemas.openxmlformats.org/officeDocument/2006/relationships/slideLayout" Target="../slideLayouts/slideLayout264.xml"/><Relationship Id="rId12" Type="http://schemas.openxmlformats.org/officeDocument/2006/relationships/theme" Target="../theme/theme24.xml"/></Relationships>
</file>

<file path=ppt/slideMasters/_rels/slideMaster25.xml.rels><?xml version="1.0" encoding="UTF-8" standalone="yes" ?>
<Relationships xmlns="http://schemas.openxmlformats.org/package/2006/relationships"><Relationship Id="rId1" Type="http://schemas.openxmlformats.org/officeDocument/2006/relationships/slideLayout" Target="../slideLayouts/slideLayout265.xml"/><Relationship Id="rId2" Type="http://schemas.openxmlformats.org/officeDocument/2006/relationships/slideLayout" Target="../slideLayouts/slideLayout266.xml"/><Relationship Id="rId3" Type="http://schemas.openxmlformats.org/officeDocument/2006/relationships/slideLayout" Target="../slideLayouts/slideLayout267.xml"/><Relationship Id="rId4" Type="http://schemas.openxmlformats.org/officeDocument/2006/relationships/slideLayout" Target="../slideLayouts/slideLayout268.xml"/><Relationship Id="rId5" Type="http://schemas.openxmlformats.org/officeDocument/2006/relationships/slideLayout" Target="../slideLayouts/slideLayout269.xml"/><Relationship Id="rId6" Type="http://schemas.openxmlformats.org/officeDocument/2006/relationships/slideLayout" Target="../slideLayouts/slideLayout270.xml"/><Relationship Id="rId7" Type="http://schemas.openxmlformats.org/officeDocument/2006/relationships/slideLayout" Target="../slideLayouts/slideLayout271.xml"/><Relationship Id="rId8" Type="http://schemas.openxmlformats.org/officeDocument/2006/relationships/slideLayout" Target="../slideLayouts/slideLayout272.xml"/><Relationship Id="rId9" Type="http://schemas.openxmlformats.org/officeDocument/2006/relationships/slideLayout" Target="../slideLayouts/slideLayout273.xml"/><Relationship Id="rId10" Type="http://schemas.openxmlformats.org/officeDocument/2006/relationships/slideLayout" Target="../slideLayouts/slideLayout274.xml"/><Relationship Id="rId11" Type="http://schemas.openxmlformats.org/officeDocument/2006/relationships/slideLayout" Target="../slideLayouts/slideLayout275.xml"/><Relationship Id="rId12" Type="http://schemas.openxmlformats.org/officeDocument/2006/relationships/theme" Target="../theme/theme25.xml"/></Relationships>
</file>

<file path=ppt/slideMasters/_rels/slideMaster26.xml.rels><?xml version="1.0" encoding="UTF-8" standalone="yes" ?>
<Relationships xmlns="http://schemas.openxmlformats.org/package/2006/relationships"><Relationship Id="rId1" Type="http://schemas.openxmlformats.org/officeDocument/2006/relationships/slideLayout" Target="../slideLayouts/slideLayout276.xml"/><Relationship Id="rId2" Type="http://schemas.openxmlformats.org/officeDocument/2006/relationships/slideLayout" Target="../slideLayouts/slideLayout277.xml"/><Relationship Id="rId3" Type="http://schemas.openxmlformats.org/officeDocument/2006/relationships/slideLayout" Target="../slideLayouts/slideLayout278.xml"/><Relationship Id="rId4" Type="http://schemas.openxmlformats.org/officeDocument/2006/relationships/slideLayout" Target="../slideLayouts/slideLayout279.xml"/><Relationship Id="rId5" Type="http://schemas.openxmlformats.org/officeDocument/2006/relationships/slideLayout" Target="../slideLayouts/slideLayout280.xml"/><Relationship Id="rId6" Type="http://schemas.openxmlformats.org/officeDocument/2006/relationships/slideLayout" Target="../slideLayouts/slideLayout281.xml"/><Relationship Id="rId7" Type="http://schemas.openxmlformats.org/officeDocument/2006/relationships/slideLayout" Target="../slideLayouts/slideLayout282.xml"/><Relationship Id="rId8" Type="http://schemas.openxmlformats.org/officeDocument/2006/relationships/slideLayout" Target="../slideLayouts/slideLayout283.xml"/><Relationship Id="rId9" Type="http://schemas.openxmlformats.org/officeDocument/2006/relationships/slideLayout" Target="../slideLayouts/slideLayout284.xml"/><Relationship Id="rId10" Type="http://schemas.openxmlformats.org/officeDocument/2006/relationships/slideLayout" Target="../slideLayouts/slideLayout285.xml"/><Relationship Id="rId11" Type="http://schemas.openxmlformats.org/officeDocument/2006/relationships/slideLayout" Target="../slideLayouts/slideLayout286.xml"/><Relationship Id="rId12" Type="http://schemas.openxmlformats.org/officeDocument/2006/relationships/theme" Target="../theme/theme26.xml"/></Relationships>
</file>

<file path=ppt/slideMasters/_rels/slideMaster27.xml.rels><?xml version="1.0" encoding="UTF-8" standalone="yes" ?>
<Relationships xmlns="http://schemas.openxmlformats.org/package/2006/relationships"><Relationship Id="rId1" Type="http://schemas.openxmlformats.org/officeDocument/2006/relationships/slideLayout" Target="../slideLayouts/slideLayout287.xml"/><Relationship Id="rId2" Type="http://schemas.openxmlformats.org/officeDocument/2006/relationships/slideLayout" Target="../slideLayouts/slideLayout288.xml"/><Relationship Id="rId3" Type="http://schemas.openxmlformats.org/officeDocument/2006/relationships/slideLayout" Target="../slideLayouts/slideLayout289.xml"/><Relationship Id="rId4" Type="http://schemas.openxmlformats.org/officeDocument/2006/relationships/slideLayout" Target="../slideLayouts/slideLayout290.xml"/><Relationship Id="rId5" Type="http://schemas.openxmlformats.org/officeDocument/2006/relationships/slideLayout" Target="../slideLayouts/slideLayout291.xml"/><Relationship Id="rId6" Type="http://schemas.openxmlformats.org/officeDocument/2006/relationships/slideLayout" Target="../slideLayouts/slideLayout292.xml"/><Relationship Id="rId7" Type="http://schemas.openxmlformats.org/officeDocument/2006/relationships/slideLayout" Target="../slideLayouts/slideLayout293.xml"/><Relationship Id="rId8" Type="http://schemas.openxmlformats.org/officeDocument/2006/relationships/slideLayout" Target="../slideLayouts/slideLayout294.xml"/><Relationship Id="rId9" Type="http://schemas.openxmlformats.org/officeDocument/2006/relationships/slideLayout" Target="../slideLayouts/slideLayout295.xml"/><Relationship Id="rId10" Type="http://schemas.openxmlformats.org/officeDocument/2006/relationships/slideLayout" Target="../slideLayouts/slideLayout296.xml"/><Relationship Id="rId11" Type="http://schemas.openxmlformats.org/officeDocument/2006/relationships/slideLayout" Target="../slideLayouts/slideLayout297.xml"/><Relationship Id="rId12" Type="http://schemas.openxmlformats.org/officeDocument/2006/relationships/theme" Target="../theme/theme27.xml"/></Relationships>
</file>

<file path=ppt/slideMasters/_rels/slideMaster28.xml.rels><?xml version="1.0" encoding="UTF-8" standalone="yes" ?>
<Relationships xmlns="http://schemas.openxmlformats.org/package/2006/relationships"><Relationship Id="rId1" Type="http://schemas.openxmlformats.org/officeDocument/2006/relationships/slideLayout" Target="../slideLayouts/slideLayout298.xml"/><Relationship Id="rId2" Type="http://schemas.openxmlformats.org/officeDocument/2006/relationships/slideLayout" Target="../slideLayouts/slideLayout299.xml"/><Relationship Id="rId3" Type="http://schemas.openxmlformats.org/officeDocument/2006/relationships/slideLayout" Target="../slideLayouts/slideLayout300.xml"/><Relationship Id="rId4" Type="http://schemas.openxmlformats.org/officeDocument/2006/relationships/slideLayout" Target="../slideLayouts/slideLayout301.xml"/><Relationship Id="rId5" Type="http://schemas.openxmlformats.org/officeDocument/2006/relationships/slideLayout" Target="../slideLayouts/slideLayout302.xml"/><Relationship Id="rId6" Type="http://schemas.openxmlformats.org/officeDocument/2006/relationships/slideLayout" Target="../slideLayouts/slideLayout303.xml"/><Relationship Id="rId7" Type="http://schemas.openxmlformats.org/officeDocument/2006/relationships/slideLayout" Target="../slideLayouts/slideLayout304.xml"/><Relationship Id="rId8" Type="http://schemas.openxmlformats.org/officeDocument/2006/relationships/slideLayout" Target="../slideLayouts/slideLayout305.xml"/><Relationship Id="rId9" Type="http://schemas.openxmlformats.org/officeDocument/2006/relationships/slideLayout" Target="../slideLayouts/slideLayout306.xml"/><Relationship Id="rId10" Type="http://schemas.openxmlformats.org/officeDocument/2006/relationships/slideLayout" Target="../slideLayouts/slideLayout307.xml"/><Relationship Id="rId11" Type="http://schemas.openxmlformats.org/officeDocument/2006/relationships/slideLayout" Target="../slideLayouts/slideLayout308.xml"/><Relationship Id="rId12" Type="http://schemas.openxmlformats.org/officeDocument/2006/relationships/theme" Target="../theme/theme28.xml"/></Relationships>
</file>

<file path=ppt/slideMasters/_rels/slideMaster29.xml.rels><?xml version="1.0" encoding="UTF-8" standalone="yes" ?>
<Relationships xmlns="http://schemas.openxmlformats.org/package/2006/relationships"><Relationship Id="rId1" Type="http://schemas.openxmlformats.org/officeDocument/2006/relationships/slideLayout" Target="../slideLayouts/slideLayout309.xml"/><Relationship Id="rId2" Type="http://schemas.openxmlformats.org/officeDocument/2006/relationships/slideLayout" Target="../slideLayouts/slideLayout310.xml"/><Relationship Id="rId3" Type="http://schemas.openxmlformats.org/officeDocument/2006/relationships/slideLayout" Target="../slideLayouts/slideLayout311.xml"/><Relationship Id="rId4" Type="http://schemas.openxmlformats.org/officeDocument/2006/relationships/slideLayout" Target="../slideLayouts/slideLayout312.xml"/><Relationship Id="rId5" Type="http://schemas.openxmlformats.org/officeDocument/2006/relationships/slideLayout" Target="../slideLayouts/slideLayout313.xml"/><Relationship Id="rId6" Type="http://schemas.openxmlformats.org/officeDocument/2006/relationships/slideLayout" Target="../slideLayouts/slideLayout314.xml"/><Relationship Id="rId7" Type="http://schemas.openxmlformats.org/officeDocument/2006/relationships/slideLayout" Target="../slideLayouts/slideLayout315.xml"/><Relationship Id="rId8" Type="http://schemas.openxmlformats.org/officeDocument/2006/relationships/slideLayout" Target="../slideLayouts/slideLayout316.xml"/><Relationship Id="rId9" Type="http://schemas.openxmlformats.org/officeDocument/2006/relationships/slideLayout" Target="../slideLayouts/slideLayout317.xml"/><Relationship Id="rId10" Type="http://schemas.openxmlformats.org/officeDocument/2006/relationships/slideLayout" Target="../slideLayouts/slideLayout318.xml"/><Relationship Id="rId11" Type="http://schemas.openxmlformats.org/officeDocument/2006/relationships/slideLayout" Target="../slideLayouts/slideLayout319.xml"/><Relationship Id="rId12" Type="http://schemas.openxmlformats.org/officeDocument/2006/relationships/theme" Target="../theme/theme29.xml"/></Relationships>
</file>

<file path=ppt/slideMasters/_rels/slideMaster3.xml.rels><?xml version="1.0" encoding="UTF-8" standalone="yes" ?>
<Relationships xmlns="http://schemas.openxmlformats.org/package/2006/relationships"><Relationship Id="rId1" Type="http://schemas.openxmlformats.org/officeDocument/2006/relationships/image" Target="../media/image1.jpeg"/><Relationship Id="rId2" Type="http://schemas.openxmlformats.org/officeDocument/2006/relationships/slideLayout" Target="../slideLayouts/slideLayout23.xml"/><Relationship Id="rId3" Type="http://schemas.openxmlformats.org/officeDocument/2006/relationships/slideLayout" Target="../slideLayouts/slideLayout24.xml"/><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theme" Target="../theme/theme3.xml"/></Relationships>
</file>

<file path=ppt/slideMasters/_rels/slideMaster30.xml.rels><?xml version="1.0" encoding="UTF-8" standalone="yes" ?>
<Relationships xmlns="http://schemas.openxmlformats.org/package/2006/relationships"><Relationship Id="rId1" Type="http://schemas.openxmlformats.org/officeDocument/2006/relationships/slideLayout" Target="../slideLayouts/slideLayout320.xml"/><Relationship Id="rId2" Type="http://schemas.openxmlformats.org/officeDocument/2006/relationships/slideLayout" Target="../slideLayouts/slideLayout321.xml"/><Relationship Id="rId3" Type="http://schemas.openxmlformats.org/officeDocument/2006/relationships/slideLayout" Target="../slideLayouts/slideLayout322.xml"/><Relationship Id="rId4" Type="http://schemas.openxmlformats.org/officeDocument/2006/relationships/slideLayout" Target="../slideLayouts/slideLayout323.xml"/><Relationship Id="rId5" Type="http://schemas.openxmlformats.org/officeDocument/2006/relationships/slideLayout" Target="../slideLayouts/slideLayout324.xml"/><Relationship Id="rId6" Type="http://schemas.openxmlformats.org/officeDocument/2006/relationships/slideLayout" Target="../slideLayouts/slideLayout325.xml"/><Relationship Id="rId7" Type="http://schemas.openxmlformats.org/officeDocument/2006/relationships/slideLayout" Target="../slideLayouts/slideLayout326.xml"/><Relationship Id="rId8" Type="http://schemas.openxmlformats.org/officeDocument/2006/relationships/slideLayout" Target="../slideLayouts/slideLayout327.xml"/><Relationship Id="rId9" Type="http://schemas.openxmlformats.org/officeDocument/2006/relationships/slideLayout" Target="../slideLayouts/slideLayout328.xml"/><Relationship Id="rId10" Type="http://schemas.openxmlformats.org/officeDocument/2006/relationships/slideLayout" Target="../slideLayouts/slideLayout329.xml"/><Relationship Id="rId11" Type="http://schemas.openxmlformats.org/officeDocument/2006/relationships/slideLayout" Target="../slideLayouts/slideLayout330.xml"/><Relationship Id="rId12" Type="http://schemas.openxmlformats.org/officeDocument/2006/relationships/theme" Target="../theme/theme30.xml"/></Relationships>
</file>

<file path=ppt/slideMasters/_rels/slideMaster31.xml.rels><?xml version="1.0" encoding="UTF-8" standalone="yes" ?>
<Relationships xmlns="http://schemas.openxmlformats.org/package/2006/relationships"><Relationship Id="rId1" Type="http://schemas.openxmlformats.org/officeDocument/2006/relationships/slideLayout" Target="../slideLayouts/slideLayout331.xml"/><Relationship Id="rId2" Type="http://schemas.openxmlformats.org/officeDocument/2006/relationships/slideLayout" Target="../slideLayouts/slideLayout332.xml"/><Relationship Id="rId3" Type="http://schemas.openxmlformats.org/officeDocument/2006/relationships/slideLayout" Target="../slideLayouts/slideLayout333.xml"/><Relationship Id="rId4" Type="http://schemas.openxmlformats.org/officeDocument/2006/relationships/slideLayout" Target="../slideLayouts/slideLayout334.xml"/><Relationship Id="rId5" Type="http://schemas.openxmlformats.org/officeDocument/2006/relationships/slideLayout" Target="../slideLayouts/slideLayout335.xml"/><Relationship Id="rId6" Type="http://schemas.openxmlformats.org/officeDocument/2006/relationships/slideLayout" Target="../slideLayouts/slideLayout336.xml"/><Relationship Id="rId7" Type="http://schemas.openxmlformats.org/officeDocument/2006/relationships/slideLayout" Target="../slideLayouts/slideLayout337.xml"/><Relationship Id="rId8" Type="http://schemas.openxmlformats.org/officeDocument/2006/relationships/slideLayout" Target="../slideLayouts/slideLayout338.xml"/><Relationship Id="rId9" Type="http://schemas.openxmlformats.org/officeDocument/2006/relationships/slideLayout" Target="../slideLayouts/slideLayout339.xml"/><Relationship Id="rId10" Type="http://schemas.openxmlformats.org/officeDocument/2006/relationships/slideLayout" Target="../slideLayouts/slideLayout340.xml"/><Relationship Id="rId11" Type="http://schemas.openxmlformats.org/officeDocument/2006/relationships/slideLayout" Target="../slideLayouts/slideLayout341.xml"/><Relationship Id="rId12" Type="http://schemas.openxmlformats.org/officeDocument/2006/relationships/theme" Target="../theme/theme31.xml"/></Relationships>
</file>

<file path=ppt/slideMasters/_rels/slideMaster32.xml.rels><?xml version="1.0" encoding="UTF-8" standalone="yes" ?>
<Relationships xmlns="http://schemas.openxmlformats.org/package/2006/relationships"><Relationship Id="rId1" Type="http://schemas.openxmlformats.org/officeDocument/2006/relationships/slideLayout" Target="../slideLayouts/slideLayout342.xml"/><Relationship Id="rId2" Type="http://schemas.openxmlformats.org/officeDocument/2006/relationships/slideLayout" Target="../slideLayouts/slideLayout343.xml"/><Relationship Id="rId3" Type="http://schemas.openxmlformats.org/officeDocument/2006/relationships/slideLayout" Target="../slideLayouts/slideLayout344.xml"/><Relationship Id="rId4" Type="http://schemas.openxmlformats.org/officeDocument/2006/relationships/slideLayout" Target="../slideLayouts/slideLayout345.xml"/><Relationship Id="rId5" Type="http://schemas.openxmlformats.org/officeDocument/2006/relationships/slideLayout" Target="../slideLayouts/slideLayout346.xml"/><Relationship Id="rId6" Type="http://schemas.openxmlformats.org/officeDocument/2006/relationships/slideLayout" Target="../slideLayouts/slideLayout347.xml"/><Relationship Id="rId7" Type="http://schemas.openxmlformats.org/officeDocument/2006/relationships/slideLayout" Target="../slideLayouts/slideLayout348.xml"/><Relationship Id="rId8" Type="http://schemas.openxmlformats.org/officeDocument/2006/relationships/slideLayout" Target="../slideLayouts/slideLayout349.xml"/><Relationship Id="rId9" Type="http://schemas.openxmlformats.org/officeDocument/2006/relationships/slideLayout" Target="../slideLayouts/slideLayout350.xml"/><Relationship Id="rId10" Type="http://schemas.openxmlformats.org/officeDocument/2006/relationships/slideLayout" Target="../slideLayouts/slideLayout351.xml"/><Relationship Id="rId11" Type="http://schemas.openxmlformats.org/officeDocument/2006/relationships/slideLayout" Target="../slideLayouts/slideLayout352.xml"/><Relationship Id="rId12" Type="http://schemas.openxmlformats.org/officeDocument/2006/relationships/theme" Target="../theme/theme32.xml"/></Relationships>
</file>

<file path=ppt/slideMasters/_rels/slideMaster33.xml.rels><?xml version="1.0" encoding="UTF-8" standalone="yes" ?>
<Relationships xmlns="http://schemas.openxmlformats.org/package/2006/relationships"><Relationship Id="rId1" Type="http://schemas.openxmlformats.org/officeDocument/2006/relationships/image" Target="../media/image2.jpeg"/><Relationship Id="rId2" Type="http://schemas.openxmlformats.org/officeDocument/2006/relationships/slideLayout" Target="../slideLayouts/slideLayout353.xml"/><Relationship Id="rId3" Type="http://schemas.openxmlformats.org/officeDocument/2006/relationships/slideLayout" Target="../slideLayouts/slideLayout354.xml"/><Relationship Id="rId4" Type="http://schemas.openxmlformats.org/officeDocument/2006/relationships/slideLayout" Target="../slideLayouts/slideLayout355.xml"/><Relationship Id="rId5" Type="http://schemas.openxmlformats.org/officeDocument/2006/relationships/slideLayout" Target="../slideLayouts/slideLayout356.xml"/><Relationship Id="rId6" Type="http://schemas.openxmlformats.org/officeDocument/2006/relationships/slideLayout" Target="../slideLayouts/slideLayout357.xml"/><Relationship Id="rId7" Type="http://schemas.openxmlformats.org/officeDocument/2006/relationships/slideLayout" Target="../slideLayouts/slideLayout358.xml"/><Relationship Id="rId8" Type="http://schemas.openxmlformats.org/officeDocument/2006/relationships/slideLayout" Target="../slideLayouts/slideLayout359.xml"/><Relationship Id="rId9" Type="http://schemas.openxmlformats.org/officeDocument/2006/relationships/slideLayout" Target="../slideLayouts/slideLayout360.xml"/><Relationship Id="rId10" Type="http://schemas.openxmlformats.org/officeDocument/2006/relationships/slideLayout" Target="../slideLayouts/slideLayout361.xml"/><Relationship Id="rId11" Type="http://schemas.openxmlformats.org/officeDocument/2006/relationships/slideLayout" Target="../slideLayouts/slideLayout362.xml"/><Relationship Id="rId12" Type="http://schemas.openxmlformats.org/officeDocument/2006/relationships/slideLayout" Target="../slideLayouts/slideLayout363.xml"/><Relationship Id="rId13" Type="http://schemas.openxmlformats.org/officeDocument/2006/relationships/theme" Target="../theme/theme33.xml"/></Relationships>
</file>

<file path=ppt/slideMasters/_rels/slideMaster34.xml.rels><?xml version="1.0" encoding="UTF-8" standalone="yes" ?>
<Relationships xmlns="http://schemas.openxmlformats.org/package/2006/relationships"><Relationship Id="rId1" Type="http://schemas.openxmlformats.org/officeDocument/2006/relationships/slideLayout" Target="../slideLayouts/slideLayout364.xml"/><Relationship Id="rId2" Type="http://schemas.openxmlformats.org/officeDocument/2006/relationships/slideLayout" Target="../slideLayouts/slideLayout365.xml"/><Relationship Id="rId3" Type="http://schemas.openxmlformats.org/officeDocument/2006/relationships/slideLayout" Target="../slideLayouts/slideLayout366.xml"/><Relationship Id="rId4" Type="http://schemas.openxmlformats.org/officeDocument/2006/relationships/slideLayout" Target="../slideLayouts/slideLayout367.xml"/><Relationship Id="rId5" Type="http://schemas.openxmlformats.org/officeDocument/2006/relationships/slideLayout" Target="../slideLayouts/slideLayout368.xml"/><Relationship Id="rId6" Type="http://schemas.openxmlformats.org/officeDocument/2006/relationships/slideLayout" Target="../slideLayouts/slideLayout369.xml"/><Relationship Id="rId7" Type="http://schemas.openxmlformats.org/officeDocument/2006/relationships/slideLayout" Target="../slideLayouts/slideLayout370.xml"/><Relationship Id="rId8" Type="http://schemas.openxmlformats.org/officeDocument/2006/relationships/slideLayout" Target="../slideLayouts/slideLayout371.xml"/><Relationship Id="rId9" Type="http://schemas.openxmlformats.org/officeDocument/2006/relationships/slideLayout" Target="../slideLayouts/slideLayout372.xml"/><Relationship Id="rId10" Type="http://schemas.openxmlformats.org/officeDocument/2006/relationships/slideLayout" Target="../slideLayouts/slideLayout373.xml"/><Relationship Id="rId11" Type="http://schemas.openxmlformats.org/officeDocument/2006/relationships/slideLayout" Target="../slideLayouts/slideLayout374.xml"/><Relationship Id="rId12" Type="http://schemas.openxmlformats.org/officeDocument/2006/relationships/theme" Target="../theme/theme34.xml"/></Relationships>
</file>

<file path=ppt/slideMasters/_rels/slideMaster35.xml.rels><?xml version="1.0" encoding="UTF-8" standalone="yes" ?>
<Relationships xmlns="http://schemas.openxmlformats.org/package/2006/relationships"><Relationship Id="rId1" Type="http://schemas.openxmlformats.org/officeDocument/2006/relationships/slideLayout" Target="../slideLayouts/slideLayout375.xml"/><Relationship Id="rId2" Type="http://schemas.openxmlformats.org/officeDocument/2006/relationships/slideLayout" Target="../slideLayouts/slideLayout376.xml"/><Relationship Id="rId3" Type="http://schemas.openxmlformats.org/officeDocument/2006/relationships/slideLayout" Target="../slideLayouts/slideLayout377.xml"/><Relationship Id="rId4" Type="http://schemas.openxmlformats.org/officeDocument/2006/relationships/slideLayout" Target="../slideLayouts/slideLayout378.xml"/><Relationship Id="rId5" Type="http://schemas.openxmlformats.org/officeDocument/2006/relationships/slideLayout" Target="../slideLayouts/slideLayout379.xml"/><Relationship Id="rId6" Type="http://schemas.openxmlformats.org/officeDocument/2006/relationships/slideLayout" Target="../slideLayouts/slideLayout380.xml"/><Relationship Id="rId7" Type="http://schemas.openxmlformats.org/officeDocument/2006/relationships/slideLayout" Target="../slideLayouts/slideLayout381.xml"/><Relationship Id="rId8" Type="http://schemas.openxmlformats.org/officeDocument/2006/relationships/slideLayout" Target="../slideLayouts/slideLayout382.xml"/><Relationship Id="rId9" Type="http://schemas.openxmlformats.org/officeDocument/2006/relationships/slideLayout" Target="../slideLayouts/slideLayout383.xml"/><Relationship Id="rId10" Type="http://schemas.openxmlformats.org/officeDocument/2006/relationships/slideLayout" Target="../slideLayouts/slideLayout384.xml"/><Relationship Id="rId11" Type="http://schemas.openxmlformats.org/officeDocument/2006/relationships/slideLayout" Target="../slideLayouts/slideLayout385.xml"/><Relationship Id="rId12" Type="http://schemas.openxmlformats.org/officeDocument/2006/relationships/theme" Target="../theme/theme35.xml"/></Relationships>
</file>

<file path=ppt/slideMasters/_rels/slideMaster4.xml.rels><?xml version="1.0" encoding="UTF-8" standalone="yes" ?>
<Relationships xmlns="http://schemas.openxmlformats.org/package/2006/relationships"><Relationship Id="rId1" Type="http://schemas.openxmlformats.org/officeDocument/2006/relationships/image" Target="../media/image1.jpeg"/><Relationship Id="rId2" Type="http://schemas.openxmlformats.org/officeDocument/2006/relationships/slideLayout" Target="../slideLayouts/slideLayout34.xml"/><Relationship Id="rId3" Type="http://schemas.openxmlformats.org/officeDocument/2006/relationships/slideLayout" Target="../slideLayouts/slideLayout35.xml"/><Relationship Id="rId4" Type="http://schemas.openxmlformats.org/officeDocument/2006/relationships/slideLayout" Target="../slideLayouts/slideLayout36.xml"/><Relationship Id="rId5" Type="http://schemas.openxmlformats.org/officeDocument/2006/relationships/slideLayout" Target="../slideLayouts/slideLayout37.xml"/><Relationship Id="rId6" Type="http://schemas.openxmlformats.org/officeDocument/2006/relationships/slideLayout" Target="../slideLayouts/slideLayout38.xml"/><Relationship Id="rId7" Type="http://schemas.openxmlformats.org/officeDocument/2006/relationships/slideLayout" Target="../slideLayouts/slideLayout39.xml"/><Relationship Id="rId8" Type="http://schemas.openxmlformats.org/officeDocument/2006/relationships/slideLayout" Target="../slideLayouts/slideLayout40.xml"/><Relationship Id="rId9" Type="http://schemas.openxmlformats.org/officeDocument/2006/relationships/slideLayout" Target="../slideLayouts/slideLayout41.xml"/><Relationship Id="rId10" Type="http://schemas.openxmlformats.org/officeDocument/2006/relationships/slideLayout" Target="../slideLayouts/slideLayout42.xml"/><Relationship Id="rId11" Type="http://schemas.openxmlformats.org/officeDocument/2006/relationships/slideLayout" Target="../slideLayouts/slideLayout43.xml"/><Relationship Id="rId12" Type="http://schemas.openxmlformats.org/officeDocument/2006/relationships/slideLayout" Target="../slideLayouts/slideLayout44.xml"/><Relationship Id="rId13" Type="http://schemas.openxmlformats.org/officeDocument/2006/relationships/theme" Target="../theme/theme4.xml"/></Relationships>
</file>

<file path=ppt/slideMasters/_rels/slideMaster5.xml.rels><?xml version="1.0" encoding="UTF-8" standalone="yes" ?>
<Relationships xmlns="http://schemas.openxmlformats.org/package/2006/relationships"><Relationship Id="rId1" Type="http://schemas.openxmlformats.org/officeDocument/2006/relationships/image" Target="../media/image1.jpeg"/><Relationship Id="rId2" Type="http://schemas.openxmlformats.org/officeDocument/2006/relationships/slideLayout" Target="../slideLayouts/slideLayout45.xml"/><Relationship Id="rId3" Type="http://schemas.openxmlformats.org/officeDocument/2006/relationships/slideLayout" Target="../slideLayouts/slideLayout46.xml"/><Relationship Id="rId4" Type="http://schemas.openxmlformats.org/officeDocument/2006/relationships/slideLayout" Target="../slideLayouts/slideLayout47.xml"/><Relationship Id="rId5" Type="http://schemas.openxmlformats.org/officeDocument/2006/relationships/slideLayout" Target="../slideLayouts/slideLayout48.xml"/><Relationship Id="rId6" Type="http://schemas.openxmlformats.org/officeDocument/2006/relationships/slideLayout" Target="../slideLayouts/slideLayout49.xml"/><Relationship Id="rId7" Type="http://schemas.openxmlformats.org/officeDocument/2006/relationships/slideLayout" Target="../slideLayouts/slideLayout50.xml"/><Relationship Id="rId8" Type="http://schemas.openxmlformats.org/officeDocument/2006/relationships/slideLayout" Target="../slideLayouts/slideLayout51.xml"/><Relationship Id="rId9" Type="http://schemas.openxmlformats.org/officeDocument/2006/relationships/slideLayout" Target="../slideLayouts/slideLayout52.xml"/><Relationship Id="rId10" Type="http://schemas.openxmlformats.org/officeDocument/2006/relationships/slideLayout" Target="../slideLayouts/slideLayout53.xml"/><Relationship Id="rId11" Type="http://schemas.openxmlformats.org/officeDocument/2006/relationships/slideLayout" Target="../slideLayouts/slideLayout54.xml"/><Relationship Id="rId12" Type="http://schemas.openxmlformats.org/officeDocument/2006/relationships/slideLayout" Target="../slideLayouts/slideLayout55.xml"/><Relationship Id="rId13" Type="http://schemas.openxmlformats.org/officeDocument/2006/relationships/theme" Target="../theme/theme5.xml"/></Relationships>
</file>

<file path=ppt/slideMasters/_rels/slideMaster6.xml.rels><?xml version="1.0" encoding="UTF-8" standalone="yes" ?>
<Relationships xmlns="http://schemas.openxmlformats.org/package/2006/relationships"><Relationship Id="rId1" Type="http://schemas.openxmlformats.org/officeDocument/2006/relationships/slideLayout" Target="../slideLayouts/slideLayout56.xml"/><Relationship Id="rId2" Type="http://schemas.openxmlformats.org/officeDocument/2006/relationships/slideLayout" Target="../slideLayouts/slideLayout57.xml"/><Relationship Id="rId3" Type="http://schemas.openxmlformats.org/officeDocument/2006/relationships/slideLayout" Target="../slideLayouts/slideLayout58.xml"/><Relationship Id="rId4" Type="http://schemas.openxmlformats.org/officeDocument/2006/relationships/slideLayout" Target="../slideLayouts/slideLayout59.xml"/><Relationship Id="rId5" Type="http://schemas.openxmlformats.org/officeDocument/2006/relationships/slideLayout" Target="../slideLayouts/slideLayout60.xml"/><Relationship Id="rId6" Type="http://schemas.openxmlformats.org/officeDocument/2006/relationships/slideLayout" Target="../slideLayouts/slideLayout61.xml"/><Relationship Id="rId7" Type="http://schemas.openxmlformats.org/officeDocument/2006/relationships/slideLayout" Target="../slideLayouts/slideLayout62.xml"/><Relationship Id="rId8" Type="http://schemas.openxmlformats.org/officeDocument/2006/relationships/slideLayout" Target="../slideLayouts/slideLayout63.xml"/><Relationship Id="rId9" Type="http://schemas.openxmlformats.org/officeDocument/2006/relationships/slideLayout" Target="../slideLayouts/slideLayout64.xml"/><Relationship Id="rId10" Type="http://schemas.openxmlformats.org/officeDocument/2006/relationships/slideLayout" Target="../slideLayouts/slideLayout65.xml"/><Relationship Id="rId11" Type="http://schemas.openxmlformats.org/officeDocument/2006/relationships/slideLayout" Target="../slideLayouts/slideLayout66.xml"/><Relationship Id="rId12" Type="http://schemas.openxmlformats.org/officeDocument/2006/relationships/theme" Target="../theme/theme6.xml"/></Relationships>
</file>

<file path=ppt/slideMasters/_rels/slideMaster7.xml.rels><?xml version="1.0" encoding="UTF-8" standalone="yes" ?>
<Relationships xmlns="http://schemas.openxmlformats.org/package/2006/relationships"><Relationship Id="rId1" Type="http://schemas.openxmlformats.org/officeDocument/2006/relationships/slideLayout" Target="../slideLayouts/slideLayout67.xml"/><Relationship Id="rId2" Type="http://schemas.openxmlformats.org/officeDocument/2006/relationships/slideLayout" Target="../slideLayouts/slideLayout68.xml"/><Relationship Id="rId3" Type="http://schemas.openxmlformats.org/officeDocument/2006/relationships/slideLayout" Target="../slideLayouts/slideLayout69.xml"/><Relationship Id="rId4" Type="http://schemas.openxmlformats.org/officeDocument/2006/relationships/slideLayout" Target="../slideLayouts/slideLayout70.xml"/><Relationship Id="rId5" Type="http://schemas.openxmlformats.org/officeDocument/2006/relationships/slideLayout" Target="../slideLayouts/slideLayout71.xml"/><Relationship Id="rId6" Type="http://schemas.openxmlformats.org/officeDocument/2006/relationships/slideLayout" Target="../slideLayouts/slideLayout72.xml"/><Relationship Id="rId7" Type="http://schemas.openxmlformats.org/officeDocument/2006/relationships/slideLayout" Target="../slideLayouts/slideLayout73.xml"/><Relationship Id="rId8" Type="http://schemas.openxmlformats.org/officeDocument/2006/relationships/slideLayout" Target="../slideLayouts/slideLayout74.xml"/><Relationship Id="rId9" Type="http://schemas.openxmlformats.org/officeDocument/2006/relationships/slideLayout" Target="../slideLayouts/slideLayout75.xml"/><Relationship Id="rId10" Type="http://schemas.openxmlformats.org/officeDocument/2006/relationships/slideLayout" Target="../slideLayouts/slideLayout76.xml"/><Relationship Id="rId11" Type="http://schemas.openxmlformats.org/officeDocument/2006/relationships/slideLayout" Target="../slideLayouts/slideLayout77.xml"/><Relationship Id="rId12" Type="http://schemas.openxmlformats.org/officeDocument/2006/relationships/theme" Target="../theme/theme7.xml"/></Relationships>
</file>

<file path=ppt/slideMasters/_rels/slideMaster8.xml.rels><?xml version="1.0" encoding="UTF-8" standalone="yes" ?>
<Relationships xmlns="http://schemas.openxmlformats.org/package/2006/relationships"><Relationship Id="rId1" Type="http://schemas.openxmlformats.org/officeDocument/2006/relationships/slideLayout" Target="../slideLayouts/slideLayout78.xml"/><Relationship Id="rId2" Type="http://schemas.openxmlformats.org/officeDocument/2006/relationships/slideLayout" Target="../slideLayouts/slideLayout79.xml"/><Relationship Id="rId3" Type="http://schemas.openxmlformats.org/officeDocument/2006/relationships/slideLayout" Target="../slideLayouts/slideLayout80.xml"/><Relationship Id="rId4" Type="http://schemas.openxmlformats.org/officeDocument/2006/relationships/slideLayout" Target="../slideLayouts/slideLayout81.xml"/><Relationship Id="rId5" Type="http://schemas.openxmlformats.org/officeDocument/2006/relationships/slideLayout" Target="../slideLayouts/slideLayout82.xml"/><Relationship Id="rId6" Type="http://schemas.openxmlformats.org/officeDocument/2006/relationships/slideLayout" Target="../slideLayouts/slideLayout83.xml"/><Relationship Id="rId7" Type="http://schemas.openxmlformats.org/officeDocument/2006/relationships/slideLayout" Target="../slideLayouts/slideLayout84.xml"/><Relationship Id="rId8" Type="http://schemas.openxmlformats.org/officeDocument/2006/relationships/slideLayout" Target="../slideLayouts/slideLayout85.xml"/><Relationship Id="rId9" Type="http://schemas.openxmlformats.org/officeDocument/2006/relationships/slideLayout" Target="../slideLayouts/slideLayout86.xml"/><Relationship Id="rId10" Type="http://schemas.openxmlformats.org/officeDocument/2006/relationships/slideLayout" Target="../slideLayouts/slideLayout87.xml"/><Relationship Id="rId11" Type="http://schemas.openxmlformats.org/officeDocument/2006/relationships/slideLayout" Target="../slideLayouts/slideLayout88.xml"/><Relationship Id="rId12" Type="http://schemas.openxmlformats.org/officeDocument/2006/relationships/theme" Target="../theme/theme8.xml"/></Relationships>
</file>

<file path=ppt/slideMasters/_rels/slideMaster9.xml.rels><?xml version="1.0" encoding="UTF-8" standalone="yes" ?>
<Relationships xmlns="http://schemas.openxmlformats.org/package/2006/relationships"><Relationship Id="rId1" Type="http://schemas.openxmlformats.org/officeDocument/2006/relationships/slideLayout" Target="../slideLayouts/slideLayout89.xml"/><Relationship Id="rId2" Type="http://schemas.openxmlformats.org/officeDocument/2006/relationships/slideLayout" Target="../slideLayouts/slideLayout90.xml"/><Relationship Id="rId3" Type="http://schemas.openxmlformats.org/officeDocument/2006/relationships/slideLayout" Target="../slideLayouts/slideLayout91.xml"/><Relationship Id="rId4" Type="http://schemas.openxmlformats.org/officeDocument/2006/relationships/slideLayout" Target="../slideLayouts/slideLayout92.xml"/><Relationship Id="rId5" Type="http://schemas.openxmlformats.org/officeDocument/2006/relationships/slideLayout" Target="../slideLayouts/slideLayout93.xml"/><Relationship Id="rId6" Type="http://schemas.openxmlformats.org/officeDocument/2006/relationships/slideLayout" Target="../slideLayouts/slideLayout94.xml"/><Relationship Id="rId7" Type="http://schemas.openxmlformats.org/officeDocument/2006/relationships/slideLayout" Target="../slideLayouts/slideLayout95.xml"/><Relationship Id="rId8" Type="http://schemas.openxmlformats.org/officeDocument/2006/relationships/slideLayout" Target="../slideLayouts/slideLayout96.xml"/><Relationship Id="rId9" Type="http://schemas.openxmlformats.org/officeDocument/2006/relationships/slideLayout" Target="../slideLayouts/slideLayout97.xml"/><Relationship Id="rId10" Type="http://schemas.openxmlformats.org/officeDocument/2006/relationships/slideLayout" Target="../slideLayouts/slideLayout98.xml"/><Relationship Id="rId11" Type="http://schemas.openxmlformats.org/officeDocument/2006/relationships/slideLayout" Target="../slideLayouts/slideLayout99.xml"/><Relationship Id="rId12" Type="http://schemas.openxmlformats.org/officeDocument/2006/relationships/theme" Target="../theme/theme9.xml"/></Relationships>
</file>

<file path=ppt/slideMasters/slideMaster1.xml><?xml version="1.0" encoding="utf-8"?>
<p:sldMaster xmlns:p="http://schemas.openxmlformats.org/presentationml/2006/main" xmlns:p14="http://schemas.microsoft.com/office/powerpoint/2010/main" xmlns:r="http://schemas.openxmlformats.org/officeDocument/2006/relationships" xmlns:a="http://schemas.openxmlformats.org/drawingml/2006/main">
  <p:cSld name="Standarddesign">
    <p:bg>
      <p:bgPr>
        <a:solidFill>
          <a:schemeClr val="bg1"/>
        </a:solidFill>
        <a:effectLst/>
      </p:bgPr>
    </p:bg>
    <p:spTree>
      <p:nvGrpSpPr>
        <p:cNvPr id="1" name=""/>
        <p:cNvGrpSpPr/>
        <p:nvPr/>
      </p:nvGrpSpPr>
      <p:grpSpPr>
        <a:xfrm>
          <a:off x="0" y="0"/>
          <a:ext cx="0" cy="0"/>
          <a:chOff x="0" y="0"/>
          <a:chExt cx="0" cy="0"/>
        </a:xfrm>
      </p:grpSpPr>
      <p:sp>
        <p:nvSpPr>
          <p:cNvPr id="2" name="Rectangle 2"/>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8="/>
              </a:ext>
            </a:extLst>
          </p:cNvSpPr>
          <p:nvPr>
            <p:ph type="title"/>
          </p:nvPr>
        </p:nvSpPr>
        <p:spPr>
          <a:xfrm>
            <a:off x="457200" y="274955"/>
            <a:ext cx="8229600" cy="1143000"/>
          </a:xfrm>
          <a:prstGeom prst="rect">
            <a:avLst/>
          </a:prstGeom>
          <a:noFill/>
          <a:ln>
            <a:noFill/>
          </a:ln>
          <a:effectLst/>
        </p:spPr>
        <p:txBody>
          <a:bodyPr vert="horz" wrap="square" lIns="91440" tIns="45720" rIns="91440" bIns="45720" numCol="1" spcCol="215900" anchor="ctr">
            <a:prstTxWarp prst="textNoShape">
              <a:avLst/>
            </a:prstTxWarp>
          </a:bodyPr>
          <a:lstStyle/>
          <a:p>
            <a:pPr/>
            <a:r>
              <a:t>Titelmasterformat durch Klicken bearbeiten</a:t>
            </a:r>
          </a:p>
        </p:txBody>
      </p:sp>
      <p:sp>
        <p:nvSpPr>
          <p:cNvPr id="3" name="Rectangle 3"/>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DYG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HA1AACwJQAAEAAAACYAAAAIAAAA//////////8="/>
              </a:ext>
            </a:extLst>
          </p:cNvSpPr>
          <p:nvPr>
            <p:ph type="body" idx="1"/>
          </p:nvPr>
        </p:nvSpPr>
        <p:spPr>
          <a:xfrm>
            <a:off x="457200" y="1600200"/>
            <a:ext cx="8229600" cy="4526280"/>
          </a:xfrm>
          <a:prstGeom prst="rect">
            <a:avLst/>
          </a:prstGeom>
          <a:noFill/>
          <a:ln>
            <a:noFill/>
          </a:ln>
          <a:effectLst/>
        </p:spPr>
        <p:txBody>
          <a:bodyPr vert="horz" wrap="square" lIns="91440" tIns="45720" rIns="91440" bIns="45720" numCol="1" spcCol="215900" anchor="t">
            <a:prstTxWarp prst="textNoShape">
              <a:avLst/>
            </a:prstTxWarp>
          </a:bodyPr>
          <a:lstStyle/>
          <a:p>
            <a:pPr/>
            <a:r>
              <a:t>Textmasterformate durch Klicken bearbeiten</a:t>
            </a:r>
          </a:p>
          <a:p>
            <a:pPr lvl="1"/>
            <a:r>
              <a:t>Zweite Ebene</a:t>
            </a:r>
          </a:p>
          <a:p>
            <a:pPr lvl="2"/>
            <a:r>
              <a:t>Dritte Ebene</a:t>
            </a:r>
          </a:p>
          <a:p>
            <a:pPr lvl="3"/>
            <a:r>
              <a:t>Vierte Ebene</a:t>
            </a:r>
          </a:p>
          <a:p>
            <a:pPr lvl="4"/>
            <a:r>
              <a:t>Fünfte Ebene</a:t>
            </a:r>
          </a:p>
        </p:txBody>
      </p:sp>
      <p:sp>
        <p:nvSpPr>
          <p:cNvPr id="4" name="Rectangle 4"/>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8="/>
              </a:ext>
            </a:extLst>
          </p:cNvSpPr>
          <p:nvPr>
            <p:ph type="dt" sz="half" idx="2"/>
          </p:nvPr>
        </p:nvSpPr>
        <p:spPr>
          <a:xfrm>
            <a:off x="457200" y="6245225"/>
            <a:ext cx="2133600" cy="476250"/>
          </a:xfrm>
          <a:prstGeom prst="rect">
            <a:avLst/>
          </a:prstGeom>
          <a:noFill/>
          <a:ln>
            <a:noFill/>
          </a:ln>
          <a:effectLst/>
        </p:spPr>
        <p:txBody>
          <a:bodyPr vert="horz" wrap="square" lIns="91440" tIns="45720" rIns="91440" bIns="45720" numCol="1" spcCol="215900" anchor="t">
            <a:prstTxWarp prst="textNoShape">
              <a:avLst/>
            </a:prstTxWarp>
          </a:bodyPr>
          <a:lstStyle>
            <a:lvl1pPr defTabSz="449580">
              <a:tabLst/>
              <a:defRPr sz="1400">
                <a:solidFill>
                  <a:srgbClr val="000000"/>
                </a:solidFill>
                <a:latin typeface="Calibri" pitchFamily="2" charset="0"/>
                <a:ea typeface="Arial" pitchFamily="2" charset="0"/>
                <a:cs typeface="Arial" pitchFamily="2" charset="0"/>
              </a:defRPr>
            </a:lvl1pPr>
          </a:lstStyle>
          <a:p>
            <a:pPr/>
          </a:p>
        </p:txBody>
      </p:sp>
      <p:sp>
        <p:nvSpPr>
          <p:cNvPr id="5" name="Rectangle 5"/>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CwE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8="/>
              </a:ext>
            </a:extLst>
          </p:cNvSpPr>
          <p:nvPr>
            <p:ph type="ftr" sz="quarter" idx="3"/>
          </p:nvPr>
        </p:nvSpPr>
        <p:spPr>
          <a:xfrm>
            <a:off x="3124200" y="6245225"/>
            <a:ext cx="2895600" cy="476250"/>
          </a:xfrm>
          <a:prstGeom prst="rect">
            <a:avLst/>
          </a:prstGeom>
          <a:noFill/>
          <a:ln>
            <a:noFill/>
          </a:ln>
          <a:effectLst/>
        </p:spPr>
        <p:txBody>
          <a:bodyPr vert="horz" wrap="square" lIns="91440" tIns="45720" rIns="91440" bIns="45720" numCol="1" spcCol="215900" anchor="t">
            <a:prstTxWarp prst="textNoShape">
              <a:avLst/>
            </a:prstTxWarp>
          </a:bodyPr>
          <a:lstStyle>
            <a:lvl1pPr algn="ctr" defTabSz="449580">
              <a:tabLst/>
              <a:defRPr sz="1400">
                <a:solidFill>
                  <a:srgbClr val="000000"/>
                </a:solidFill>
                <a:latin typeface="Calibri" pitchFamily="2" charset="0"/>
                <a:ea typeface="Arial" pitchFamily="2" charset="0"/>
                <a:cs typeface="Arial" pitchFamily="2" charset="0"/>
              </a:defRPr>
            </a:lvl1pPr>
          </a:lstStyle>
          <a:p>
            <a:pPr/>
          </a:p>
        </p:txBody>
      </p:sp>
      <p:sp>
        <p:nvSpPr>
          <p:cNvPr id="6" name="Rectangle 6"/>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G9uaWM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8="/>
              </a:ext>
            </a:extLst>
          </p:cNvSpPr>
          <p:nvPr>
            <p:ph type="sldNum" sz="quarter" idx="4"/>
          </p:nvPr>
        </p:nvSpPr>
        <p:spPr>
          <a:xfrm>
            <a:off x="6553200" y="6245225"/>
            <a:ext cx="2133600" cy="476250"/>
          </a:xfrm>
          <a:prstGeom prst="rect">
            <a:avLst/>
          </a:prstGeom>
          <a:noFill/>
          <a:ln>
            <a:noFill/>
          </a:ln>
          <a:effectLst/>
        </p:spPr>
        <p:txBody>
          <a:bodyPr vert="horz" wrap="square" lIns="91440" tIns="45720" rIns="91440" bIns="45720" numCol="1" spcCol="215900" anchor="t">
            <a:prstTxWarp prst="textNoShape">
              <a:avLst/>
            </a:prstTxWarp>
          </a:bodyPr>
          <a:lstStyle>
            <a:lvl1pPr algn="r" defTabSz="449580">
              <a:tabLst/>
              <a:defRPr sz="1400">
                <a:solidFill>
                  <a:srgbClr val="000000"/>
                </a:solidFill>
                <a:latin typeface="Calibri" pitchFamily="2" charset="0"/>
                <a:ea typeface="Arial" pitchFamily="2" charset="0"/>
                <a:cs typeface="Arial" pitchFamily="2" charset="0"/>
              </a:defRPr>
            </a:lvl1pPr>
          </a:lstStyle>
          <a:p>
            <a:pPr/>
            <a:fld id="{16AB8C30-7EFB-FE7A-B513-882FC25D43DD}" type="slidenum">
              <a:t/>
            </a:fld>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hf sldNum="0" hdr="0" ftr="0" dt="0"/>
  <p:txStyles>
    <p:titleStyle>
      <a:lvl1pPr marL="0" marR="0" indent="0" algn="ctr" defTabSz="914400">
        <a:lnSpc>
          <a:spcPct val="100000"/>
        </a:lnSpc>
        <a:spcBef>
          <a:spcPts val="0"/>
        </a:spcBef>
        <a:spcAft>
          <a:spcPts val="0"/>
        </a:spcAft>
        <a:buNone/>
        <a:tabLst/>
        <a:defRPr sz="4400" b="0" i="0" u="none" strike="noStrike" kern="1" spc="0" baseline="0">
          <a:solidFill>
            <a:schemeClr val="tx2"/>
          </a:solidFill>
          <a:effectLst/>
          <a:latin typeface="Arial" pitchFamily="2" charset="0"/>
          <a:ea typeface="Arial" pitchFamily="2" charset="0"/>
          <a:cs typeface="Arial" pitchFamily="2" charset="0"/>
        </a:defRPr>
      </a:lvl1pPr>
      <a:lvl2pPr marL="4572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2pPr>
      <a:lvl3pPr marL="9144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3pPr>
      <a:lvl4pPr marL="13716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4pPr>
      <a:lvl5pPr marL="18288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titleStyle>
    <p:bodyStyle>
      <a:lvl1pPr marL="342900" marR="0" indent="-342900" algn="l" defTabSz="914400">
        <a:lnSpc>
          <a:spcPct val="100000"/>
        </a:lnSpc>
        <a:spcBef>
          <a:spcPts val="0"/>
        </a:spcBef>
        <a:spcAft>
          <a:spcPts val="0"/>
        </a:spcAft>
        <a:buClrTx/>
        <a:buSzTx/>
        <a:buFontTx/>
        <a:buChar char="•"/>
        <a:tabLst/>
        <a:defRPr sz="3200" b="0" i="0" u="none" strike="noStrike" kern="1" spc="0" baseline="0">
          <a:solidFill>
            <a:schemeClr val="tx1"/>
          </a:solidFill>
          <a:effectLst/>
          <a:latin typeface="Arial" pitchFamily="2" charset="0"/>
          <a:ea typeface="Arial" pitchFamily="2" charset="0"/>
          <a:cs typeface="Arial" pitchFamily="2" charset="0"/>
        </a:defRPr>
      </a:lvl1pPr>
      <a:lvl2pPr marL="742950" marR="0" indent="-285750" algn="l" defTabSz="914400">
        <a:lnSpc>
          <a:spcPct val="100000"/>
        </a:lnSpc>
        <a:spcBef>
          <a:spcPts val="670"/>
        </a:spcBef>
        <a:spcAft>
          <a:spcPts val="0"/>
        </a:spcAft>
        <a:buClrTx/>
        <a:buSzTx/>
        <a:buFontTx/>
        <a:buChar char="–"/>
        <a:tabLst/>
        <a:defRPr sz="2800" b="0" i="0" u="none" strike="noStrike" kern="1" spc="0" baseline="0">
          <a:solidFill>
            <a:schemeClr val="tx1"/>
          </a:solidFill>
          <a:effectLst/>
          <a:latin typeface="Arial" pitchFamily="2" charset="0"/>
          <a:ea typeface="Arial" pitchFamily="2" charset="0"/>
          <a:cs typeface="Arial" pitchFamily="2" charset="0"/>
        </a:defRPr>
      </a:lvl2pPr>
      <a:lvl3pPr marL="1143000" marR="0" indent="-228600" algn="l" defTabSz="914400">
        <a:lnSpc>
          <a:spcPct val="100000"/>
        </a:lnSpc>
        <a:spcBef>
          <a:spcPts val="575"/>
        </a:spcBef>
        <a:spcAft>
          <a:spcPts val="0"/>
        </a:spcAft>
        <a:buClrTx/>
        <a:buSzTx/>
        <a:buFontTx/>
        <a:buChar char="•"/>
        <a:tabLst/>
        <a:defRPr sz="2400" b="0" i="0" u="none" strike="noStrike" kern="1" spc="0" baseline="0">
          <a:solidFill>
            <a:schemeClr val="tx1"/>
          </a:solidFill>
          <a:effectLst/>
          <a:latin typeface="Arial" pitchFamily="2" charset="0"/>
          <a:ea typeface="Arial" pitchFamily="2" charset="0"/>
          <a:cs typeface="Arial" pitchFamily="2" charset="0"/>
        </a:defRPr>
      </a:lvl3pPr>
      <a:lvl4pPr marL="1600200" marR="0" indent="-228600" algn="l" defTabSz="914400">
        <a:lnSpc>
          <a:spcPct val="100000"/>
        </a:lnSpc>
        <a:spcBef>
          <a:spcPts val="480"/>
        </a:spcBef>
        <a:spcAft>
          <a:spcPts val="0"/>
        </a:spcAft>
        <a:buClrTx/>
        <a:buSzTx/>
        <a:buFontTx/>
        <a:buChar char="–"/>
        <a:tabLst/>
        <a:defRPr sz="2000" b="0" i="0" u="none" strike="noStrike" kern="1" spc="0" baseline="0">
          <a:solidFill>
            <a:schemeClr val="tx1"/>
          </a:solidFill>
          <a:effectLst/>
          <a:latin typeface="Arial" pitchFamily="2" charset="0"/>
          <a:ea typeface="Arial" pitchFamily="2" charset="0"/>
          <a:cs typeface="Arial" pitchFamily="2" charset="0"/>
        </a:defRPr>
      </a:lvl4pPr>
      <a:lvl5pPr marL="2057400" marR="0" indent="-228600" algn="l" defTabSz="914400">
        <a:lnSpc>
          <a:spcPct val="100000"/>
        </a:lnSpc>
        <a:spcBef>
          <a:spcPts val="480"/>
        </a:spcBef>
        <a:spcAft>
          <a:spcPts val="0"/>
        </a:spcAft>
        <a:buClrTx/>
        <a:buSzTx/>
        <a:buFontTx/>
        <a:buChar char="»"/>
        <a:tabLst/>
        <a:defRPr sz="2000" b="0" i="0" u="none" strike="noStrike" kern="1" spc="0" baseline="0">
          <a:solidFill>
            <a:schemeClr val="tx1"/>
          </a:solidFill>
          <a:effectLst/>
          <a:latin typeface="Arial" pitchFamily="2" charset="0"/>
          <a:ea typeface="Arial" pitchFamily="2" charset="0"/>
          <a:cs typeface="Arial"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bodyStyle>
    <p:otherStyle>
      <a:lvl1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1pPr>
      <a:lvl2pPr marL="4572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2pPr>
      <a:lvl3pPr marL="9144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3pPr>
      <a:lvl4pPr marL="13716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4pPr>
      <a:lvl5pPr marL="18288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otherStyle>
  </p:txStyles>
</p:sldMaster>
</file>

<file path=ppt/slideMasters/slideMaster10.xml><?xml version="1.0" encoding="utf-8"?>
<p:sldMaster xmlns:p="http://schemas.openxmlformats.org/presentationml/2006/main" xmlns:p14="http://schemas.microsoft.com/office/powerpoint/2010/main" xmlns:r="http://schemas.openxmlformats.org/officeDocument/2006/relationships" xmlns:a="http://schemas.openxmlformats.org/drawingml/2006/main">
  <p:cSld name="5_Standarddesign">
    <p:bg>
      <p:bgPr>
        <a:solidFill>
          <a:schemeClr val="bg1"/>
        </a:solidFill>
        <a:effectLst/>
      </p:bgPr>
    </p:bg>
    <p:spTree>
      <p:nvGrpSpPr>
        <p:cNvPr id="1" name=""/>
        <p:cNvGrpSpPr/>
        <p:nvPr/>
      </p:nvGrpSpPr>
      <p:grpSpPr>
        <a:xfrm>
          <a:off x="0" y="0"/>
          <a:ext cx="0" cy="0"/>
          <a:chOff x="0" y="0"/>
          <a:chExt cx="0" cy="0"/>
        </a:xfrm>
      </p:grpSpPr>
      <p:sp>
        <p:nvSpPr>
          <p:cNvPr id="2" name="Rectangle 2"/>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8="/>
              </a:ext>
            </a:extLst>
          </p:cNvSpPr>
          <p:nvPr>
            <p:ph type="title"/>
          </p:nvPr>
        </p:nvSpPr>
        <p:spPr>
          <a:xfrm>
            <a:off x="457200" y="274955"/>
            <a:ext cx="8229600" cy="1143000"/>
          </a:xfrm>
          <a:prstGeom prst="rect">
            <a:avLst/>
          </a:prstGeom>
          <a:noFill/>
          <a:ln>
            <a:noFill/>
          </a:ln>
          <a:effectLst/>
        </p:spPr>
        <p:txBody>
          <a:bodyPr vert="horz" wrap="square" lIns="91440" tIns="45720" rIns="91440" bIns="45720" numCol="1" spcCol="215900" anchor="ctr">
            <a:prstTxWarp prst="textNoShape">
              <a:avLst/>
            </a:prstTxWarp>
          </a:bodyPr>
          <a:lstStyle/>
          <a:p>
            <a:pPr/>
            <a:r>
              <a:t>Titelmasterformat durch Klicken bearbeiten</a:t>
            </a:r>
          </a:p>
        </p:txBody>
      </p:sp>
      <p:sp>
        <p:nvSpPr>
          <p:cNvPr id="3" name="Rectangle 3"/>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HA1AACwJQAAEAAAACYAAAAIAAAA//////////8="/>
              </a:ext>
            </a:extLst>
          </p:cNvSpPr>
          <p:nvPr>
            <p:ph type="body" idx="1"/>
          </p:nvPr>
        </p:nvSpPr>
        <p:spPr>
          <a:xfrm>
            <a:off x="457200" y="1600200"/>
            <a:ext cx="8229600" cy="4526280"/>
          </a:xfrm>
          <a:prstGeom prst="rect">
            <a:avLst/>
          </a:prstGeom>
          <a:noFill/>
          <a:ln>
            <a:noFill/>
          </a:ln>
          <a:effectLst/>
        </p:spPr>
        <p:txBody>
          <a:bodyPr vert="horz" wrap="square" lIns="91440" tIns="45720" rIns="91440" bIns="45720" numCol="1" spcCol="215900" anchor="t">
            <a:prstTxWarp prst="textNoShape">
              <a:avLst/>
            </a:prstTxWarp>
          </a:bodyPr>
          <a:lstStyle/>
          <a:p>
            <a:pPr/>
            <a:r>
              <a:t>Textmasterformate durch Klicken bearbeiten</a:t>
            </a:r>
          </a:p>
          <a:p>
            <a:pPr lvl="1"/>
            <a:r>
              <a:t>Zweite Ebene</a:t>
            </a:r>
          </a:p>
          <a:p>
            <a:pPr lvl="2"/>
            <a:r>
              <a:t>Dritte Ebene</a:t>
            </a:r>
          </a:p>
          <a:p>
            <a:pPr lvl="3"/>
            <a:r>
              <a:t>Vierte Ebene</a:t>
            </a:r>
          </a:p>
          <a:p>
            <a:pPr lvl="4"/>
            <a:r>
              <a:t>Fünfte Ebene</a:t>
            </a:r>
          </a:p>
        </p:txBody>
      </p:sp>
      <p:sp>
        <p:nvSpPr>
          <p:cNvPr id="4" name="Rectangle 4"/>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8="/>
              </a:ext>
            </a:extLst>
          </p:cNvSpPr>
          <p:nvPr>
            <p:ph type="dt" sz="half" idx="2"/>
          </p:nvPr>
        </p:nvSpPr>
        <p:spPr>
          <a:xfrm>
            <a:off x="457200" y="6245225"/>
            <a:ext cx="2133600" cy="476250"/>
          </a:xfrm>
          <a:prstGeom prst="rect">
            <a:avLst/>
          </a:prstGeom>
          <a:noFill/>
          <a:ln>
            <a:noFill/>
          </a:ln>
          <a:effectLst/>
        </p:spPr>
        <p:txBody>
          <a:bodyPr vert="horz" wrap="square" lIns="91440" tIns="45720" rIns="91440" bIns="45720" numCol="1" spcCol="215900" anchor="t">
            <a:prstTxWarp prst="textNoShape">
              <a:avLst/>
            </a:prstTxWarp>
          </a:bodyPr>
          <a:lstStyle>
            <a:lvl1pPr defTabSz="449580">
              <a:tabLst/>
              <a:defRPr sz="1400">
                <a:solidFill>
                  <a:srgbClr val="000000"/>
                </a:solidFill>
                <a:latin typeface="Calibri" pitchFamily="2" charset="0"/>
                <a:ea typeface="Arial" pitchFamily="2" charset="0"/>
                <a:cs typeface="Arial" pitchFamily="2" charset="0"/>
              </a:defRPr>
            </a:lvl1pPr>
          </a:lstStyle>
          <a:p>
            <a:pPr/>
          </a:p>
        </p:txBody>
      </p:sp>
      <p:sp>
        <p:nvSpPr>
          <p:cNvPr id="5" name="Rectangle 5"/>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8="/>
              </a:ext>
            </a:extLst>
          </p:cNvSpPr>
          <p:nvPr>
            <p:ph type="ftr" sz="quarter" idx="3"/>
          </p:nvPr>
        </p:nvSpPr>
        <p:spPr>
          <a:xfrm>
            <a:off x="3124200" y="6245225"/>
            <a:ext cx="2895600" cy="476250"/>
          </a:xfrm>
          <a:prstGeom prst="rect">
            <a:avLst/>
          </a:prstGeom>
          <a:noFill/>
          <a:ln>
            <a:noFill/>
          </a:ln>
          <a:effectLst/>
        </p:spPr>
        <p:txBody>
          <a:bodyPr vert="horz" wrap="square" lIns="91440" tIns="45720" rIns="91440" bIns="45720" numCol="1" spcCol="215900" anchor="t">
            <a:prstTxWarp prst="textNoShape">
              <a:avLst/>
            </a:prstTxWarp>
          </a:bodyPr>
          <a:lstStyle>
            <a:lvl1pPr algn="ctr" defTabSz="449580">
              <a:tabLst/>
              <a:defRPr sz="1400">
                <a:solidFill>
                  <a:srgbClr val="000000"/>
                </a:solidFill>
                <a:latin typeface="Calibri" pitchFamily="2" charset="0"/>
                <a:ea typeface="Arial" pitchFamily="2" charset="0"/>
                <a:cs typeface="Arial" pitchFamily="2" charset="0"/>
              </a:defRPr>
            </a:lvl1pPr>
          </a:lstStyle>
          <a:p>
            <a:pPr/>
          </a:p>
        </p:txBody>
      </p:sp>
      <p:sp>
        <p:nvSpPr>
          <p:cNvPr id="6" name="Rectangle 6"/>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8="/>
              </a:ext>
            </a:extLst>
          </p:cNvSpPr>
          <p:nvPr>
            <p:ph type="sldNum" sz="quarter" idx="4"/>
          </p:nvPr>
        </p:nvSpPr>
        <p:spPr>
          <a:xfrm>
            <a:off x="6553200" y="6245225"/>
            <a:ext cx="2133600" cy="476250"/>
          </a:xfrm>
          <a:prstGeom prst="rect">
            <a:avLst/>
          </a:prstGeom>
          <a:noFill/>
          <a:ln>
            <a:noFill/>
          </a:ln>
          <a:effectLst/>
        </p:spPr>
        <p:txBody>
          <a:bodyPr vert="horz" wrap="square" lIns="91440" tIns="45720" rIns="91440" bIns="45720" numCol="1" spcCol="215900" anchor="t">
            <a:prstTxWarp prst="textNoShape">
              <a:avLst/>
            </a:prstTxWarp>
          </a:bodyPr>
          <a:lstStyle>
            <a:lvl1pPr algn="r" defTabSz="449580">
              <a:tabLst/>
              <a:defRPr sz="1400">
                <a:solidFill>
                  <a:srgbClr val="000000"/>
                </a:solidFill>
                <a:latin typeface="Calibri" pitchFamily="2" charset="0"/>
                <a:ea typeface="Arial" pitchFamily="2" charset="0"/>
                <a:cs typeface="Arial" pitchFamily="2" charset="0"/>
              </a:defRPr>
            </a:lvl1pPr>
          </a:lstStyle>
          <a:p>
            <a:pPr/>
            <a:fld id="{16ABC371-3FFB-FE35-B513-C9608D5D439C}" type="slidenum">
              <a:t/>
            </a:fld>
          </a:p>
        </p:txBody>
      </p:sp>
    </p:spTree>
  </p:cSld>
  <p:clrMap bg1="lt1" tx1="dk1" bg2="lt2" tx2="dk2" accent1="accent1" accent2="accent2" accent3="accent3" accent4="accent4" accent5="accent5" accent6="accent6" hlink="hlink" folHlink="folHlink"/>
  <p:sldLayoutIdLst>
    <p:sldLayoutId id="2147483832" r:id="rId1"/>
    <p:sldLayoutId id="2147483833" r:id="rId2"/>
    <p:sldLayoutId id="2147483834" r:id="rId3"/>
    <p:sldLayoutId id="2147483835" r:id="rId4"/>
    <p:sldLayoutId id="2147483836" r:id="rId5"/>
    <p:sldLayoutId id="2147483837" r:id="rId6"/>
    <p:sldLayoutId id="2147483838" r:id="rId7"/>
    <p:sldLayoutId id="2147483839" r:id="rId8"/>
    <p:sldLayoutId id="2147483840" r:id="rId9"/>
    <p:sldLayoutId id="2147483841" r:id="rId10"/>
    <p:sldLayoutId id="2147483842" r:id="rId11"/>
  </p:sldLayoutIdLst>
  <p:hf sldNum="0" hdr="0" ftr="0" dt="0"/>
  <p:txStyles>
    <p:titleStyle>
      <a:lvl1pPr marL="0" marR="0" indent="0" algn="ctr" defTabSz="914400">
        <a:lnSpc>
          <a:spcPct val="100000"/>
        </a:lnSpc>
        <a:spcBef>
          <a:spcPts val="0"/>
        </a:spcBef>
        <a:spcAft>
          <a:spcPts val="0"/>
        </a:spcAft>
        <a:buNone/>
        <a:tabLst/>
        <a:defRPr sz="4400" b="0" i="0" u="none" strike="noStrike" kern="1" spc="0" baseline="0">
          <a:solidFill>
            <a:schemeClr val="tx2"/>
          </a:solidFill>
          <a:effectLst/>
          <a:latin typeface="Arial" pitchFamily="2" charset="0"/>
          <a:ea typeface="Arial" pitchFamily="2" charset="0"/>
          <a:cs typeface="Arial" pitchFamily="2" charset="0"/>
        </a:defRPr>
      </a:lvl1pPr>
      <a:lvl2pPr marL="4572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2pPr>
      <a:lvl3pPr marL="9144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3pPr>
      <a:lvl4pPr marL="13716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4pPr>
      <a:lvl5pPr marL="18288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titleStyle>
    <p:bodyStyle>
      <a:lvl1pPr marL="342900" marR="0" indent="-342900" algn="l" defTabSz="914400">
        <a:lnSpc>
          <a:spcPct val="100000"/>
        </a:lnSpc>
        <a:spcBef>
          <a:spcPts val="0"/>
        </a:spcBef>
        <a:spcAft>
          <a:spcPts val="0"/>
        </a:spcAft>
        <a:buClrTx/>
        <a:buSzTx/>
        <a:buFontTx/>
        <a:buChar char="•"/>
        <a:tabLst/>
        <a:defRPr sz="3200" b="0" i="0" u="none" strike="noStrike" kern="1" spc="0" baseline="0">
          <a:solidFill>
            <a:schemeClr val="tx1"/>
          </a:solidFill>
          <a:effectLst/>
          <a:latin typeface="Arial" pitchFamily="2" charset="0"/>
          <a:ea typeface="Arial" pitchFamily="2" charset="0"/>
          <a:cs typeface="Arial" pitchFamily="2" charset="0"/>
        </a:defRPr>
      </a:lvl1pPr>
      <a:lvl2pPr marL="742950" marR="0" indent="-285750" algn="l" defTabSz="914400">
        <a:lnSpc>
          <a:spcPct val="100000"/>
        </a:lnSpc>
        <a:spcBef>
          <a:spcPts val="670"/>
        </a:spcBef>
        <a:spcAft>
          <a:spcPts val="0"/>
        </a:spcAft>
        <a:buClrTx/>
        <a:buSzTx/>
        <a:buFontTx/>
        <a:buChar char="–"/>
        <a:tabLst/>
        <a:defRPr sz="2800" b="0" i="0" u="none" strike="noStrike" kern="1" spc="0" baseline="0">
          <a:solidFill>
            <a:schemeClr val="tx1"/>
          </a:solidFill>
          <a:effectLst/>
          <a:latin typeface="Arial" pitchFamily="2" charset="0"/>
          <a:ea typeface="Arial" pitchFamily="2" charset="0"/>
          <a:cs typeface="Arial" pitchFamily="2" charset="0"/>
        </a:defRPr>
      </a:lvl2pPr>
      <a:lvl3pPr marL="1143000" marR="0" indent="-228600" algn="l" defTabSz="914400">
        <a:lnSpc>
          <a:spcPct val="100000"/>
        </a:lnSpc>
        <a:spcBef>
          <a:spcPts val="575"/>
        </a:spcBef>
        <a:spcAft>
          <a:spcPts val="0"/>
        </a:spcAft>
        <a:buClrTx/>
        <a:buSzTx/>
        <a:buFontTx/>
        <a:buChar char="•"/>
        <a:tabLst/>
        <a:defRPr sz="2400" b="0" i="0" u="none" strike="noStrike" kern="1" spc="0" baseline="0">
          <a:solidFill>
            <a:schemeClr val="tx1"/>
          </a:solidFill>
          <a:effectLst/>
          <a:latin typeface="Arial" pitchFamily="2" charset="0"/>
          <a:ea typeface="Arial" pitchFamily="2" charset="0"/>
          <a:cs typeface="Arial" pitchFamily="2" charset="0"/>
        </a:defRPr>
      </a:lvl3pPr>
      <a:lvl4pPr marL="1600200" marR="0" indent="-228600" algn="l" defTabSz="914400">
        <a:lnSpc>
          <a:spcPct val="100000"/>
        </a:lnSpc>
        <a:spcBef>
          <a:spcPts val="480"/>
        </a:spcBef>
        <a:spcAft>
          <a:spcPts val="0"/>
        </a:spcAft>
        <a:buClrTx/>
        <a:buSzTx/>
        <a:buFontTx/>
        <a:buChar char="–"/>
        <a:tabLst/>
        <a:defRPr sz="2000" b="0" i="0" u="none" strike="noStrike" kern="1" spc="0" baseline="0">
          <a:solidFill>
            <a:schemeClr val="tx1"/>
          </a:solidFill>
          <a:effectLst/>
          <a:latin typeface="Arial" pitchFamily="2" charset="0"/>
          <a:ea typeface="Arial" pitchFamily="2" charset="0"/>
          <a:cs typeface="Arial" pitchFamily="2" charset="0"/>
        </a:defRPr>
      </a:lvl4pPr>
      <a:lvl5pPr marL="2057400" marR="0" indent="-228600" algn="l" defTabSz="914400">
        <a:lnSpc>
          <a:spcPct val="100000"/>
        </a:lnSpc>
        <a:spcBef>
          <a:spcPts val="480"/>
        </a:spcBef>
        <a:spcAft>
          <a:spcPts val="0"/>
        </a:spcAft>
        <a:buClrTx/>
        <a:buSzTx/>
        <a:buFontTx/>
        <a:buChar char="»"/>
        <a:tabLst/>
        <a:defRPr sz="2000" b="0" i="0" u="none" strike="noStrike" kern="1" spc="0" baseline="0">
          <a:solidFill>
            <a:schemeClr val="tx1"/>
          </a:solidFill>
          <a:effectLst/>
          <a:latin typeface="Arial" pitchFamily="2" charset="0"/>
          <a:ea typeface="Arial" pitchFamily="2" charset="0"/>
          <a:cs typeface="Arial"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bodyStyle>
    <p:otherStyle>
      <a:lvl1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1pPr>
      <a:lvl2pPr marL="4572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2pPr>
      <a:lvl3pPr marL="9144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3pPr>
      <a:lvl4pPr marL="13716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4pPr>
      <a:lvl5pPr marL="18288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otherStyle>
  </p:txStyles>
</p:sldMaster>
</file>

<file path=ppt/slideMasters/slideMaster11.xml><?xml version="1.0" encoding="utf-8"?>
<p:sldMaster xmlns:p="http://schemas.openxmlformats.org/presentationml/2006/main" xmlns:p14="http://schemas.microsoft.com/office/powerpoint/2010/main" xmlns:r="http://schemas.openxmlformats.org/officeDocument/2006/relationships" xmlns:a="http://schemas.openxmlformats.org/drawingml/2006/main">
  <p:cSld name="6_Standarddesign">
    <p:bg>
      <p:bgPr>
        <a:solidFill>
          <a:schemeClr val="bg1"/>
        </a:solidFill>
        <a:effectLst/>
      </p:bgPr>
    </p:bg>
    <p:spTree>
      <p:nvGrpSpPr>
        <p:cNvPr id="1" name=""/>
        <p:cNvGrpSpPr/>
        <p:nvPr/>
      </p:nvGrpSpPr>
      <p:grpSpPr>
        <a:xfrm>
          <a:off x="0" y="0"/>
          <a:ext cx="0" cy="0"/>
          <a:chOff x="0" y="0"/>
          <a:chExt cx="0" cy="0"/>
        </a:xfrm>
      </p:grpSpPr>
      <p:sp>
        <p:nvSpPr>
          <p:cNvPr id="2" name="Rectangle 2"/>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8="/>
              </a:ext>
            </a:extLst>
          </p:cNvSpPr>
          <p:nvPr>
            <p:ph type="title"/>
          </p:nvPr>
        </p:nvSpPr>
        <p:spPr>
          <a:xfrm>
            <a:off x="457200" y="274955"/>
            <a:ext cx="8229600" cy="1143000"/>
          </a:xfrm>
          <a:prstGeom prst="rect">
            <a:avLst/>
          </a:prstGeom>
          <a:noFill/>
          <a:ln>
            <a:noFill/>
          </a:ln>
          <a:effectLst/>
        </p:spPr>
        <p:txBody>
          <a:bodyPr vert="horz" wrap="square" lIns="91440" tIns="45720" rIns="91440" bIns="45720" numCol="1" spcCol="215900" anchor="ctr">
            <a:prstTxWarp prst="textNoShape">
              <a:avLst/>
            </a:prstTxWarp>
          </a:bodyPr>
          <a:lstStyle/>
          <a:p>
            <a:pPr/>
            <a:r>
              <a:t>Titelmasterformat durch Klicken bearbeiten</a:t>
            </a:r>
          </a:p>
        </p:txBody>
      </p:sp>
      <p:sp>
        <p:nvSpPr>
          <p:cNvPr id="3" name="Rectangle 3"/>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HA1AACwJQAAEAAAACYAAAAIAAAA//////////8="/>
              </a:ext>
            </a:extLst>
          </p:cNvSpPr>
          <p:nvPr>
            <p:ph type="body" idx="1"/>
          </p:nvPr>
        </p:nvSpPr>
        <p:spPr>
          <a:xfrm>
            <a:off x="457200" y="1600200"/>
            <a:ext cx="8229600" cy="4526280"/>
          </a:xfrm>
          <a:prstGeom prst="rect">
            <a:avLst/>
          </a:prstGeom>
          <a:noFill/>
          <a:ln>
            <a:noFill/>
          </a:ln>
          <a:effectLst/>
        </p:spPr>
        <p:txBody>
          <a:bodyPr vert="horz" wrap="square" lIns="91440" tIns="45720" rIns="91440" bIns="45720" numCol="1" spcCol="215900" anchor="t">
            <a:prstTxWarp prst="textNoShape">
              <a:avLst/>
            </a:prstTxWarp>
          </a:bodyPr>
          <a:lstStyle/>
          <a:p>
            <a:pPr/>
            <a:r>
              <a:t>Textmasterformate durch Klicken bearbeiten</a:t>
            </a:r>
          </a:p>
          <a:p>
            <a:pPr lvl="1"/>
            <a:r>
              <a:t>Zweite Ebene</a:t>
            </a:r>
          </a:p>
          <a:p>
            <a:pPr lvl="2"/>
            <a:r>
              <a:t>Dritte Ebene</a:t>
            </a:r>
          </a:p>
          <a:p>
            <a:pPr lvl="3"/>
            <a:r>
              <a:t>Vierte Ebene</a:t>
            </a:r>
          </a:p>
          <a:p>
            <a:pPr lvl="4"/>
            <a:r>
              <a:t>Fünfte Ebene</a:t>
            </a:r>
          </a:p>
        </p:txBody>
      </p:sp>
      <p:sp>
        <p:nvSpPr>
          <p:cNvPr id="4" name="Rectangle 4"/>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8="/>
              </a:ext>
            </a:extLst>
          </p:cNvSpPr>
          <p:nvPr>
            <p:ph type="dt" sz="half" idx="2"/>
          </p:nvPr>
        </p:nvSpPr>
        <p:spPr>
          <a:xfrm>
            <a:off x="457200" y="6245225"/>
            <a:ext cx="2133600" cy="476250"/>
          </a:xfrm>
          <a:prstGeom prst="rect">
            <a:avLst/>
          </a:prstGeom>
          <a:noFill/>
          <a:ln>
            <a:noFill/>
          </a:ln>
          <a:effectLst/>
        </p:spPr>
        <p:txBody>
          <a:bodyPr vert="horz" wrap="square" lIns="91440" tIns="45720" rIns="91440" bIns="45720" numCol="1" spcCol="215900" anchor="t">
            <a:prstTxWarp prst="textNoShape">
              <a:avLst/>
            </a:prstTxWarp>
          </a:bodyPr>
          <a:lstStyle>
            <a:lvl1pPr defTabSz="449580">
              <a:tabLst/>
              <a:defRPr sz="1400">
                <a:solidFill>
                  <a:srgbClr val="000000"/>
                </a:solidFill>
                <a:latin typeface="Calibri" pitchFamily="2" charset="0"/>
                <a:ea typeface="Arial" pitchFamily="2" charset="0"/>
                <a:cs typeface="Arial" pitchFamily="2" charset="0"/>
              </a:defRPr>
            </a:lvl1pPr>
          </a:lstStyle>
          <a:p>
            <a:pPr/>
          </a:p>
        </p:txBody>
      </p:sp>
      <p:sp>
        <p:nvSpPr>
          <p:cNvPr id="5" name="Rectangle 5"/>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8="/>
              </a:ext>
            </a:extLst>
          </p:cNvSpPr>
          <p:nvPr>
            <p:ph type="ftr" sz="quarter" idx="3"/>
          </p:nvPr>
        </p:nvSpPr>
        <p:spPr>
          <a:xfrm>
            <a:off x="3124200" y="6245225"/>
            <a:ext cx="2895600" cy="476250"/>
          </a:xfrm>
          <a:prstGeom prst="rect">
            <a:avLst/>
          </a:prstGeom>
          <a:noFill/>
          <a:ln>
            <a:noFill/>
          </a:ln>
          <a:effectLst/>
        </p:spPr>
        <p:txBody>
          <a:bodyPr vert="horz" wrap="square" lIns="91440" tIns="45720" rIns="91440" bIns="45720" numCol="1" spcCol="215900" anchor="t">
            <a:prstTxWarp prst="textNoShape">
              <a:avLst/>
            </a:prstTxWarp>
          </a:bodyPr>
          <a:lstStyle>
            <a:lvl1pPr algn="ctr" defTabSz="449580">
              <a:tabLst/>
              <a:defRPr sz="1400">
                <a:solidFill>
                  <a:srgbClr val="000000"/>
                </a:solidFill>
                <a:latin typeface="Calibri" pitchFamily="2" charset="0"/>
                <a:ea typeface="Arial" pitchFamily="2" charset="0"/>
                <a:cs typeface="Arial" pitchFamily="2" charset="0"/>
              </a:defRPr>
            </a:lvl1pPr>
          </a:lstStyle>
          <a:p>
            <a:pPr/>
          </a:p>
        </p:txBody>
      </p:sp>
      <p:sp>
        <p:nvSpPr>
          <p:cNvPr id="6" name="Rectangle 6"/>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8="/>
              </a:ext>
            </a:extLst>
          </p:cNvSpPr>
          <p:nvPr>
            <p:ph type="sldNum" sz="quarter" idx="4"/>
          </p:nvPr>
        </p:nvSpPr>
        <p:spPr>
          <a:xfrm>
            <a:off x="6553200" y="6245225"/>
            <a:ext cx="2133600" cy="476250"/>
          </a:xfrm>
          <a:prstGeom prst="rect">
            <a:avLst/>
          </a:prstGeom>
          <a:noFill/>
          <a:ln>
            <a:noFill/>
          </a:ln>
          <a:effectLst/>
        </p:spPr>
        <p:txBody>
          <a:bodyPr vert="horz" wrap="square" lIns="91440" tIns="45720" rIns="91440" bIns="45720" numCol="1" spcCol="215900" anchor="t">
            <a:prstTxWarp prst="textNoShape">
              <a:avLst/>
            </a:prstTxWarp>
          </a:bodyPr>
          <a:lstStyle>
            <a:lvl1pPr algn="r" defTabSz="449580">
              <a:tabLst/>
              <a:defRPr sz="1400">
                <a:solidFill>
                  <a:srgbClr val="000000"/>
                </a:solidFill>
                <a:latin typeface="Calibri" pitchFamily="2" charset="0"/>
                <a:ea typeface="Arial" pitchFamily="2" charset="0"/>
                <a:cs typeface="Arial" pitchFamily="2" charset="0"/>
              </a:defRPr>
            </a:lvl1pPr>
          </a:lstStyle>
          <a:p>
            <a:pPr/>
            <a:fld id="{16AB80FC-B2FB-FE76-B513-4423CE5D4311}" type="slidenum">
              <a:t/>
            </a:fld>
          </a:p>
        </p:txBody>
      </p:sp>
    </p:spTree>
  </p:cSld>
  <p:clrMap bg1="lt1" tx1="dk1" bg2="lt2" tx2="dk2" accent1="accent1" accent2="accent2" accent3="accent3" accent4="accent4" accent5="accent5" accent6="accent6" hlink="hlink" folHlink="folHlink"/>
  <p:sldLayoutIdLst>
    <p:sldLayoutId id="2147483843" r:id="rId1"/>
    <p:sldLayoutId id="2147483844" r:id="rId2"/>
    <p:sldLayoutId id="2147483845" r:id="rId3"/>
    <p:sldLayoutId id="2147483846" r:id="rId4"/>
    <p:sldLayoutId id="2147483847" r:id="rId5"/>
    <p:sldLayoutId id="2147483848" r:id="rId6"/>
    <p:sldLayoutId id="2147483849" r:id="rId7"/>
    <p:sldLayoutId id="2147483850" r:id="rId8"/>
    <p:sldLayoutId id="2147483851" r:id="rId9"/>
    <p:sldLayoutId id="2147483852" r:id="rId10"/>
    <p:sldLayoutId id="2147483853" r:id="rId11"/>
  </p:sldLayoutIdLst>
  <p:hf sldNum="0" hdr="0" ftr="0" dt="0"/>
  <p:txStyles>
    <p:titleStyle>
      <a:lvl1pPr marL="0" marR="0" indent="0" algn="ctr" defTabSz="914400">
        <a:lnSpc>
          <a:spcPct val="100000"/>
        </a:lnSpc>
        <a:spcBef>
          <a:spcPts val="0"/>
        </a:spcBef>
        <a:spcAft>
          <a:spcPts val="0"/>
        </a:spcAft>
        <a:buNone/>
        <a:tabLst/>
        <a:defRPr sz="4400" b="0" i="0" u="none" strike="noStrike" kern="1" spc="0" baseline="0">
          <a:solidFill>
            <a:schemeClr val="tx2"/>
          </a:solidFill>
          <a:effectLst/>
          <a:latin typeface="Arial" pitchFamily="2" charset="0"/>
          <a:ea typeface="Arial" pitchFamily="2" charset="0"/>
          <a:cs typeface="Arial" pitchFamily="2" charset="0"/>
        </a:defRPr>
      </a:lvl1pPr>
      <a:lvl2pPr marL="4572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2pPr>
      <a:lvl3pPr marL="9144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3pPr>
      <a:lvl4pPr marL="13716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4pPr>
      <a:lvl5pPr marL="18288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titleStyle>
    <p:bodyStyle>
      <a:lvl1pPr marL="342900" marR="0" indent="-342900" algn="l" defTabSz="914400">
        <a:lnSpc>
          <a:spcPct val="100000"/>
        </a:lnSpc>
        <a:spcBef>
          <a:spcPts val="0"/>
        </a:spcBef>
        <a:spcAft>
          <a:spcPts val="0"/>
        </a:spcAft>
        <a:buClrTx/>
        <a:buSzTx/>
        <a:buFontTx/>
        <a:buChar char="•"/>
        <a:tabLst/>
        <a:defRPr sz="3200" b="0" i="0" u="none" strike="noStrike" kern="1" spc="0" baseline="0">
          <a:solidFill>
            <a:schemeClr val="tx1"/>
          </a:solidFill>
          <a:effectLst/>
          <a:latin typeface="Arial" pitchFamily="2" charset="0"/>
          <a:ea typeface="Arial" pitchFamily="2" charset="0"/>
          <a:cs typeface="Arial" pitchFamily="2" charset="0"/>
        </a:defRPr>
      </a:lvl1pPr>
      <a:lvl2pPr marL="742950" marR="0" indent="-285750" algn="l" defTabSz="914400">
        <a:lnSpc>
          <a:spcPct val="100000"/>
        </a:lnSpc>
        <a:spcBef>
          <a:spcPts val="670"/>
        </a:spcBef>
        <a:spcAft>
          <a:spcPts val="0"/>
        </a:spcAft>
        <a:buClrTx/>
        <a:buSzTx/>
        <a:buFontTx/>
        <a:buChar char="–"/>
        <a:tabLst/>
        <a:defRPr sz="2800" b="0" i="0" u="none" strike="noStrike" kern="1" spc="0" baseline="0">
          <a:solidFill>
            <a:schemeClr val="tx1"/>
          </a:solidFill>
          <a:effectLst/>
          <a:latin typeface="Arial" pitchFamily="2" charset="0"/>
          <a:ea typeface="Arial" pitchFamily="2" charset="0"/>
          <a:cs typeface="Arial" pitchFamily="2" charset="0"/>
        </a:defRPr>
      </a:lvl2pPr>
      <a:lvl3pPr marL="1143000" marR="0" indent="-228600" algn="l" defTabSz="914400">
        <a:lnSpc>
          <a:spcPct val="100000"/>
        </a:lnSpc>
        <a:spcBef>
          <a:spcPts val="575"/>
        </a:spcBef>
        <a:spcAft>
          <a:spcPts val="0"/>
        </a:spcAft>
        <a:buClrTx/>
        <a:buSzTx/>
        <a:buFontTx/>
        <a:buChar char="•"/>
        <a:tabLst/>
        <a:defRPr sz="2400" b="0" i="0" u="none" strike="noStrike" kern="1" spc="0" baseline="0">
          <a:solidFill>
            <a:schemeClr val="tx1"/>
          </a:solidFill>
          <a:effectLst/>
          <a:latin typeface="Arial" pitchFamily="2" charset="0"/>
          <a:ea typeface="Arial" pitchFamily="2" charset="0"/>
          <a:cs typeface="Arial" pitchFamily="2" charset="0"/>
        </a:defRPr>
      </a:lvl3pPr>
      <a:lvl4pPr marL="1600200" marR="0" indent="-228600" algn="l" defTabSz="914400">
        <a:lnSpc>
          <a:spcPct val="100000"/>
        </a:lnSpc>
        <a:spcBef>
          <a:spcPts val="480"/>
        </a:spcBef>
        <a:spcAft>
          <a:spcPts val="0"/>
        </a:spcAft>
        <a:buClrTx/>
        <a:buSzTx/>
        <a:buFontTx/>
        <a:buChar char="–"/>
        <a:tabLst/>
        <a:defRPr sz="2000" b="0" i="0" u="none" strike="noStrike" kern="1" spc="0" baseline="0">
          <a:solidFill>
            <a:schemeClr val="tx1"/>
          </a:solidFill>
          <a:effectLst/>
          <a:latin typeface="Arial" pitchFamily="2" charset="0"/>
          <a:ea typeface="Arial" pitchFamily="2" charset="0"/>
          <a:cs typeface="Arial" pitchFamily="2" charset="0"/>
        </a:defRPr>
      </a:lvl4pPr>
      <a:lvl5pPr marL="2057400" marR="0" indent="-228600" algn="l" defTabSz="914400">
        <a:lnSpc>
          <a:spcPct val="100000"/>
        </a:lnSpc>
        <a:spcBef>
          <a:spcPts val="480"/>
        </a:spcBef>
        <a:spcAft>
          <a:spcPts val="0"/>
        </a:spcAft>
        <a:buClrTx/>
        <a:buSzTx/>
        <a:buFontTx/>
        <a:buChar char="»"/>
        <a:tabLst/>
        <a:defRPr sz="2000" b="0" i="0" u="none" strike="noStrike" kern="1" spc="0" baseline="0">
          <a:solidFill>
            <a:schemeClr val="tx1"/>
          </a:solidFill>
          <a:effectLst/>
          <a:latin typeface="Arial" pitchFamily="2" charset="0"/>
          <a:ea typeface="Arial" pitchFamily="2" charset="0"/>
          <a:cs typeface="Arial"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bodyStyle>
    <p:otherStyle>
      <a:lvl1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1pPr>
      <a:lvl2pPr marL="4572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2pPr>
      <a:lvl3pPr marL="9144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3pPr>
      <a:lvl4pPr marL="13716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4pPr>
      <a:lvl5pPr marL="18288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otherStyle>
  </p:txStyles>
</p:sldMaster>
</file>

<file path=ppt/slideMasters/slideMaster12.xml><?xml version="1.0" encoding="utf-8"?>
<p:sldMaster xmlns:p="http://schemas.openxmlformats.org/presentationml/2006/main" xmlns:p14="http://schemas.microsoft.com/office/powerpoint/2010/main" xmlns:r="http://schemas.openxmlformats.org/officeDocument/2006/relationships" xmlns:a="http://schemas.openxmlformats.org/drawingml/2006/main">
  <p:cSld name="Glasschichten">
    <p:bg>
      <p:bgPr>
        <a:gradFill flip="none" rotWithShape="0">
          <a:gsLst>
            <a:gs pos="0">
              <a:schemeClr val="bg1"/>
            </a:gs>
            <a:gs pos="100000">
              <a:schemeClr val="accent2"/>
            </a:gs>
          </a:gsLst>
          <a:lin ang="16200000" scaled="0"/>
          <a:tileRect/>
        </a:gradFill>
        <a:effectLst/>
      </p:bgPr>
    </p:bg>
    <p:spTree>
      <p:nvGrpSpPr>
        <p:cNvPr id="1" name=""/>
        <p:cNvGrpSpPr/>
        <p:nvPr/>
      </p:nvGrpSpPr>
      <p:grpSpPr>
        <a:xfrm>
          <a:off x="0" y="0"/>
          <a:ext cx="0" cy="0"/>
          <a:chOff x="0" y="0"/>
          <a:chExt cx="0" cy="0"/>
        </a:xfrm>
      </p:grpSpPr>
      <p:grpSp>
        <p:nvGrpSpPr>
          <p:cNvPr id="2" name="Group 2"/>
          <p:cNvGrpSpPr>
            <a:extLst>
              <a:ext uri="smNativeData">
                <pr:smNativeData xmlns:pr="smNativeData" val="SMDATA_7_gYnAVRMAAAAlAAAAAQAAAA8BAAAAkAAAAEgAAACQAAAASAAAAAAAAAAAAAAAAAAAABcAAAAUAAAAAAAAAAAAAAD/fwAA/38AAAAAAAAJAAAABAAAAAAAAAAMAAAAEAAAAAAAAAAAAAAAAAAAAAAAAAAfAAAAVAAAAAAAAAAAAAAAAAAAAAAAAAAAAAAAAAAAAAAAAAAAAAAAAAAAAAAAAAAAAAAAAAAAAAAAAAAAAAAAAAAAAAAAAAAAAAAAAAAAAAAAAAAAAAAAAAAAACEAAAAYAAAAFAAAAPcBAABACwAAQDgAADAqAAAQAAAAJgAAAAgAAAD/////AAAAAA=="/>
              </a:ext>
            </a:extLst>
          </p:cNvGrpSpPr>
          <p:nvPr/>
        </p:nvGrpSpPr>
        <p:grpSpPr>
          <a:xfrm>
            <a:off x="319405" y="1828800"/>
            <a:ext cx="8824595" cy="5029200"/>
            <a:chOff x="319405" y="1828800"/>
            <a:chExt cx="8824595" cy="5029200"/>
          </a:xfrm>
        </p:grpSpPr>
        <p:sp>
          <p:nvSpPr>
            <p:cNvPr id="10" name="Freeform 3"/>
            <p:cNvSpPr>
              <a:extLst>
                <a:ext uri="smNativeData">
                  <pr:smNativeData xmlns:pr="smNativeData" val="SMDATA_13_gYnAVRMAAAAlAAAACwAAAA0AAAAAkAAAAEgAAACQAAAASAAAAAAAAAAAAAAAAAAAAAEAAABQAAAAAAAAAAAA4D8AAAAAAADgPwAAAAAAAOA/AAAAAAAA4D8AAAAAAADgPwAAAAAAAOA/AAAAAAAA4D8AAAAAAADgPwAAAAAAAOA/AAAAAAAA4D8CAAAAjAAAAAEAAAAAAAAAAGYACgCAAAhGAAAAAAAAAAAAAAAAAAAAAAAAAAAAAAAAAAAAeAAAAAEAAABAAAAAAAAAAAAAAAB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DAAAAAQAAAAAAAAAAAAAAAAAAAAAAAAAAAAAAAAAAAAAAAAAAAAAAAn9/fwAAAAADzMzMAMDA/wB/f38AAAAAAAAAAAAAAAAAAAAAAAAAAAAhAAAAGAAAABQAAAAoBQAAaRwAAEA4AAAwKgAAAAAAACYAAAAIAAAA//////////8="/>
                </a:ext>
              </a:extLst>
            </p:cNvSpPr>
            <p:nvPr/>
          </p:nvSpPr>
          <p:spPr>
            <a:xfrm>
              <a:off x="838200" y="4618355"/>
              <a:ext cx="8305800" cy="2239645"/>
            </a:xfrm>
            <a:custGeom>
              <a:avLst/>
              <a:gdLst/>
              <a:ahLst/>
              <a:cxnLst/>
              <a:rect l="0" t="0" r="8305800" b="2239645"/>
              <a:pathLst>
                <a:path w="8305800" h="2239645">
                  <a:moveTo>
                    <a:pt x="0" y="0"/>
                  </a:moveTo>
                  <a:lnTo>
                    <a:pt x="0" y="2239645"/>
                  </a:lnTo>
                  <a:lnTo>
                    <a:pt x="8305800" y="2239645"/>
                  </a:lnTo>
                  <a:lnTo>
                    <a:pt x="8305800" y="0"/>
                  </a:lnTo>
                  <a:lnTo>
                    <a:pt x="0" y="0"/>
                  </a:lnTo>
                  <a:close/>
                </a:path>
              </a:pathLst>
            </a:custGeom>
            <a:solidFill>
              <a:schemeClr val="bg2">
                <a:alpha val="30000"/>
              </a:schemeClr>
            </a:solidFill>
            <a:ln>
              <a:noFill/>
            </a:ln>
            <a:effectLst/>
          </p:spPr>
        </p:sp>
        <p:sp>
          <p:nvSpPr>
            <p:cNvPr id="9" name="Freeform 4"/>
            <p:cNvSpPr>
              <a:extLst>
                <a:ext uri="smNativeData">
                  <pr:smNativeData xmlns:pr="smNativeData" val="SMDATA_13_gYnAVRMAAAAlAAAACwAAAA0AAAAAkAAAAEgAAACQAAAASAAAAAAAAAAAAAAAAAAAAAEAAABQAAAAAAAAAAAA4D8AAAAAAADgPwAAAAAAAOA/AAAAAAAA4D8AAAAAAADgPwAAAAAAAOA/AAAAAAAA4D8AAAAAAADgPwAAAAAAAOA/AAAAAAAA4D8CAAAAjAAAAAEAAAAAAAAAAGYACgCAAAhGAAAAAAAAAAAAAAAAAAAAAAAAAAAAAAAAAAAAeAAAAAEAAABAAAAAAAAAAAAAAAB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DAAAAAQAAAAAAAAAAAAAAAAAAAAAAAAAAAAAAAAAAAAAAAAAAAAAAAn9/fwAAAAADzMzMAMDA/wB/f38AAAAAAAAAAAAAAAAAAAAAAAAAAAAhAAAAGAAAABQAAAANAgAAQAsAAEA4AAAwKgAAAAAAACYAAAAIAAAA//////////8="/>
                </a:ext>
              </a:extLst>
            </p:cNvSpPr>
            <p:nvPr/>
          </p:nvSpPr>
          <p:spPr>
            <a:xfrm>
              <a:off x="333375" y="1828800"/>
              <a:ext cx="8810625" cy="5029200"/>
            </a:xfrm>
            <a:custGeom>
              <a:avLst/>
              <a:gdLst/>
              <a:ahLst/>
              <a:cxnLst/>
              <a:rect l="0" t="0" r="8810625" b="5029200"/>
              <a:pathLst>
                <a:path w="8810625" h="5029200">
                  <a:moveTo>
                    <a:pt x="523875" y="2800350"/>
                  </a:moveTo>
                  <a:lnTo>
                    <a:pt x="0" y="2800350"/>
                  </a:lnTo>
                  <a:lnTo>
                    <a:pt x="0" y="5029200"/>
                  </a:lnTo>
                  <a:lnTo>
                    <a:pt x="8810625" y="5029200"/>
                  </a:lnTo>
                  <a:lnTo>
                    <a:pt x="8810625" y="0"/>
                  </a:lnTo>
                  <a:lnTo>
                    <a:pt x="523875" y="0"/>
                  </a:lnTo>
                  <a:lnTo>
                    <a:pt x="523875" y="2800350"/>
                  </a:lnTo>
                  <a:close/>
                </a:path>
              </a:pathLst>
            </a:custGeom>
            <a:solidFill>
              <a:schemeClr val="bg2">
                <a:alpha val="30000"/>
              </a:schemeClr>
            </a:solidFill>
            <a:ln>
              <a:noFill/>
            </a:ln>
            <a:effectLst/>
          </p:spPr>
        </p:sp>
        <p:sp>
          <p:nvSpPr>
            <p:cNvPr id="8" name="Freeform 5"/>
            <p:cNvSpPr>
              <a:extLst>
                <a:ext uri="smNativeData">
                  <pr:smNativeData xmlns:pr="smNativeData" val="SMDATA_13_gYnAVRMAAAAlAAAACwAAAA0AAAAAkAAAAEgAAACQAAAASAAAAAAAAAAAAAAAAAAAAAEAAABQAAAAAAAAAAAA4D8AAAAAAADgPwAAAAAAAOA/AAAAAAAA4D8AAAAAAADgPwAAAAAAAOA/AAAAAAAA4D8AAAAAAADgPwAAAAAAAOA/AAAAAAAA4D8CAAAAjAAAAAEAAAAAAAAAAMwADQCAAAhkAAAAAAAAAAAAAAAAAAAAAAAAAAAAAAAAAAAAeAAAAAEAAABAAAAAAAAAAAAAAAB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GAAAAAQAAAAAAAAAAAAAAAAAAAAAAAAAAAAAAAAAAAAAAAAAAAAAAAn9/fwAAAAADzMzMAMDA/wB/f38AAAAAAAAAAAAAAAAAAAAAAAAAAAAhAAAAGAAAABQAAAAoBQAAohwAAEA4AAAwKgAAAAAAACYAAAAIAAAA//////////8="/>
                </a:ext>
              </a:extLst>
            </p:cNvSpPr>
            <p:nvPr/>
          </p:nvSpPr>
          <p:spPr>
            <a:xfrm>
              <a:off x="838200" y="4654550"/>
              <a:ext cx="8305800" cy="2203450"/>
            </a:xfrm>
            <a:custGeom>
              <a:avLst/>
              <a:gdLst/>
              <a:ahLst/>
              <a:cxnLst/>
              <a:rect l="0" t="0" r="8305800" b="2203450"/>
              <a:pathLst>
                <a:path w="8305800" h="2203450">
                  <a:moveTo>
                    <a:pt x="0" y="0"/>
                  </a:moveTo>
                  <a:lnTo>
                    <a:pt x="0" y="2203450"/>
                  </a:lnTo>
                  <a:lnTo>
                    <a:pt x="8305800" y="2203450"/>
                  </a:lnTo>
                  <a:lnTo>
                    <a:pt x="8305800" y="0"/>
                  </a:lnTo>
                  <a:lnTo>
                    <a:pt x="0" y="0"/>
                  </a:lnTo>
                  <a:close/>
                </a:path>
              </a:pathLst>
            </a:custGeom>
            <a:solidFill>
              <a:schemeClr val="accent2">
                <a:alpha val="0"/>
              </a:schemeClr>
            </a:solidFill>
            <a:ln>
              <a:noFill/>
            </a:ln>
            <a:effectLst/>
          </p:spPr>
        </p:sp>
        <p:sp>
          <p:nvSpPr>
            <p:cNvPr id="7" name="Freeform 6"/>
            <p:cNvSpPr>
              <a:extLst>
                <a:ext uri="smNativeData">
                  <pr:smNativeData xmlns:pr="smNativeData" val="SMDATA_13_gYnAVRMAAAAlAAAACwAAAA0AAAAAkAAAAEgAAACQAAAASAAAAAAAAAAAAAAAAAAAAAEAAABQAAAAAAAAAAAA4D8AAAAAAADgPwAAAAAAAOA/AAAAAAAA4D8AAAAAAADgPwAAAAAAAOA/AAAAAAAA4D8AAAAAAADgPwAAAAAAAOA/AAAAAAAA4D8CAAAAjAAAAAEAAAADAAAAAGYACgBUAABkAAAAAAAAAAAAAAAAAAAAAAAAAAAAAAAAAAAAeAAAAAEAAABAAAAAZAAAAAAAAAC0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GQAAAAAAAAAAAAAAAAAAAAAABQAAAAAAAAAwMD/AAAAAABkAAAAMgAAAAAAAABkAAAAAAAAAH9/fwAKAAAAHwAAAFQAAAAAAAADAFQAAAAAAAAAAAAAAAAAAAAAAAAAAAAAAAAAAAAAAAAAAAAAAAAAAn9/fwAAAAADzMzMAMDA/wB/f38AAAAAAAAAAAAAAAAAAAAAAAAAAAAhAAAAGAAAABQAAAAoBQAAQAsAACYyAACJCwAAAAAAACYAAAAIAAAA//////////8="/>
                </a:ext>
              </a:extLst>
            </p:cNvSpPr>
            <p:nvPr/>
          </p:nvSpPr>
          <p:spPr>
            <a:xfrm>
              <a:off x="838200" y="1828800"/>
              <a:ext cx="7313930" cy="46355"/>
            </a:xfrm>
            <a:custGeom>
              <a:avLst/>
              <a:gdLst/>
              <a:ahLst/>
              <a:cxnLst/>
              <a:rect l="0" t="0" r="7313930" b="46355"/>
              <a:pathLst>
                <a:path w="7313930" h="46355">
                  <a:moveTo>
                    <a:pt x="0" y="0"/>
                  </a:moveTo>
                  <a:lnTo>
                    <a:pt x="0" y="46355"/>
                  </a:lnTo>
                  <a:lnTo>
                    <a:pt x="7313930" y="46355"/>
                  </a:lnTo>
                  <a:lnTo>
                    <a:pt x="7313930" y="0"/>
                  </a:lnTo>
                  <a:lnTo>
                    <a:pt x="0" y="0"/>
                  </a:lnTo>
                  <a:close/>
                </a:path>
              </a:pathLst>
            </a:custGeom>
            <a:gradFill flip="none" rotWithShape="0">
              <a:gsLst>
                <a:gs pos="0">
                  <a:schemeClr val="bg2">
                    <a:alpha val="0"/>
                  </a:schemeClr>
                </a:gs>
                <a:gs pos="100000">
                  <a:srgbClr val="005400"/>
                </a:gs>
              </a:gsLst>
              <a:lin ang="10800000" scaled="0"/>
              <a:tileRect/>
            </a:gradFill>
            <a:ln>
              <a:noFill/>
            </a:ln>
            <a:effectLst/>
          </p:spPr>
        </p:sp>
        <p:sp>
          <p:nvSpPr>
            <p:cNvPr id="6" name="Freeform 7"/>
            <p:cNvSpPr>
              <a:extLst>
                <a:ext uri="smNativeData">
                  <pr:smNativeData xmlns:pr="smNativeData" val="SMDATA_13_gYnAVRMAAAAlAAAACwAAAA0AAAAAkAAAAEgAAACQAAAASAAAAAAAAAAAAAAAAAAAAAEAAABQAAAAAAAAAAAA4D8AAAAAAADgPwAAAAAAAOA/AAAAAAAA4D8AAAAAAADgPwAAAAAAAOA/AAAAAAAA4D8AAAAAAADgPwAAAAAAAOA/AAAAAAAA4D8CAAAAjAAAAAEAAAADAAAAH3kfAABmAAoAAAAAAAAAAAAAAAAAAAAAAAAAAAAAAAAAAAAAeAAAAAEAAABAAAAAAAAAAGQAAAB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feR8AAAAAAwAAAAAAAAAAAAAAAAAAAAAAAAAAAAAAAAAAAAAAAAAAAAAAAn9/fwAAAAADzMzMAMDA/wB/f38AAAAAAAAAAAAAAAAAAAAAAAAAAAAhAAAAGAAAABQAAAAoBQAAQAsAAHEFAACvHAAAAAAAACYAAAAIAAAA//////////8="/>
                </a:ext>
              </a:extLst>
            </p:cNvSpPr>
            <p:nvPr/>
          </p:nvSpPr>
          <p:spPr>
            <a:xfrm>
              <a:off x="838200" y="1828800"/>
              <a:ext cx="46355" cy="2834005"/>
            </a:xfrm>
            <a:custGeom>
              <a:avLst/>
              <a:gdLst/>
              <a:ahLst/>
              <a:cxnLst/>
              <a:rect l="0" t="0" r="46355" b="2834005"/>
              <a:pathLst>
                <a:path w="46355" h="2834005">
                  <a:moveTo>
                    <a:pt x="0" y="0"/>
                  </a:moveTo>
                  <a:lnTo>
                    <a:pt x="0" y="2834005"/>
                  </a:lnTo>
                  <a:lnTo>
                    <a:pt x="46355" y="2834005"/>
                  </a:lnTo>
                  <a:lnTo>
                    <a:pt x="46355" y="35408"/>
                  </a:lnTo>
                  <a:lnTo>
                    <a:pt x="0" y="0"/>
                  </a:lnTo>
                  <a:close/>
                </a:path>
              </a:pathLst>
            </a:custGeom>
            <a:gradFill flip="none" rotWithShape="0">
              <a:gsLst>
                <a:gs pos="0">
                  <a:srgbClr val="1F791F"/>
                </a:gs>
                <a:gs pos="100000">
                  <a:schemeClr val="bg2"/>
                </a:gs>
              </a:gsLst>
              <a:lin ang="16200000" scaled="0"/>
              <a:tileRect/>
            </a:gradFill>
            <a:ln>
              <a:noFill/>
            </a:ln>
            <a:effectLst/>
          </p:spPr>
        </p:sp>
        <p:sp>
          <p:nvSpPr>
            <p:cNvPr id="5" name="Freeform 8"/>
            <p:cNvSpPr>
              <a:extLst>
                <a:ext uri="smNativeData">
                  <pr:smNativeData xmlns:pr="smNativeData" val="SMDATA_13_gYnAVRMAAAAlAAAACwAAAA0AAAAAkAAAAEgAAACQAAAASAAAAAAAAAAAAAAAAAAAAAEAAABQAAAAAAAAAAAA4D8AAAAAAADgPwAAAAAAAOA/AAAAAAAA4D8AAAAAAADgPwAAAAAAAOA/AAAAAAAA4D8AAAAAAADgPwAAAAAAAOA/AAAAAAAA4D8CAAAAjAAAAAEAAAADAAAAH3kfAABmAAoAAAAAZAAAAAAAAAAAAAAAAAAAAAAAAAAAAAAAeAAAAAEAAABAAAAAAAAAAGQAAAB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BkAAAAAAAAAAAAAAAAAAAAABQAAAAAAAAAwMD/AAAAAABkAAAAMgAAAAAAAABkAAAAAAAAAH9/fwAKAAAAHwAAAFQAAAAfeR8AAAAAAwAAAAAAAAAAAAAAAAAAAAAAAAAAAAAAAAAAAAAAAAAAAAAAAn9/fwAAAAADzMzMAMDA/wB/f38AAAAAAAAAAAAAAAAAAAAAAAAAAAAhAAAAGAAAABQAAAAmBQAAXBwAAG4FAAAwKgAAAAAAACYAAAAIAAAA//////////8="/>
                </a:ext>
              </a:extLst>
            </p:cNvSpPr>
            <p:nvPr/>
          </p:nvSpPr>
          <p:spPr>
            <a:xfrm>
              <a:off x="836930" y="4610100"/>
              <a:ext cx="45720" cy="2247900"/>
            </a:xfrm>
            <a:custGeom>
              <a:avLst/>
              <a:gdLst/>
              <a:ahLst/>
              <a:cxnLst/>
              <a:rect l="0" t="0" r="45720" b="2247900"/>
              <a:pathLst>
                <a:path w="45720" h="2247900">
                  <a:moveTo>
                    <a:pt x="0" y="2247900"/>
                  </a:moveTo>
                  <a:lnTo>
                    <a:pt x="45720" y="2247900"/>
                  </a:lnTo>
                  <a:lnTo>
                    <a:pt x="45720" y="38100"/>
                  </a:lnTo>
                  <a:lnTo>
                    <a:pt x="0" y="0"/>
                  </a:lnTo>
                  <a:lnTo>
                    <a:pt x="0" y="2247900"/>
                  </a:lnTo>
                  <a:close/>
                </a:path>
              </a:pathLst>
            </a:custGeom>
            <a:gradFill flip="none" rotWithShape="0">
              <a:gsLst>
                <a:gs pos="0">
                  <a:srgbClr val="1F791F"/>
                </a:gs>
                <a:gs pos="100000">
                  <a:schemeClr val="bg2">
                    <a:alpha val="0"/>
                  </a:schemeClr>
                </a:gs>
              </a:gsLst>
              <a:lin ang="16200000" scaled="0"/>
              <a:tileRect/>
            </a:gradFill>
            <a:ln>
              <a:noFill/>
            </a:ln>
            <a:effectLst/>
          </p:spPr>
        </p:sp>
        <p:sp>
          <p:nvSpPr>
            <p:cNvPr id="4" name="Freeform 9"/>
            <p:cNvSpPr>
              <a:extLst>
                <a:ext uri="smNativeData">
                  <pr:smNativeData xmlns:pr="smNativeData" val="SMDATA_13_gYnAVRMAAAAlAAAACwAAAA0AAAAAkAAAAEgAAACQAAAASAAAAAAAAAAAAAAAAAAAAAEAAABQAAAAAAAAAAAA4D8AAAAAAADgPwAAAAAAAOA/AAAAAAAA4D8AAAAAAADgPwAAAAAAAOA/AAAAAAAA4D8AAAAAAADgPwAAAAAAAOA/AAAAAAAA4D8CAAAAjAAAAAEAAAADAAAAAGYACgBUAABkAAAAAAAAAAAAAAAAAAAAAAAAAAAAAAAAAAAAeAAAAAEAAABAAAAAZAAAAAAAAAC0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GQAAAAAAAAAAAAAAAAAAAAAABQAAAAAAAAAwMD/AAAAAABkAAAAMgAAAAAAAABkAAAAAAAAAH9/fwAKAAAAHwAAAFQAAAAAAAADAFQAAAAAAAAAAAAAAAAAAAAAAAAAAAAAAAAAAAAAAAAAAAAAAAAAAn9/fwAAAAADzMzMAMDA/wB/f38AAAAAAAAAAAAAAAAAAAAAAAAAAAAhAAAAGAAAABQAAAD3AQAAXBwAABQeAAClHAAAAAAAACYAAAAIAAAA//////////8="/>
                </a:ext>
              </a:extLst>
            </p:cNvSpPr>
            <p:nvPr/>
          </p:nvSpPr>
          <p:spPr>
            <a:xfrm>
              <a:off x="319405" y="4610100"/>
              <a:ext cx="4570095" cy="46355"/>
            </a:xfrm>
            <a:custGeom>
              <a:avLst/>
              <a:gdLst/>
              <a:ahLst/>
              <a:cxnLst/>
              <a:rect l="0" t="0" r="4570095" b="46355"/>
              <a:pathLst>
                <a:path w="4570095" h="46355">
                  <a:moveTo>
                    <a:pt x="0" y="0"/>
                  </a:moveTo>
                  <a:lnTo>
                    <a:pt x="0" y="46355"/>
                  </a:lnTo>
                  <a:lnTo>
                    <a:pt x="4570095" y="46355"/>
                  </a:lnTo>
                  <a:lnTo>
                    <a:pt x="4570095" y="0"/>
                  </a:lnTo>
                  <a:lnTo>
                    <a:pt x="0" y="0"/>
                  </a:lnTo>
                  <a:close/>
                </a:path>
              </a:pathLst>
            </a:custGeom>
            <a:gradFill flip="none" rotWithShape="0">
              <a:gsLst>
                <a:gs pos="0">
                  <a:schemeClr val="bg2">
                    <a:alpha val="0"/>
                  </a:schemeClr>
                </a:gs>
                <a:gs pos="100000">
                  <a:srgbClr val="005400"/>
                </a:gs>
              </a:gsLst>
              <a:lin ang="10800000" scaled="0"/>
              <a:tileRect/>
            </a:gradFill>
            <a:ln>
              <a:noFill/>
            </a:ln>
            <a:effectLst/>
          </p:spPr>
        </p:sp>
        <p:sp>
          <p:nvSpPr>
            <p:cNvPr id="3" name="Freeform 10"/>
            <p:cNvSpPr>
              <a:extLst>
                <a:ext uri="smNativeData">
                  <pr:smNativeData xmlns:pr="smNativeData" val="SMDATA_13_gYnAVRMAAAAlAAAACwAAAA0AAAAAkAAAAEgAAACQAAAASAAAAAAAAAAAAAAAAAAAAAEAAABQAAAAAAAAAAAA4D8AAAAAAADgPwAAAAAAAOA/AAAAAAAA4D8AAAAAAADgPwAAAAAAAOA/AAAAAAAA4D8AAAAAAADgPwAAAAAAAOA/AAAAAAAA4D8CAAAAjAAAAAEAAAADAAAAH3kfAABmAAoAAAAAWgAAAAAAAAAAAAAAAAAAAAAAAAAAAAAAeAAAAAEAAABAAAAAAAAAAGQAAAB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BaAAAAAAAAAAAAAAAAAAAAABQAAAAAAAAAwMD/AAAAAABkAAAAMgAAAAAAAABkAAAAAAAAAH9/fwAKAAAAHwAAAFQAAAAfeR8AAAAAAwAAAAAAAAAAAAAAAAAAAAAAAAAAAAAAAAAAAAAAAAAAAAAAAn9/fwAAAAADzMzMAMDA/wB/f38AAAAAAAAAAAAAAAAAAAAAAAAAAAAhAAAAGAAAABQAAAD3AQAAXBwAAEICAAAwKgAAAAAAACYAAAAIAAAA//////////8="/>
                </a:ext>
              </a:extLst>
            </p:cNvSpPr>
            <p:nvPr/>
          </p:nvSpPr>
          <p:spPr>
            <a:xfrm>
              <a:off x="319405" y="4610100"/>
              <a:ext cx="47625" cy="2247900"/>
            </a:xfrm>
            <a:custGeom>
              <a:avLst/>
              <a:gdLst/>
              <a:ahLst/>
              <a:cxnLst/>
              <a:rect l="0" t="0" r="47625" b="2247900"/>
              <a:pathLst>
                <a:path w="47625" h="2247900">
                  <a:moveTo>
                    <a:pt x="0" y="0"/>
                  </a:moveTo>
                  <a:lnTo>
                    <a:pt x="0" y="2247900"/>
                  </a:lnTo>
                  <a:lnTo>
                    <a:pt x="46037" y="2247900"/>
                  </a:lnTo>
                  <a:lnTo>
                    <a:pt x="46037" y="42863"/>
                  </a:lnTo>
                  <a:lnTo>
                    <a:pt x="0" y="0"/>
                  </a:lnTo>
                  <a:close/>
                </a:path>
              </a:pathLst>
            </a:custGeom>
            <a:gradFill flip="none" rotWithShape="0">
              <a:gsLst>
                <a:gs pos="0">
                  <a:srgbClr val="1F791F"/>
                </a:gs>
                <a:gs pos="100000">
                  <a:schemeClr val="bg2">
                    <a:alpha val="10000"/>
                  </a:schemeClr>
                </a:gs>
              </a:gsLst>
              <a:lin ang="16200000" scaled="0"/>
              <a:tileRect/>
            </a:gradFill>
            <a:ln>
              <a:noFill/>
            </a:ln>
            <a:effectLst/>
          </p:spPr>
        </p:sp>
      </p:grpSp>
      <p:sp>
        <p:nvSpPr>
          <p:cNvPr id="11" name="Rectangle 1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oBQAAayYAANsQAABZKQAAEAAAACYAAAAIAAAA//////////8="/>
              </a:ext>
            </a:extLst>
          </p:cNvSpPr>
          <p:nvPr>
            <p:ph type="dt" sz="half" idx="2"/>
          </p:nvPr>
        </p:nvSpPr>
        <p:spPr>
          <a:xfrm>
            <a:off x="838200" y="6245225"/>
            <a:ext cx="1901825" cy="476250"/>
          </a:xfrm>
          <a:prstGeom prst="rect">
            <a:avLst/>
          </a:prstGeom>
          <a:noFill/>
          <a:ln>
            <a:noFill/>
          </a:ln>
          <a:effectLst/>
        </p:spPr>
        <p:txBody>
          <a:bodyPr vert="horz" wrap="square" lIns="91440" tIns="45720" rIns="91440" bIns="45720" numCol="1" spcCol="215900" anchor="t">
            <a:prstTxWarp prst="textNoShape">
              <a:avLst/>
            </a:prstTxWarp>
          </a:bodyPr>
          <a:lstStyle>
            <a:lvl1pPr defTabSz="449580">
              <a:tabLst/>
              <a:defRPr sz="1400">
                <a:solidFill>
                  <a:srgbClr val="FFFFFF"/>
                </a:solidFill>
                <a:effectLst>
                  <a:outerShdw dist="63500" dir="3600000" algn="tl" rotWithShape="0">
                    <a:srgbClr val="000000">
                      <a:alpha val="40000"/>
                    </a:srgbClr>
                  </a:outerShdw>
                </a:effectLst>
                <a:latin typeface="Calibri" pitchFamily="2" charset="0"/>
                <a:ea typeface="Arial" pitchFamily="2" charset="0"/>
                <a:cs typeface="Arial" pitchFamily="2" charset="0"/>
              </a:defRPr>
            </a:lvl1pPr>
          </a:lstStyle>
          <a:p>
            <a:pPr/>
          </a:p>
        </p:txBody>
      </p:sp>
      <p:sp>
        <p:nvSpPr>
          <p:cNvPr id="12" name="Rectangle 1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YFQAAayYAAOgmAABZKQAAEAAAACYAAAAIAAAA//////////8="/>
              </a:ext>
            </a:extLst>
          </p:cNvSpPr>
          <p:nvPr>
            <p:ph type="ftr" sz="quarter" idx="3"/>
          </p:nvPr>
        </p:nvSpPr>
        <p:spPr>
          <a:xfrm>
            <a:off x="3429000" y="6245225"/>
            <a:ext cx="2895600" cy="476250"/>
          </a:xfrm>
          <a:prstGeom prst="rect">
            <a:avLst/>
          </a:prstGeom>
          <a:noFill/>
          <a:ln>
            <a:noFill/>
          </a:ln>
          <a:effectLst/>
        </p:spPr>
        <p:txBody>
          <a:bodyPr vert="horz" wrap="square" lIns="91440" tIns="45720" rIns="91440" bIns="45720" numCol="1" spcCol="215900" anchor="t">
            <a:prstTxWarp prst="textNoShape">
              <a:avLst/>
            </a:prstTxWarp>
          </a:bodyPr>
          <a:lstStyle>
            <a:lvl1pPr algn="ctr" defTabSz="449580">
              <a:tabLst/>
              <a:defRPr sz="1400">
                <a:solidFill>
                  <a:srgbClr val="FFFFFF"/>
                </a:solidFill>
                <a:effectLst>
                  <a:outerShdw dist="63500" dir="3600000" algn="tl" rotWithShape="0">
                    <a:srgbClr val="000000">
                      <a:alpha val="40000"/>
                    </a:srgbClr>
                  </a:outerShdw>
                </a:effectLst>
                <a:latin typeface="Calibri" pitchFamily="2" charset="0"/>
                <a:ea typeface="Arial" pitchFamily="2" charset="0"/>
                <a:cs typeface="Arial" pitchFamily="2" charset="0"/>
              </a:defRPr>
            </a:lvl1pPr>
          </a:lstStyle>
          <a:p>
            <a:pPr/>
          </a:p>
        </p:txBody>
      </p:sp>
      <p:sp>
        <p:nvSpPr>
          <p:cNvPr id="13" name="Rectangle 13"/>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tKgAAayYAAGA2AABZKQAAEAAAACYAAAAIAAAA//////////8="/>
              </a:ext>
            </a:extLst>
          </p:cNvSpPr>
          <p:nvPr>
            <p:ph type="sldNum" sz="quarter" idx="4"/>
          </p:nvPr>
        </p:nvSpPr>
        <p:spPr>
          <a:xfrm>
            <a:off x="6937375" y="6245225"/>
            <a:ext cx="1901825" cy="476250"/>
          </a:xfrm>
          <a:prstGeom prst="rect">
            <a:avLst/>
          </a:prstGeom>
          <a:noFill/>
          <a:ln>
            <a:noFill/>
          </a:ln>
          <a:effectLst/>
        </p:spPr>
        <p:txBody>
          <a:bodyPr vert="horz" wrap="square" lIns="91440" tIns="45720" rIns="91440" bIns="45720" numCol="1" spcCol="215900" anchor="t">
            <a:prstTxWarp prst="textNoShape">
              <a:avLst/>
            </a:prstTxWarp>
          </a:bodyPr>
          <a:lstStyle>
            <a:lvl1pPr algn="r" defTabSz="449580">
              <a:tabLst/>
              <a:defRPr sz="1400">
                <a:solidFill>
                  <a:srgbClr val="FFFFFF"/>
                </a:solidFill>
                <a:effectLst>
                  <a:outerShdw dist="63500" dir="3600000" algn="tl" rotWithShape="0">
                    <a:srgbClr val="000000">
                      <a:alpha val="40000"/>
                    </a:srgbClr>
                  </a:outerShdw>
                </a:effectLst>
                <a:latin typeface="Calibri" pitchFamily="2" charset="0"/>
                <a:ea typeface="Arial" pitchFamily="2" charset="0"/>
                <a:cs typeface="Arial" pitchFamily="2" charset="0"/>
              </a:defRPr>
            </a:lvl1pPr>
          </a:lstStyle>
          <a:p>
            <a:pPr/>
            <a:fld id="{16AB892C-62FB-FE7F-B513-942AC75D43C1}" type="slidenum">
              <a:t/>
            </a:fld>
          </a:p>
        </p:txBody>
      </p:sp>
      <p:sp>
        <p:nvSpPr>
          <p:cNvPr id="14" name="Rectangle 14"/>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gQEAAGU2AABQCgAAEAAAACYAAAAIAAAA//////////8="/>
              </a:ext>
            </a:extLst>
          </p:cNvSpPr>
          <p:nvPr>
            <p:ph type="title"/>
          </p:nvPr>
        </p:nvSpPr>
        <p:spPr>
          <a:xfrm>
            <a:off x="457200" y="244475"/>
            <a:ext cx="8385175" cy="1431925"/>
          </a:xfrm>
          <a:prstGeom prst="rect">
            <a:avLst/>
          </a:prstGeom>
          <a:noFill/>
          <a:ln>
            <a:noFill/>
          </a:ln>
          <a:effectLst/>
        </p:spPr>
        <p:txBody>
          <a:bodyPr vert="horz" wrap="square" lIns="91440" tIns="45720" rIns="91440" bIns="45720" numCol="1" spcCol="215900" anchor="ctr">
            <a:prstTxWarp prst="textNoShape">
              <a:avLst/>
            </a:prstTxWarp>
          </a:bodyPr>
          <a:lstStyle/>
          <a:p>
            <a:pPr/>
            <a:r>
              <a:t>Titelmasterformat durch Klicken bearbeiten</a:t>
            </a:r>
          </a:p>
        </p:txBody>
      </p:sp>
      <p:sp>
        <p:nvSpPr>
          <p:cNvPr id="15" name="Rectangle 15"/>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oBQAAuAsAAGo2AACAJQAAEAAAACYAAAAIAAAA//////////8="/>
              </a:ext>
            </a:extLst>
          </p:cNvSpPr>
          <p:nvPr>
            <p:ph type="body" idx="1"/>
          </p:nvPr>
        </p:nvSpPr>
        <p:spPr>
          <a:xfrm>
            <a:off x="838200" y="1905000"/>
            <a:ext cx="8007350" cy="4191000"/>
          </a:xfrm>
          <a:prstGeom prst="rect">
            <a:avLst/>
          </a:prstGeom>
          <a:noFill/>
          <a:ln>
            <a:noFill/>
          </a:ln>
          <a:effectLst/>
        </p:spPr>
        <p:txBody>
          <a:bodyPr vert="horz" wrap="square" lIns="91440" tIns="45720" rIns="91440" bIns="45720" numCol="1" spcCol="215900" anchor="t">
            <a:prstTxWarp prst="textNoShape">
              <a:avLst/>
            </a:prstTxWarp>
          </a:bodyPr>
          <a:lstStyle/>
          <a:p>
            <a:pPr/>
            <a:r>
              <a:t>Textmasterformate durch Klicken bearbeiten</a:t>
            </a:r>
          </a:p>
          <a:p>
            <a:pPr lvl="1"/>
            <a:r>
              <a:t>Zweite Ebene</a:t>
            </a:r>
          </a:p>
          <a:p>
            <a:pPr lvl="2"/>
            <a:r>
              <a:t>Dritte Ebene</a:t>
            </a:r>
          </a:p>
          <a:p>
            <a:pPr lvl="3"/>
            <a:r>
              <a:t>Vierte Ebene</a:t>
            </a:r>
          </a:p>
          <a:p>
            <a:pPr lvl="4"/>
            <a:r>
              <a:t>Fünfte Ebene</a:t>
            </a:r>
          </a:p>
        </p:txBody>
      </p:sp>
    </p:spTree>
  </p:cSld>
  <p:clrMap bg1="lt1" tx1="dk1" bg2="lt2" tx2="dk2" accent1="accent1" accent2="accent2" accent3="accent3" accent4="accent4" accent5="accent5" accent6="accent6" hlink="hlink" folHlink="folHlink"/>
  <p:sldLayoutIdLst>
    <p:sldLayoutId id="2147483854" r:id="rId1"/>
    <p:sldLayoutId id="2147483855" r:id="rId2"/>
    <p:sldLayoutId id="2147483856" r:id="rId3"/>
    <p:sldLayoutId id="2147483857" r:id="rId4"/>
    <p:sldLayoutId id="2147483858" r:id="rId5"/>
    <p:sldLayoutId id="2147483859" r:id="rId6"/>
    <p:sldLayoutId id="2147483860" r:id="rId7"/>
    <p:sldLayoutId id="2147483861" r:id="rId8"/>
    <p:sldLayoutId id="2147483862" r:id="rId9"/>
    <p:sldLayoutId id="2147483863" r:id="rId10"/>
    <p:sldLayoutId id="2147483864" r:id="rId11"/>
  </p:sldLayoutIdLst>
  <p:hf sldNum="0" hdr="0" ftr="0" dt="0"/>
  <p:txStyles>
    <p:titleStyle>
      <a:lvl1pPr marL="0" marR="0" indent="0" algn="l" defTabSz="914400">
        <a:lnSpc>
          <a:spcPct val="100000"/>
        </a:lnSpc>
        <a:spcBef>
          <a:spcPts val="0"/>
        </a:spcBef>
        <a:spcAft>
          <a:spcPts val="0"/>
        </a:spcAft>
        <a:buNone/>
        <a:tabLst/>
        <a:defRPr sz="4400" b="1" i="0" u="none" strike="noStrike" kern="1" spc="0" baseline="0">
          <a:solidFill>
            <a:schemeClr val="tx2"/>
          </a:solidFill>
          <a:effectLst/>
          <a:latin typeface="Arial Black" pitchFamily="2" charset="0"/>
          <a:ea typeface="Arial Black" pitchFamily="2" charset="0"/>
          <a:cs typeface="Arial Black" pitchFamily="2" charset="0"/>
        </a:defRPr>
      </a:lvl1pPr>
      <a:lvl2pPr marL="4572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2pPr>
      <a:lvl3pPr marL="9144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3pPr>
      <a:lvl4pPr marL="13716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4pPr>
      <a:lvl5pPr marL="18288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titleStyle>
    <p:bodyStyle>
      <a:lvl1pPr marL="342900" marR="0" indent="-342900" algn="l" defTabSz="914400">
        <a:lnSpc>
          <a:spcPct val="100000"/>
        </a:lnSpc>
        <a:spcBef>
          <a:spcPts val="0"/>
        </a:spcBef>
        <a:spcAft>
          <a:spcPts val="0"/>
        </a:spcAft>
        <a:buClr>
          <a:schemeClr val="hlink"/>
        </a:buClr>
        <a:buSzTx/>
        <a:buFont typeface="Wingdings" pitchFamily="0" charset="2"/>
        <a:buChar char="§"/>
        <a:tabLst/>
        <a:defRPr sz="3200" b="0" i="0" u="none" strike="noStrike" kern="1" spc="0" baseline="0">
          <a:solidFill>
            <a:schemeClr val="tx1"/>
          </a:solidFill>
          <a:effectLst/>
          <a:latin typeface="Arial" pitchFamily="2" charset="0"/>
          <a:ea typeface="Arial" pitchFamily="2" charset="0"/>
          <a:cs typeface="Arial" pitchFamily="2" charset="0"/>
        </a:defRPr>
      </a:lvl1pPr>
      <a:lvl2pPr marL="742950" marR="0" indent="-285750" algn="l" defTabSz="914400">
        <a:lnSpc>
          <a:spcPct val="100000"/>
        </a:lnSpc>
        <a:spcBef>
          <a:spcPts val="670"/>
        </a:spcBef>
        <a:spcAft>
          <a:spcPts val="0"/>
        </a:spcAft>
        <a:buClr>
          <a:schemeClr val="accent2"/>
        </a:buClr>
        <a:buSzTx/>
        <a:buFont typeface="Wingdings" pitchFamily="0" charset="2"/>
        <a:buChar char="§"/>
        <a:tabLst/>
        <a:defRPr sz="2800" b="0" i="0" u="none" strike="noStrike" kern="1" spc="0" baseline="0">
          <a:solidFill>
            <a:schemeClr val="tx1"/>
          </a:solidFill>
          <a:effectLst/>
          <a:latin typeface="Arial" pitchFamily="2" charset="0"/>
          <a:ea typeface="Arial" pitchFamily="2" charset="0"/>
          <a:cs typeface="Arial" pitchFamily="2" charset="0"/>
        </a:defRPr>
      </a:lvl2pPr>
      <a:lvl3pPr marL="1143000" marR="0" indent="-228600" algn="l" defTabSz="914400">
        <a:lnSpc>
          <a:spcPct val="100000"/>
        </a:lnSpc>
        <a:spcBef>
          <a:spcPts val="575"/>
        </a:spcBef>
        <a:spcAft>
          <a:spcPts val="0"/>
        </a:spcAft>
        <a:buClr>
          <a:schemeClr val="hlink"/>
        </a:buClr>
        <a:buSzTx/>
        <a:buFont typeface="Wingdings" pitchFamily="0" charset="2"/>
        <a:buChar char="§"/>
        <a:tabLst/>
        <a:defRPr sz="2400" b="0" i="0" u="none" strike="noStrike" kern="1" spc="0" baseline="0">
          <a:solidFill>
            <a:schemeClr val="tx1"/>
          </a:solidFill>
          <a:effectLst/>
          <a:latin typeface="Arial" pitchFamily="2" charset="0"/>
          <a:ea typeface="Arial" pitchFamily="2" charset="0"/>
          <a:cs typeface="Arial" pitchFamily="2" charset="0"/>
        </a:defRPr>
      </a:lvl3pPr>
      <a:lvl4pPr marL="1600200" marR="0" indent="-228600" algn="l" defTabSz="914400">
        <a:lnSpc>
          <a:spcPct val="100000"/>
        </a:lnSpc>
        <a:spcBef>
          <a:spcPts val="480"/>
        </a:spcBef>
        <a:spcAft>
          <a:spcPts val="0"/>
        </a:spcAft>
        <a:buClr>
          <a:schemeClr val="accent2"/>
        </a:buClr>
        <a:buSzTx/>
        <a:buFont typeface="Wingdings" pitchFamily="0" charset="2"/>
        <a:buChar char="§"/>
        <a:tabLst/>
        <a:defRPr sz="2000" b="0" i="0" u="none" strike="noStrike" kern="1" spc="0" baseline="0">
          <a:solidFill>
            <a:schemeClr val="tx1"/>
          </a:solidFill>
          <a:effectLst/>
          <a:latin typeface="Arial" pitchFamily="2" charset="0"/>
          <a:ea typeface="Arial" pitchFamily="2" charset="0"/>
          <a:cs typeface="Arial" pitchFamily="2" charset="0"/>
        </a:defRPr>
      </a:lvl4pPr>
      <a:lvl5pPr marL="2057400" marR="0" indent="-228600" algn="l" defTabSz="914400">
        <a:lnSpc>
          <a:spcPct val="100000"/>
        </a:lnSpc>
        <a:spcBef>
          <a:spcPts val="480"/>
        </a:spcBef>
        <a:spcAft>
          <a:spcPts val="0"/>
        </a:spcAft>
        <a:buClr>
          <a:schemeClr val="hlink"/>
        </a:buClr>
        <a:buSzTx/>
        <a:buFont typeface="Wingdings" pitchFamily="0" charset="2"/>
        <a:buChar char="§"/>
        <a:tabLst/>
        <a:defRPr sz="2000" b="0" i="0" u="none" strike="noStrike" kern="1" spc="0" baseline="0">
          <a:solidFill>
            <a:schemeClr val="tx1"/>
          </a:solidFill>
          <a:effectLst/>
          <a:latin typeface="Arial" pitchFamily="2" charset="0"/>
          <a:ea typeface="Arial" pitchFamily="2" charset="0"/>
          <a:cs typeface="Arial"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bodyStyle>
    <p:otherStyle>
      <a:lvl1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1pPr>
      <a:lvl2pPr marL="4572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2pPr>
      <a:lvl3pPr marL="9144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3pPr>
      <a:lvl4pPr marL="13716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4pPr>
      <a:lvl5pPr marL="18288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otherStyle>
  </p:txStyles>
</p:sldMaster>
</file>

<file path=ppt/slideMasters/slideMaster13.xml><?xml version="1.0" encoding="utf-8"?>
<p:sldMaster xmlns:p="http://schemas.openxmlformats.org/presentationml/2006/main" xmlns:p14="http://schemas.microsoft.com/office/powerpoint/2010/main" xmlns:r="http://schemas.openxmlformats.org/officeDocument/2006/relationships" xmlns:a="http://schemas.openxmlformats.org/drawingml/2006/main">
  <p:cSld name="3_Standarddesign">
    <p:bg>
      <p:bgPr>
        <a:solidFill>
          <a:srgbClr val="FF0066"/>
        </a:solidFill>
        <a:effectLst/>
      </p:bgPr>
    </p:bg>
    <p:spTree>
      <p:nvGrpSpPr>
        <p:cNvPr id="1" name=""/>
        <p:cNvGrpSpPr/>
        <p:nvPr/>
      </p:nvGrpSpPr>
      <p:grpSpPr>
        <a:xfrm>
          <a:off x="0" y="0"/>
          <a:ext cx="0" cy="0"/>
          <a:chOff x="0" y="0"/>
          <a:chExt cx="0" cy="0"/>
        </a:xfrm>
      </p:grpSpPr>
      <p:sp>
        <p:nvSpPr>
          <p:cNvPr id="2" name="Rectangle 2"/>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8="/>
              </a:ext>
            </a:extLst>
          </p:cNvSpPr>
          <p:nvPr>
            <p:ph type="title"/>
          </p:nvPr>
        </p:nvSpPr>
        <p:spPr>
          <a:xfrm>
            <a:off x="457200" y="274955"/>
            <a:ext cx="8229600" cy="1143000"/>
          </a:xfrm>
          <a:prstGeom prst="rect">
            <a:avLst/>
          </a:prstGeom>
          <a:noFill/>
          <a:ln>
            <a:noFill/>
          </a:ln>
          <a:effectLst/>
        </p:spPr>
        <p:txBody>
          <a:bodyPr vert="horz" wrap="square" lIns="91440" tIns="45720" rIns="91440" bIns="45720" numCol="1" spcCol="215900" anchor="ctr">
            <a:prstTxWarp prst="textNoShape">
              <a:avLst/>
            </a:prstTxWarp>
          </a:bodyPr>
          <a:lstStyle/>
          <a:p>
            <a:pPr/>
            <a:r>
              <a:t>Titelmasterformat durch Klicken bearbeiten</a:t>
            </a:r>
          </a:p>
        </p:txBody>
      </p:sp>
      <p:sp>
        <p:nvSpPr>
          <p:cNvPr id="3" name="Rectangle 3"/>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HA1AACwJQAAEAAAACYAAAAIAAAA//////////8="/>
              </a:ext>
            </a:extLst>
          </p:cNvSpPr>
          <p:nvPr>
            <p:ph type="body" idx="1"/>
          </p:nvPr>
        </p:nvSpPr>
        <p:spPr>
          <a:xfrm>
            <a:off x="457200" y="1600200"/>
            <a:ext cx="8229600" cy="4526280"/>
          </a:xfrm>
          <a:prstGeom prst="rect">
            <a:avLst/>
          </a:prstGeom>
          <a:noFill/>
          <a:ln>
            <a:noFill/>
          </a:ln>
          <a:effectLst/>
        </p:spPr>
        <p:txBody>
          <a:bodyPr vert="horz" wrap="square" lIns="91440" tIns="45720" rIns="91440" bIns="45720" numCol="1" spcCol="215900" anchor="t">
            <a:prstTxWarp prst="textNoShape">
              <a:avLst/>
            </a:prstTxWarp>
          </a:bodyPr>
          <a:lstStyle/>
          <a:p>
            <a:pPr/>
            <a:r>
              <a:t>Textmasterformate durch Klicken bearbeiten</a:t>
            </a:r>
          </a:p>
          <a:p>
            <a:pPr lvl="1"/>
            <a:r>
              <a:t>Zweite Ebene</a:t>
            </a:r>
          </a:p>
          <a:p>
            <a:pPr lvl="2"/>
            <a:r>
              <a:t>Dritte Ebene</a:t>
            </a:r>
          </a:p>
          <a:p>
            <a:pPr lvl="3"/>
            <a:r>
              <a:t>Vierte Ebene</a:t>
            </a:r>
          </a:p>
          <a:p>
            <a:pPr lvl="4"/>
            <a:r>
              <a:t>Fünfte Ebene</a:t>
            </a:r>
          </a:p>
        </p:txBody>
      </p:sp>
      <p:sp>
        <p:nvSpPr>
          <p:cNvPr id="4" name="Rectangle 4"/>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8="/>
              </a:ext>
            </a:extLst>
          </p:cNvSpPr>
          <p:nvPr>
            <p:ph type="dt" sz="half" idx="2"/>
          </p:nvPr>
        </p:nvSpPr>
        <p:spPr>
          <a:xfrm>
            <a:off x="457200" y="6245225"/>
            <a:ext cx="2133600" cy="476250"/>
          </a:xfrm>
          <a:prstGeom prst="rect">
            <a:avLst/>
          </a:prstGeom>
          <a:noFill/>
          <a:ln>
            <a:noFill/>
          </a:ln>
          <a:effectLst/>
        </p:spPr>
        <p:txBody>
          <a:bodyPr vert="horz" wrap="square" lIns="91440" tIns="45720" rIns="91440" bIns="45720" numCol="1" spcCol="215900" anchor="t">
            <a:prstTxWarp prst="textNoShape">
              <a:avLst/>
            </a:prstTxWarp>
          </a:bodyPr>
          <a:lstStyle>
            <a:lvl1pPr defTabSz="449580">
              <a:tabLst/>
              <a:defRPr sz="1400">
                <a:solidFill>
                  <a:srgbClr val="000000"/>
                </a:solidFill>
                <a:latin typeface="Calibri" pitchFamily="2" charset="0"/>
                <a:ea typeface="Arial" pitchFamily="2" charset="0"/>
                <a:cs typeface="Arial" pitchFamily="2" charset="0"/>
              </a:defRPr>
            </a:lvl1pPr>
          </a:lstStyle>
          <a:p>
            <a:pPr/>
          </a:p>
        </p:txBody>
      </p:sp>
      <p:sp>
        <p:nvSpPr>
          <p:cNvPr id="5" name="Rectangle 5"/>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8="/>
              </a:ext>
            </a:extLst>
          </p:cNvSpPr>
          <p:nvPr>
            <p:ph type="ftr" sz="quarter" idx="3"/>
          </p:nvPr>
        </p:nvSpPr>
        <p:spPr>
          <a:xfrm>
            <a:off x="3124200" y="6245225"/>
            <a:ext cx="2895600" cy="476250"/>
          </a:xfrm>
          <a:prstGeom prst="rect">
            <a:avLst/>
          </a:prstGeom>
          <a:noFill/>
          <a:ln>
            <a:noFill/>
          </a:ln>
          <a:effectLst/>
        </p:spPr>
        <p:txBody>
          <a:bodyPr vert="horz" wrap="square" lIns="91440" tIns="45720" rIns="91440" bIns="45720" numCol="1" spcCol="215900" anchor="t">
            <a:prstTxWarp prst="textNoShape">
              <a:avLst/>
            </a:prstTxWarp>
          </a:bodyPr>
          <a:lstStyle>
            <a:lvl1pPr algn="ctr" defTabSz="449580">
              <a:tabLst/>
              <a:defRPr sz="1400">
                <a:solidFill>
                  <a:srgbClr val="000000"/>
                </a:solidFill>
                <a:latin typeface="Calibri" pitchFamily="2" charset="0"/>
                <a:ea typeface="Arial" pitchFamily="2" charset="0"/>
                <a:cs typeface="Arial" pitchFamily="2" charset="0"/>
              </a:defRPr>
            </a:lvl1pPr>
          </a:lstStyle>
          <a:p>
            <a:pPr/>
          </a:p>
        </p:txBody>
      </p:sp>
      <p:sp>
        <p:nvSpPr>
          <p:cNvPr id="6" name="Rectangle 6"/>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8="/>
              </a:ext>
            </a:extLst>
          </p:cNvSpPr>
          <p:nvPr>
            <p:ph type="sldNum" sz="quarter" idx="4"/>
          </p:nvPr>
        </p:nvSpPr>
        <p:spPr>
          <a:xfrm>
            <a:off x="6553200" y="6245225"/>
            <a:ext cx="2133600" cy="476250"/>
          </a:xfrm>
          <a:prstGeom prst="rect">
            <a:avLst/>
          </a:prstGeom>
          <a:noFill/>
          <a:ln>
            <a:noFill/>
          </a:ln>
          <a:effectLst/>
        </p:spPr>
        <p:txBody>
          <a:bodyPr vert="horz" wrap="square" lIns="91440" tIns="45720" rIns="91440" bIns="45720" numCol="1" spcCol="215900" anchor="t">
            <a:prstTxWarp prst="textNoShape">
              <a:avLst/>
            </a:prstTxWarp>
          </a:bodyPr>
          <a:lstStyle>
            <a:lvl1pPr algn="r" defTabSz="449580">
              <a:tabLst/>
              <a:defRPr sz="1400">
                <a:solidFill>
                  <a:srgbClr val="000000"/>
                </a:solidFill>
                <a:latin typeface="Calibri" pitchFamily="2" charset="0"/>
                <a:ea typeface="Arial" pitchFamily="2" charset="0"/>
                <a:cs typeface="Arial" pitchFamily="2" charset="0"/>
              </a:defRPr>
            </a:lvl1pPr>
          </a:lstStyle>
          <a:p>
            <a:pPr/>
            <a:fld id="{16ABA94D-03FB-FE5F-B513-F50AE75D43A0}" type="slidenum">
              <a:t/>
            </a:fld>
          </a:p>
        </p:txBody>
      </p:sp>
    </p:spTree>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hf sldNum="0" hdr="0" ftr="0" dt="0"/>
  <p:txStyles>
    <p:titleStyle>
      <a:lvl1pPr marL="0" marR="0" indent="0" algn="ctr" defTabSz="914400">
        <a:lnSpc>
          <a:spcPct val="100000"/>
        </a:lnSpc>
        <a:spcBef>
          <a:spcPts val="0"/>
        </a:spcBef>
        <a:spcAft>
          <a:spcPts val="0"/>
        </a:spcAft>
        <a:buNone/>
        <a:tabLst/>
        <a:defRPr sz="4400" b="0" i="0" u="none" strike="noStrike" kern="1" spc="0" baseline="0">
          <a:solidFill>
            <a:schemeClr val="tx2"/>
          </a:solidFill>
          <a:effectLst/>
          <a:latin typeface="Arial" pitchFamily="2" charset="0"/>
          <a:ea typeface="Arial" pitchFamily="2" charset="0"/>
          <a:cs typeface="Arial" pitchFamily="2" charset="0"/>
        </a:defRPr>
      </a:lvl1pPr>
      <a:lvl2pPr marL="4572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2pPr>
      <a:lvl3pPr marL="9144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3pPr>
      <a:lvl4pPr marL="13716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4pPr>
      <a:lvl5pPr marL="18288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titleStyle>
    <p:bodyStyle>
      <a:lvl1pPr marL="342900" marR="0" indent="-342900" algn="l" defTabSz="914400">
        <a:lnSpc>
          <a:spcPct val="100000"/>
        </a:lnSpc>
        <a:spcBef>
          <a:spcPts val="0"/>
        </a:spcBef>
        <a:spcAft>
          <a:spcPts val="0"/>
        </a:spcAft>
        <a:buClrTx/>
        <a:buSzTx/>
        <a:buFontTx/>
        <a:buChar char="•"/>
        <a:tabLst/>
        <a:defRPr sz="3200" b="0" i="0" u="none" strike="noStrike" kern="1" spc="0" baseline="0">
          <a:solidFill>
            <a:schemeClr val="tx1"/>
          </a:solidFill>
          <a:effectLst/>
          <a:latin typeface="Arial" pitchFamily="2" charset="0"/>
          <a:ea typeface="Arial" pitchFamily="2" charset="0"/>
          <a:cs typeface="Arial" pitchFamily="2" charset="0"/>
        </a:defRPr>
      </a:lvl1pPr>
      <a:lvl2pPr marL="742950" marR="0" indent="-285750" algn="l" defTabSz="914400">
        <a:lnSpc>
          <a:spcPct val="100000"/>
        </a:lnSpc>
        <a:spcBef>
          <a:spcPts val="670"/>
        </a:spcBef>
        <a:spcAft>
          <a:spcPts val="0"/>
        </a:spcAft>
        <a:buClrTx/>
        <a:buSzTx/>
        <a:buFontTx/>
        <a:buChar char="–"/>
        <a:tabLst/>
        <a:defRPr sz="2800" b="0" i="0" u="none" strike="noStrike" kern="1" spc="0" baseline="0">
          <a:solidFill>
            <a:schemeClr val="tx1"/>
          </a:solidFill>
          <a:effectLst/>
          <a:latin typeface="Arial" pitchFamily="2" charset="0"/>
          <a:ea typeface="Arial" pitchFamily="2" charset="0"/>
          <a:cs typeface="Arial" pitchFamily="2" charset="0"/>
        </a:defRPr>
      </a:lvl2pPr>
      <a:lvl3pPr marL="1143000" marR="0" indent="-228600" algn="l" defTabSz="914400">
        <a:lnSpc>
          <a:spcPct val="100000"/>
        </a:lnSpc>
        <a:spcBef>
          <a:spcPts val="575"/>
        </a:spcBef>
        <a:spcAft>
          <a:spcPts val="0"/>
        </a:spcAft>
        <a:buClrTx/>
        <a:buSzTx/>
        <a:buFontTx/>
        <a:buChar char="•"/>
        <a:tabLst/>
        <a:defRPr sz="2400" b="0" i="0" u="none" strike="noStrike" kern="1" spc="0" baseline="0">
          <a:solidFill>
            <a:schemeClr val="tx1"/>
          </a:solidFill>
          <a:effectLst/>
          <a:latin typeface="Arial" pitchFamily="2" charset="0"/>
          <a:ea typeface="Arial" pitchFamily="2" charset="0"/>
          <a:cs typeface="Arial" pitchFamily="2" charset="0"/>
        </a:defRPr>
      </a:lvl3pPr>
      <a:lvl4pPr marL="1600200" marR="0" indent="-228600" algn="l" defTabSz="914400">
        <a:lnSpc>
          <a:spcPct val="100000"/>
        </a:lnSpc>
        <a:spcBef>
          <a:spcPts val="480"/>
        </a:spcBef>
        <a:spcAft>
          <a:spcPts val="0"/>
        </a:spcAft>
        <a:buClrTx/>
        <a:buSzTx/>
        <a:buFontTx/>
        <a:buChar char="–"/>
        <a:tabLst/>
        <a:defRPr sz="2000" b="0" i="0" u="none" strike="noStrike" kern="1" spc="0" baseline="0">
          <a:solidFill>
            <a:schemeClr val="tx1"/>
          </a:solidFill>
          <a:effectLst/>
          <a:latin typeface="Arial" pitchFamily="2" charset="0"/>
          <a:ea typeface="Arial" pitchFamily="2" charset="0"/>
          <a:cs typeface="Arial" pitchFamily="2" charset="0"/>
        </a:defRPr>
      </a:lvl4pPr>
      <a:lvl5pPr marL="2057400" marR="0" indent="-228600" algn="l" defTabSz="914400">
        <a:lnSpc>
          <a:spcPct val="100000"/>
        </a:lnSpc>
        <a:spcBef>
          <a:spcPts val="480"/>
        </a:spcBef>
        <a:spcAft>
          <a:spcPts val="0"/>
        </a:spcAft>
        <a:buClrTx/>
        <a:buSzTx/>
        <a:buFontTx/>
        <a:buChar char="»"/>
        <a:tabLst/>
        <a:defRPr sz="2000" b="0" i="0" u="none" strike="noStrike" kern="1" spc="0" baseline="0">
          <a:solidFill>
            <a:schemeClr val="tx1"/>
          </a:solidFill>
          <a:effectLst/>
          <a:latin typeface="Arial" pitchFamily="2" charset="0"/>
          <a:ea typeface="Arial" pitchFamily="2" charset="0"/>
          <a:cs typeface="Arial"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bodyStyle>
    <p:otherStyle>
      <a:lvl1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1pPr>
      <a:lvl2pPr marL="4572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2pPr>
      <a:lvl3pPr marL="9144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3pPr>
      <a:lvl4pPr marL="13716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4pPr>
      <a:lvl5pPr marL="18288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otherStyle>
  </p:txStyles>
</p:sldMaster>
</file>

<file path=ppt/slideMasters/slideMaster14.xml><?xml version="1.0" encoding="utf-8"?>
<p:sldMaster xmlns:p="http://schemas.openxmlformats.org/presentationml/2006/main" xmlns:p14="http://schemas.microsoft.com/office/powerpoint/2010/main" xmlns:r="http://schemas.openxmlformats.org/officeDocument/2006/relationships" xmlns:a="http://schemas.openxmlformats.org/drawingml/2006/main">
  <p:cSld name="7_Standarddesign">
    <p:bg>
      <p:bgPr>
        <a:solidFill>
          <a:srgbClr val="FF0066"/>
        </a:solidFill>
        <a:effectLst/>
      </p:bgPr>
    </p:bg>
    <p:spTree>
      <p:nvGrpSpPr>
        <p:cNvPr id="1" name=""/>
        <p:cNvGrpSpPr/>
        <p:nvPr/>
      </p:nvGrpSpPr>
      <p:grpSpPr>
        <a:xfrm>
          <a:off x="0" y="0"/>
          <a:ext cx="0" cy="0"/>
          <a:chOff x="0" y="0"/>
          <a:chExt cx="0" cy="0"/>
        </a:xfrm>
      </p:grpSpPr>
      <p:sp>
        <p:nvSpPr>
          <p:cNvPr id="2" name="Rectangle 2"/>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8="/>
              </a:ext>
            </a:extLst>
          </p:cNvSpPr>
          <p:nvPr>
            <p:ph type="title"/>
          </p:nvPr>
        </p:nvSpPr>
        <p:spPr>
          <a:xfrm>
            <a:off x="457200" y="274955"/>
            <a:ext cx="8229600" cy="1143000"/>
          </a:xfrm>
          <a:prstGeom prst="rect">
            <a:avLst/>
          </a:prstGeom>
          <a:noFill/>
          <a:ln>
            <a:noFill/>
          </a:ln>
          <a:effectLst/>
        </p:spPr>
        <p:txBody>
          <a:bodyPr vert="horz" wrap="square" lIns="91440" tIns="45720" rIns="91440" bIns="45720" numCol="1" spcCol="215900" anchor="ctr">
            <a:prstTxWarp prst="textNoShape">
              <a:avLst/>
            </a:prstTxWarp>
          </a:bodyPr>
          <a:lstStyle/>
          <a:p>
            <a:pPr/>
            <a:r>
              <a:t>Titelmasterformat durch Klicken bearbeiten</a:t>
            </a:r>
          </a:p>
        </p:txBody>
      </p:sp>
      <p:sp>
        <p:nvSpPr>
          <p:cNvPr id="3" name="Rectangle 3"/>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HA1AACwJQAAEAAAACYAAAAIAAAA//////////8="/>
              </a:ext>
            </a:extLst>
          </p:cNvSpPr>
          <p:nvPr>
            <p:ph type="body" idx="1"/>
          </p:nvPr>
        </p:nvSpPr>
        <p:spPr>
          <a:xfrm>
            <a:off x="457200" y="1600200"/>
            <a:ext cx="8229600" cy="4526280"/>
          </a:xfrm>
          <a:prstGeom prst="rect">
            <a:avLst/>
          </a:prstGeom>
          <a:noFill/>
          <a:ln>
            <a:noFill/>
          </a:ln>
          <a:effectLst/>
        </p:spPr>
        <p:txBody>
          <a:bodyPr vert="horz" wrap="square" lIns="91440" tIns="45720" rIns="91440" bIns="45720" numCol="1" spcCol="215900" anchor="t">
            <a:prstTxWarp prst="textNoShape">
              <a:avLst/>
            </a:prstTxWarp>
          </a:bodyPr>
          <a:lstStyle/>
          <a:p>
            <a:pPr/>
            <a:r>
              <a:t>Textmasterformate durch Klicken bearbeiten</a:t>
            </a:r>
          </a:p>
          <a:p>
            <a:pPr lvl="1"/>
            <a:r>
              <a:t>Zweite Ebene</a:t>
            </a:r>
          </a:p>
          <a:p>
            <a:pPr lvl="2"/>
            <a:r>
              <a:t>Dritte Ebene</a:t>
            </a:r>
          </a:p>
          <a:p>
            <a:pPr lvl="3"/>
            <a:r>
              <a:t>Vierte Ebene</a:t>
            </a:r>
          </a:p>
          <a:p>
            <a:pPr lvl="4"/>
            <a:r>
              <a:t>Fünfte Ebene</a:t>
            </a:r>
          </a:p>
        </p:txBody>
      </p:sp>
      <p:sp>
        <p:nvSpPr>
          <p:cNvPr id="4" name="Rectangle 4"/>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8="/>
              </a:ext>
            </a:extLst>
          </p:cNvSpPr>
          <p:nvPr>
            <p:ph type="dt" sz="half" idx="2"/>
          </p:nvPr>
        </p:nvSpPr>
        <p:spPr>
          <a:xfrm>
            <a:off x="457200" y="6245225"/>
            <a:ext cx="2133600" cy="476250"/>
          </a:xfrm>
          <a:prstGeom prst="rect">
            <a:avLst/>
          </a:prstGeom>
          <a:noFill/>
          <a:ln>
            <a:noFill/>
          </a:ln>
          <a:effectLst/>
        </p:spPr>
        <p:txBody>
          <a:bodyPr vert="horz" wrap="square" lIns="91440" tIns="45720" rIns="91440" bIns="45720" numCol="1" spcCol="215900" anchor="t">
            <a:prstTxWarp prst="textNoShape">
              <a:avLst/>
            </a:prstTxWarp>
          </a:bodyPr>
          <a:lstStyle>
            <a:lvl1pPr defTabSz="449580">
              <a:tabLst/>
              <a:defRPr sz="1400">
                <a:solidFill>
                  <a:srgbClr val="000000"/>
                </a:solidFill>
                <a:latin typeface="Calibri" pitchFamily="2" charset="0"/>
                <a:ea typeface="Arial" pitchFamily="2" charset="0"/>
                <a:cs typeface="Arial" pitchFamily="2" charset="0"/>
              </a:defRPr>
            </a:lvl1pPr>
          </a:lstStyle>
          <a:p>
            <a:pPr/>
          </a:p>
        </p:txBody>
      </p:sp>
      <p:sp>
        <p:nvSpPr>
          <p:cNvPr id="5" name="Rectangle 5"/>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8="/>
              </a:ext>
            </a:extLst>
          </p:cNvSpPr>
          <p:nvPr>
            <p:ph type="ftr" sz="quarter" idx="3"/>
          </p:nvPr>
        </p:nvSpPr>
        <p:spPr>
          <a:xfrm>
            <a:off x="3124200" y="6245225"/>
            <a:ext cx="2895600" cy="476250"/>
          </a:xfrm>
          <a:prstGeom prst="rect">
            <a:avLst/>
          </a:prstGeom>
          <a:noFill/>
          <a:ln>
            <a:noFill/>
          </a:ln>
          <a:effectLst/>
        </p:spPr>
        <p:txBody>
          <a:bodyPr vert="horz" wrap="square" lIns="91440" tIns="45720" rIns="91440" bIns="45720" numCol="1" spcCol="215900" anchor="t">
            <a:prstTxWarp prst="textNoShape">
              <a:avLst/>
            </a:prstTxWarp>
          </a:bodyPr>
          <a:lstStyle>
            <a:lvl1pPr algn="ctr" defTabSz="449580">
              <a:tabLst/>
              <a:defRPr sz="1400">
                <a:solidFill>
                  <a:srgbClr val="000000"/>
                </a:solidFill>
                <a:latin typeface="Calibri" pitchFamily="2" charset="0"/>
                <a:ea typeface="Arial" pitchFamily="2" charset="0"/>
                <a:cs typeface="Arial" pitchFamily="2" charset="0"/>
              </a:defRPr>
            </a:lvl1pPr>
          </a:lstStyle>
          <a:p>
            <a:pPr/>
          </a:p>
        </p:txBody>
      </p:sp>
      <p:sp>
        <p:nvSpPr>
          <p:cNvPr id="6" name="Rectangle 6"/>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8="/>
              </a:ext>
            </a:extLst>
          </p:cNvSpPr>
          <p:nvPr>
            <p:ph type="sldNum" sz="quarter" idx="4"/>
          </p:nvPr>
        </p:nvSpPr>
        <p:spPr>
          <a:xfrm>
            <a:off x="6553200" y="6245225"/>
            <a:ext cx="2133600" cy="476250"/>
          </a:xfrm>
          <a:prstGeom prst="rect">
            <a:avLst/>
          </a:prstGeom>
          <a:noFill/>
          <a:ln>
            <a:noFill/>
          </a:ln>
          <a:effectLst/>
        </p:spPr>
        <p:txBody>
          <a:bodyPr vert="horz" wrap="square" lIns="91440" tIns="45720" rIns="91440" bIns="45720" numCol="1" spcCol="215900" anchor="t">
            <a:prstTxWarp prst="textNoShape">
              <a:avLst/>
            </a:prstTxWarp>
          </a:bodyPr>
          <a:lstStyle>
            <a:lvl1pPr algn="r" defTabSz="449580">
              <a:tabLst/>
              <a:defRPr sz="1400">
                <a:solidFill>
                  <a:srgbClr val="000000"/>
                </a:solidFill>
                <a:latin typeface="Calibri" pitchFamily="2" charset="0"/>
                <a:ea typeface="Arial" pitchFamily="2" charset="0"/>
                <a:cs typeface="Arial" pitchFamily="2" charset="0"/>
              </a:defRPr>
            </a:lvl1pPr>
          </a:lstStyle>
          <a:p>
            <a:pPr/>
            <a:fld id="{16ABFF0F-41FB-FE09-B513-B75CB15D43E2}" type="slidenum">
              <a:t/>
            </a:fld>
          </a:p>
        </p:txBody>
      </p:sp>
    </p:spTree>
  </p:cSld>
  <p:clrMap bg1="lt1" tx1="dk1" bg2="lt2" tx2="dk2" accent1="accent1" accent2="accent2" accent3="accent3" accent4="accent4" accent5="accent5" accent6="accent6" hlink="hlink" folHlink="folHlink"/>
  <p:sldLayoutIdLst>
    <p:sldLayoutId id="2147483876" r:id="rId1"/>
    <p:sldLayoutId id="2147483877" r:id="rId2"/>
    <p:sldLayoutId id="2147483878" r:id="rId3"/>
    <p:sldLayoutId id="2147483879" r:id="rId4"/>
    <p:sldLayoutId id="2147483880" r:id="rId5"/>
    <p:sldLayoutId id="2147483881" r:id="rId6"/>
    <p:sldLayoutId id="2147483882" r:id="rId7"/>
    <p:sldLayoutId id="2147483883" r:id="rId8"/>
    <p:sldLayoutId id="2147483884" r:id="rId9"/>
    <p:sldLayoutId id="2147483885" r:id="rId10"/>
    <p:sldLayoutId id="2147483886" r:id="rId11"/>
  </p:sldLayoutIdLst>
  <p:hf sldNum="0" hdr="0" ftr="0" dt="0"/>
  <p:txStyles>
    <p:titleStyle>
      <a:lvl1pPr marL="0" marR="0" indent="0" algn="ctr" defTabSz="914400">
        <a:lnSpc>
          <a:spcPct val="100000"/>
        </a:lnSpc>
        <a:spcBef>
          <a:spcPts val="0"/>
        </a:spcBef>
        <a:spcAft>
          <a:spcPts val="0"/>
        </a:spcAft>
        <a:buNone/>
        <a:tabLst/>
        <a:defRPr sz="4400" b="0" i="0" u="none" strike="noStrike" kern="1" spc="0" baseline="0">
          <a:solidFill>
            <a:schemeClr val="tx2"/>
          </a:solidFill>
          <a:effectLst/>
          <a:latin typeface="Arial" pitchFamily="2" charset="0"/>
          <a:ea typeface="Arial" pitchFamily="2" charset="0"/>
          <a:cs typeface="Arial" pitchFamily="2" charset="0"/>
        </a:defRPr>
      </a:lvl1pPr>
      <a:lvl2pPr marL="4572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2pPr>
      <a:lvl3pPr marL="9144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3pPr>
      <a:lvl4pPr marL="13716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4pPr>
      <a:lvl5pPr marL="18288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titleStyle>
    <p:bodyStyle>
      <a:lvl1pPr marL="342900" marR="0" indent="-342900" algn="l" defTabSz="914400">
        <a:lnSpc>
          <a:spcPct val="100000"/>
        </a:lnSpc>
        <a:spcBef>
          <a:spcPts val="0"/>
        </a:spcBef>
        <a:spcAft>
          <a:spcPts val="0"/>
        </a:spcAft>
        <a:buClrTx/>
        <a:buSzTx/>
        <a:buFontTx/>
        <a:buChar char="•"/>
        <a:tabLst/>
        <a:defRPr sz="3200" b="0" i="0" u="none" strike="noStrike" kern="1" spc="0" baseline="0">
          <a:solidFill>
            <a:schemeClr val="tx1"/>
          </a:solidFill>
          <a:effectLst/>
          <a:latin typeface="Arial" pitchFamily="2" charset="0"/>
          <a:ea typeface="Arial" pitchFamily="2" charset="0"/>
          <a:cs typeface="Arial" pitchFamily="2" charset="0"/>
        </a:defRPr>
      </a:lvl1pPr>
      <a:lvl2pPr marL="742950" marR="0" indent="-285750" algn="l" defTabSz="914400">
        <a:lnSpc>
          <a:spcPct val="100000"/>
        </a:lnSpc>
        <a:spcBef>
          <a:spcPts val="670"/>
        </a:spcBef>
        <a:spcAft>
          <a:spcPts val="0"/>
        </a:spcAft>
        <a:buClrTx/>
        <a:buSzTx/>
        <a:buFontTx/>
        <a:buChar char="–"/>
        <a:tabLst/>
        <a:defRPr sz="2800" b="0" i="0" u="none" strike="noStrike" kern="1" spc="0" baseline="0">
          <a:solidFill>
            <a:schemeClr val="tx1"/>
          </a:solidFill>
          <a:effectLst/>
          <a:latin typeface="Arial" pitchFamily="2" charset="0"/>
          <a:ea typeface="Arial" pitchFamily="2" charset="0"/>
          <a:cs typeface="Arial" pitchFamily="2" charset="0"/>
        </a:defRPr>
      </a:lvl2pPr>
      <a:lvl3pPr marL="1143000" marR="0" indent="-228600" algn="l" defTabSz="914400">
        <a:lnSpc>
          <a:spcPct val="100000"/>
        </a:lnSpc>
        <a:spcBef>
          <a:spcPts val="575"/>
        </a:spcBef>
        <a:spcAft>
          <a:spcPts val="0"/>
        </a:spcAft>
        <a:buClrTx/>
        <a:buSzTx/>
        <a:buFontTx/>
        <a:buChar char="•"/>
        <a:tabLst/>
        <a:defRPr sz="2400" b="0" i="0" u="none" strike="noStrike" kern="1" spc="0" baseline="0">
          <a:solidFill>
            <a:schemeClr val="tx1"/>
          </a:solidFill>
          <a:effectLst/>
          <a:latin typeface="Arial" pitchFamily="2" charset="0"/>
          <a:ea typeface="Arial" pitchFamily="2" charset="0"/>
          <a:cs typeface="Arial" pitchFamily="2" charset="0"/>
        </a:defRPr>
      </a:lvl3pPr>
      <a:lvl4pPr marL="1600200" marR="0" indent="-228600" algn="l" defTabSz="914400">
        <a:lnSpc>
          <a:spcPct val="100000"/>
        </a:lnSpc>
        <a:spcBef>
          <a:spcPts val="480"/>
        </a:spcBef>
        <a:spcAft>
          <a:spcPts val="0"/>
        </a:spcAft>
        <a:buClrTx/>
        <a:buSzTx/>
        <a:buFontTx/>
        <a:buChar char="–"/>
        <a:tabLst/>
        <a:defRPr sz="2000" b="0" i="0" u="none" strike="noStrike" kern="1" spc="0" baseline="0">
          <a:solidFill>
            <a:schemeClr val="tx1"/>
          </a:solidFill>
          <a:effectLst/>
          <a:latin typeface="Arial" pitchFamily="2" charset="0"/>
          <a:ea typeface="Arial" pitchFamily="2" charset="0"/>
          <a:cs typeface="Arial" pitchFamily="2" charset="0"/>
        </a:defRPr>
      </a:lvl4pPr>
      <a:lvl5pPr marL="2057400" marR="0" indent="-228600" algn="l" defTabSz="914400">
        <a:lnSpc>
          <a:spcPct val="100000"/>
        </a:lnSpc>
        <a:spcBef>
          <a:spcPts val="480"/>
        </a:spcBef>
        <a:spcAft>
          <a:spcPts val="0"/>
        </a:spcAft>
        <a:buClrTx/>
        <a:buSzTx/>
        <a:buFontTx/>
        <a:buChar char="»"/>
        <a:tabLst/>
        <a:defRPr sz="2000" b="0" i="0" u="none" strike="noStrike" kern="1" spc="0" baseline="0">
          <a:solidFill>
            <a:schemeClr val="tx1"/>
          </a:solidFill>
          <a:effectLst/>
          <a:latin typeface="Arial" pitchFamily="2" charset="0"/>
          <a:ea typeface="Arial" pitchFamily="2" charset="0"/>
          <a:cs typeface="Arial"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bodyStyle>
    <p:otherStyle>
      <a:lvl1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1pPr>
      <a:lvl2pPr marL="4572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2pPr>
      <a:lvl3pPr marL="9144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3pPr>
      <a:lvl4pPr marL="13716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4pPr>
      <a:lvl5pPr marL="18288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otherStyle>
  </p:txStyles>
</p:sldMaster>
</file>

<file path=ppt/slideMasters/slideMaster15.xml><?xml version="1.0" encoding="utf-8"?>
<p:sldMaster xmlns:p="http://schemas.openxmlformats.org/presentationml/2006/main" xmlns:p14="http://schemas.microsoft.com/office/powerpoint/2010/main" xmlns:r="http://schemas.openxmlformats.org/officeDocument/2006/relationships" xmlns:a="http://schemas.openxmlformats.org/drawingml/2006/main">
  <p:cSld name="8_Standarddesign">
    <p:bg>
      <p:bgPr>
        <a:solidFill>
          <a:srgbClr val="FF0066"/>
        </a:solidFill>
        <a:effectLst/>
      </p:bgPr>
    </p:bg>
    <p:spTree>
      <p:nvGrpSpPr>
        <p:cNvPr id="1" name=""/>
        <p:cNvGrpSpPr/>
        <p:nvPr/>
      </p:nvGrpSpPr>
      <p:grpSpPr>
        <a:xfrm>
          <a:off x="0" y="0"/>
          <a:ext cx="0" cy="0"/>
          <a:chOff x="0" y="0"/>
          <a:chExt cx="0" cy="0"/>
        </a:xfrm>
      </p:grpSpPr>
      <p:sp>
        <p:nvSpPr>
          <p:cNvPr id="2" name="Rectangle 2"/>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8="/>
              </a:ext>
            </a:extLst>
          </p:cNvSpPr>
          <p:nvPr>
            <p:ph type="title"/>
          </p:nvPr>
        </p:nvSpPr>
        <p:spPr>
          <a:xfrm>
            <a:off x="457200" y="274955"/>
            <a:ext cx="8229600" cy="1143000"/>
          </a:xfrm>
          <a:prstGeom prst="rect">
            <a:avLst/>
          </a:prstGeom>
          <a:noFill/>
          <a:ln>
            <a:noFill/>
          </a:ln>
          <a:effectLst/>
        </p:spPr>
        <p:txBody>
          <a:bodyPr vert="horz" wrap="square" lIns="91440" tIns="45720" rIns="91440" bIns="45720" numCol="1" spcCol="215900" anchor="ctr">
            <a:prstTxWarp prst="textNoShape">
              <a:avLst/>
            </a:prstTxWarp>
          </a:bodyPr>
          <a:lstStyle/>
          <a:p>
            <a:pPr/>
            <a:r>
              <a:t>Titelmasterformat durch Klicken bearbeiten</a:t>
            </a:r>
          </a:p>
        </p:txBody>
      </p:sp>
      <p:sp>
        <p:nvSpPr>
          <p:cNvPr id="3" name="Rectangle 3"/>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HA1AACwJQAAEAAAACYAAAAIAAAA//////////8="/>
              </a:ext>
            </a:extLst>
          </p:cNvSpPr>
          <p:nvPr>
            <p:ph type="body" idx="1"/>
          </p:nvPr>
        </p:nvSpPr>
        <p:spPr>
          <a:xfrm>
            <a:off x="457200" y="1600200"/>
            <a:ext cx="8229600" cy="4526280"/>
          </a:xfrm>
          <a:prstGeom prst="rect">
            <a:avLst/>
          </a:prstGeom>
          <a:noFill/>
          <a:ln>
            <a:noFill/>
          </a:ln>
          <a:effectLst/>
        </p:spPr>
        <p:txBody>
          <a:bodyPr vert="horz" wrap="square" lIns="91440" tIns="45720" rIns="91440" bIns="45720" numCol="1" spcCol="215900" anchor="t">
            <a:prstTxWarp prst="textNoShape">
              <a:avLst/>
            </a:prstTxWarp>
          </a:bodyPr>
          <a:lstStyle/>
          <a:p>
            <a:pPr/>
            <a:r>
              <a:t>Textmasterformate durch Klicken bearbeiten</a:t>
            </a:r>
          </a:p>
          <a:p>
            <a:pPr lvl="1"/>
            <a:r>
              <a:t>Zweite Ebene</a:t>
            </a:r>
          </a:p>
          <a:p>
            <a:pPr lvl="2"/>
            <a:r>
              <a:t>Dritte Ebene</a:t>
            </a:r>
          </a:p>
          <a:p>
            <a:pPr lvl="3"/>
            <a:r>
              <a:t>Vierte Ebene</a:t>
            </a:r>
          </a:p>
          <a:p>
            <a:pPr lvl="4"/>
            <a:r>
              <a:t>Fünfte Ebene</a:t>
            </a:r>
          </a:p>
        </p:txBody>
      </p:sp>
      <p:sp>
        <p:nvSpPr>
          <p:cNvPr id="4" name="Rectangle 4"/>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8="/>
              </a:ext>
            </a:extLst>
          </p:cNvSpPr>
          <p:nvPr>
            <p:ph type="dt" sz="half" idx="2"/>
          </p:nvPr>
        </p:nvSpPr>
        <p:spPr>
          <a:xfrm>
            <a:off x="457200" y="6245225"/>
            <a:ext cx="2133600" cy="476250"/>
          </a:xfrm>
          <a:prstGeom prst="rect">
            <a:avLst/>
          </a:prstGeom>
          <a:noFill/>
          <a:ln>
            <a:noFill/>
          </a:ln>
          <a:effectLst/>
        </p:spPr>
        <p:txBody>
          <a:bodyPr vert="horz" wrap="square" lIns="91440" tIns="45720" rIns="91440" bIns="45720" numCol="1" spcCol="215900" anchor="t">
            <a:prstTxWarp prst="textNoShape">
              <a:avLst/>
            </a:prstTxWarp>
          </a:bodyPr>
          <a:lstStyle>
            <a:lvl1pPr defTabSz="449580">
              <a:tabLst/>
              <a:defRPr sz="1400">
                <a:solidFill>
                  <a:srgbClr val="000000"/>
                </a:solidFill>
                <a:latin typeface="Calibri" pitchFamily="2" charset="0"/>
                <a:ea typeface="Arial" pitchFamily="2" charset="0"/>
                <a:cs typeface="Arial" pitchFamily="2" charset="0"/>
              </a:defRPr>
            </a:lvl1pPr>
          </a:lstStyle>
          <a:p>
            <a:pPr/>
          </a:p>
        </p:txBody>
      </p:sp>
      <p:sp>
        <p:nvSpPr>
          <p:cNvPr id="5" name="Rectangle 5"/>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8="/>
              </a:ext>
            </a:extLst>
          </p:cNvSpPr>
          <p:nvPr>
            <p:ph type="ftr" sz="quarter" idx="3"/>
          </p:nvPr>
        </p:nvSpPr>
        <p:spPr>
          <a:xfrm>
            <a:off x="3124200" y="6245225"/>
            <a:ext cx="2895600" cy="476250"/>
          </a:xfrm>
          <a:prstGeom prst="rect">
            <a:avLst/>
          </a:prstGeom>
          <a:noFill/>
          <a:ln>
            <a:noFill/>
          </a:ln>
          <a:effectLst/>
        </p:spPr>
        <p:txBody>
          <a:bodyPr vert="horz" wrap="square" lIns="91440" tIns="45720" rIns="91440" bIns="45720" numCol="1" spcCol="215900" anchor="t">
            <a:prstTxWarp prst="textNoShape">
              <a:avLst/>
            </a:prstTxWarp>
          </a:bodyPr>
          <a:lstStyle>
            <a:lvl1pPr algn="ctr" defTabSz="449580">
              <a:tabLst/>
              <a:defRPr sz="1400">
                <a:solidFill>
                  <a:srgbClr val="000000"/>
                </a:solidFill>
                <a:latin typeface="Calibri" pitchFamily="2" charset="0"/>
                <a:ea typeface="Arial" pitchFamily="2" charset="0"/>
                <a:cs typeface="Arial" pitchFamily="2" charset="0"/>
              </a:defRPr>
            </a:lvl1pPr>
          </a:lstStyle>
          <a:p>
            <a:pPr/>
          </a:p>
        </p:txBody>
      </p:sp>
      <p:sp>
        <p:nvSpPr>
          <p:cNvPr id="6" name="Rectangle 6"/>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8="/>
              </a:ext>
            </a:extLst>
          </p:cNvSpPr>
          <p:nvPr>
            <p:ph type="sldNum" sz="quarter" idx="4"/>
          </p:nvPr>
        </p:nvSpPr>
        <p:spPr>
          <a:xfrm>
            <a:off x="6553200" y="6245225"/>
            <a:ext cx="2133600" cy="476250"/>
          </a:xfrm>
          <a:prstGeom prst="rect">
            <a:avLst/>
          </a:prstGeom>
          <a:noFill/>
          <a:ln>
            <a:noFill/>
          </a:ln>
          <a:effectLst/>
        </p:spPr>
        <p:txBody>
          <a:bodyPr vert="horz" wrap="square" lIns="91440" tIns="45720" rIns="91440" bIns="45720" numCol="1" spcCol="215900" anchor="t">
            <a:prstTxWarp prst="textNoShape">
              <a:avLst/>
            </a:prstTxWarp>
          </a:bodyPr>
          <a:lstStyle>
            <a:lvl1pPr algn="r" defTabSz="449580">
              <a:tabLst/>
              <a:defRPr sz="1400">
                <a:solidFill>
                  <a:srgbClr val="000000"/>
                </a:solidFill>
                <a:latin typeface="Calibri" pitchFamily="2" charset="0"/>
                <a:ea typeface="Arial" pitchFamily="2" charset="0"/>
                <a:cs typeface="Arial" pitchFamily="2" charset="0"/>
              </a:defRPr>
            </a:lvl1pPr>
          </a:lstStyle>
          <a:p>
            <a:pPr/>
            <a:fld id="{16ABC8C4-8AFB-FE3E-B513-7C6B865D4329}" type="slidenum">
              <a:t/>
            </a:fld>
          </a:p>
        </p:txBody>
      </p:sp>
    </p:spTree>
  </p:cSld>
  <p:clrMap bg1="lt1" tx1="dk1" bg2="lt2" tx2="dk2" accent1="accent1" accent2="accent2" accent3="accent3" accent4="accent4" accent5="accent5" accent6="accent6" hlink="hlink" folHlink="folHlink"/>
  <p:sldLayoutIdLst>
    <p:sldLayoutId id="2147483887" r:id="rId1"/>
    <p:sldLayoutId id="2147483888" r:id="rId2"/>
    <p:sldLayoutId id="2147483889" r:id="rId3"/>
    <p:sldLayoutId id="2147483890" r:id="rId4"/>
    <p:sldLayoutId id="2147483891" r:id="rId5"/>
    <p:sldLayoutId id="2147483892" r:id="rId6"/>
    <p:sldLayoutId id="2147483893" r:id="rId7"/>
    <p:sldLayoutId id="2147483894" r:id="rId8"/>
    <p:sldLayoutId id="2147483895" r:id="rId9"/>
    <p:sldLayoutId id="2147483896" r:id="rId10"/>
    <p:sldLayoutId id="2147483897" r:id="rId11"/>
  </p:sldLayoutIdLst>
  <p:hf sldNum="0" hdr="0" ftr="0" dt="0"/>
  <p:txStyles>
    <p:titleStyle>
      <a:lvl1pPr marL="0" marR="0" indent="0" algn="ctr" defTabSz="914400">
        <a:lnSpc>
          <a:spcPct val="100000"/>
        </a:lnSpc>
        <a:spcBef>
          <a:spcPts val="0"/>
        </a:spcBef>
        <a:spcAft>
          <a:spcPts val="0"/>
        </a:spcAft>
        <a:buNone/>
        <a:tabLst/>
        <a:defRPr sz="4400" b="0" i="0" u="none" strike="noStrike" kern="1" spc="0" baseline="0">
          <a:solidFill>
            <a:schemeClr val="tx2"/>
          </a:solidFill>
          <a:effectLst/>
          <a:latin typeface="Arial" pitchFamily="2" charset="0"/>
          <a:ea typeface="Arial" pitchFamily="2" charset="0"/>
          <a:cs typeface="Arial" pitchFamily="2" charset="0"/>
        </a:defRPr>
      </a:lvl1pPr>
      <a:lvl2pPr marL="4572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2pPr>
      <a:lvl3pPr marL="9144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3pPr>
      <a:lvl4pPr marL="13716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4pPr>
      <a:lvl5pPr marL="18288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titleStyle>
    <p:bodyStyle>
      <a:lvl1pPr marL="342900" marR="0" indent="-342900" algn="l" defTabSz="914400">
        <a:lnSpc>
          <a:spcPct val="100000"/>
        </a:lnSpc>
        <a:spcBef>
          <a:spcPts val="0"/>
        </a:spcBef>
        <a:spcAft>
          <a:spcPts val="0"/>
        </a:spcAft>
        <a:buClrTx/>
        <a:buSzTx/>
        <a:buFontTx/>
        <a:buChar char="•"/>
        <a:tabLst/>
        <a:defRPr sz="3200" b="0" i="0" u="none" strike="noStrike" kern="1" spc="0" baseline="0">
          <a:solidFill>
            <a:schemeClr val="tx1"/>
          </a:solidFill>
          <a:effectLst/>
          <a:latin typeface="Arial" pitchFamily="2" charset="0"/>
          <a:ea typeface="Arial" pitchFamily="2" charset="0"/>
          <a:cs typeface="Arial" pitchFamily="2" charset="0"/>
        </a:defRPr>
      </a:lvl1pPr>
      <a:lvl2pPr marL="742950" marR="0" indent="-285750" algn="l" defTabSz="914400">
        <a:lnSpc>
          <a:spcPct val="100000"/>
        </a:lnSpc>
        <a:spcBef>
          <a:spcPts val="670"/>
        </a:spcBef>
        <a:spcAft>
          <a:spcPts val="0"/>
        </a:spcAft>
        <a:buClrTx/>
        <a:buSzTx/>
        <a:buFontTx/>
        <a:buChar char="–"/>
        <a:tabLst/>
        <a:defRPr sz="2800" b="0" i="0" u="none" strike="noStrike" kern="1" spc="0" baseline="0">
          <a:solidFill>
            <a:schemeClr val="tx1"/>
          </a:solidFill>
          <a:effectLst/>
          <a:latin typeface="Arial" pitchFamily="2" charset="0"/>
          <a:ea typeface="Arial" pitchFamily="2" charset="0"/>
          <a:cs typeface="Arial" pitchFamily="2" charset="0"/>
        </a:defRPr>
      </a:lvl2pPr>
      <a:lvl3pPr marL="1143000" marR="0" indent="-228600" algn="l" defTabSz="914400">
        <a:lnSpc>
          <a:spcPct val="100000"/>
        </a:lnSpc>
        <a:spcBef>
          <a:spcPts val="575"/>
        </a:spcBef>
        <a:spcAft>
          <a:spcPts val="0"/>
        </a:spcAft>
        <a:buClrTx/>
        <a:buSzTx/>
        <a:buFontTx/>
        <a:buChar char="•"/>
        <a:tabLst/>
        <a:defRPr sz="2400" b="0" i="0" u="none" strike="noStrike" kern="1" spc="0" baseline="0">
          <a:solidFill>
            <a:schemeClr val="tx1"/>
          </a:solidFill>
          <a:effectLst/>
          <a:latin typeface="Arial" pitchFamily="2" charset="0"/>
          <a:ea typeface="Arial" pitchFamily="2" charset="0"/>
          <a:cs typeface="Arial" pitchFamily="2" charset="0"/>
        </a:defRPr>
      </a:lvl3pPr>
      <a:lvl4pPr marL="1600200" marR="0" indent="-228600" algn="l" defTabSz="914400">
        <a:lnSpc>
          <a:spcPct val="100000"/>
        </a:lnSpc>
        <a:spcBef>
          <a:spcPts val="480"/>
        </a:spcBef>
        <a:spcAft>
          <a:spcPts val="0"/>
        </a:spcAft>
        <a:buClrTx/>
        <a:buSzTx/>
        <a:buFontTx/>
        <a:buChar char="–"/>
        <a:tabLst/>
        <a:defRPr sz="2000" b="0" i="0" u="none" strike="noStrike" kern="1" spc="0" baseline="0">
          <a:solidFill>
            <a:schemeClr val="tx1"/>
          </a:solidFill>
          <a:effectLst/>
          <a:latin typeface="Arial" pitchFamily="2" charset="0"/>
          <a:ea typeface="Arial" pitchFamily="2" charset="0"/>
          <a:cs typeface="Arial" pitchFamily="2" charset="0"/>
        </a:defRPr>
      </a:lvl4pPr>
      <a:lvl5pPr marL="2057400" marR="0" indent="-228600" algn="l" defTabSz="914400">
        <a:lnSpc>
          <a:spcPct val="100000"/>
        </a:lnSpc>
        <a:spcBef>
          <a:spcPts val="480"/>
        </a:spcBef>
        <a:spcAft>
          <a:spcPts val="0"/>
        </a:spcAft>
        <a:buClrTx/>
        <a:buSzTx/>
        <a:buFontTx/>
        <a:buChar char="»"/>
        <a:tabLst/>
        <a:defRPr sz="2000" b="0" i="0" u="none" strike="noStrike" kern="1" spc="0" baseline="0">
          <a:solidFill>
            <a:schemeClr val="tx1"/>
          </a:solidFill>
          <a:effectLst/>
          <a:latin typeface="Arial" pitchFamily="2" charset="0"/>
          <a:ea typeface="Arial" pitchFamily="2" charset="0"/>
          <a:cs typeface="Arial"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bodyStyle>
    <p:otherStyle>
      <a:lvl1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1pPr>
      <a:lvl2pPr marL="4572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2pPr>
      <a:lvl3pPr marL="9144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3pPr>
      <a:lvl4pPr marL="13716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4pPr>
      <a:lvl5pPr marL="18288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otherStyle>
  </p:txStyles>
</p:sldMaster>
</file>

<file path=ppt/slideMasters/slideMaster16.xml><?xml version="1.0" encoding="utf-8"?>
<p:sldMaster xmlns:p="http://schemas.openxmlformats.org/presentationml/2006/main" xmlns:p14="http://schemas.microsoft.com/office/powerpoint/2010/main" xmlns:r="http://schemas.openxmlformats.org/officeDocument/2006/relationships" xmlns:a="http://schemas.openxmlformats.org/drawingml/2006/main">
  <p:cSld name="9_Standarddesign">
    <p:bg>
      <p:bgPr>
        <a:solidFill>
          <a:srgbClr val="FF0066"/>
        </a:solidFill>
        <a:effectLst/>
      </p:bgPr>
    </p:bg>
    <p:spTree>
      <p:nvGrpSpPr>
        <p:cNvPr id="1" name=""/>
        <p:cNvGrpSpPr/>
        <p:nvPr/>
      </p:nvGrpSpPr>
      <p:grpSpPr>
        <a:xfrm>
          <a:off x="0" y="0"/>
          <a:ext cx="0" cy="0"/>
          <a:chOff x="0" y="0"/>
          <a:chExt cx="0" cy="0"/>
        </a:xfrm>
      </p:grpSpPr>
      <p:sp>
        <p:nvSpPr>
          <p:cNvPr id="2" name="Rectangle 2"/>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8="/>
              </a:ext>
            </a:extLst>
          </p:cNvSpPr>
          <p:nvPr>
            <p:ph type="title"/>
          </p:nvPr>
        </p:nvSpPr>
        <p:spPr>
          <a:xfrm>
            <a:off x="457200" y="274955"/>
            <a:ext cx="8229600" cy="1143000"/>
          </a:xfrm>
          <a:prstGeom prst="rect">
            <a:avLst/>
          </a:prstGeom>
          <a:noFill/>
          <a:ln>
            <a:noFill/>
          </a:ln>
          <a:effectLst/>
        </p:spPr>
        <p:txBody>
          <a:bodyPr vert="horz" wrap="square" lIns="91440" tIns="45720" rIns="91440" bIns="45720" numCol="1" spcCol="215900" anchor="ctr">
            <a:prstTxWarp prst="textNoShape">
              <a:avLst/>
            </a:prstTxWarp>
          </a:bodyPr>
          <a:lstStyle/>
          <a:p>
            <a:pPr/>
            <a:r>
              <a:t>Titelmasterformat durch Klicken bearbeiten</a:t>
            </a:r>
          </a:p>
        </p:txBody>
      </p:sp>
      <p:sp>
        <p:nvSpPr>
          <p:cNvPr id="3" name="Rectangle 3"/>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HA1AACwJQAAEAAAACYAAAAIAAAA//////////8="/>
              </a:ext>
            </a:extLst>
          </p:cNvSpPr>
          <p:nvPr>
            <p:ph type="body" idx="1"/>
          </p:nvPr>
        </p:nvSpPr>
        <p:spPr>
          <a:xfrm>
            <a:off x="457200" y="1600200"/>
            <a:ext cx="8229600" cy="4526280"/>
          </a:xfrm>
          <a:prstGeom prst="rect">
            <a:avLst/>
          </a:prstGeom>
          <a:noFill/>
          <a:ln>
            <a:noFill/>
          </a:ln>
          <a:effectLst/>
        </p:spPr>
        <p:txBody>
          <a:bodyPr vert="horz" wrap="square" lIns="91440" tIns="45720" rIns="91440" bIns="45720" numCol="1" spcCol="215900" anchor="t">
            <a:prstTxWarp prst="textNoShape">
              <a:avLst/>
            </a:prstTxWarp>
          </a:bodyPr>
          <a:lstStyle/>
          <a:p>
            <a:pPr/>
            <a:r>
              <a:t>Textmasterformate durch Klicken bearbeiten</a:t>
            </a:r>
          </a:p>
          <a:p>
            <a:pPr lvl="1"/>
            <a:r>
              <a:t>Zweite Ebene</a:t>
            </a:r>
          </a:p>
          <a:p>
            <a:pPr lvl="2"/>
            <a:r>
              <a:t>Dritte Ebene</a:t>
            </a:r>
          </a:p>
          <a:p>
            <a:pPr lvl="3"/>
            <a:r>
              <a:t>Vierte Ebene</a:t>
            </a:r>
          </a:p>
          <a:p>
            <a:pPr lvl="4"/>
            <a:r>
              <a:t>Fünfte Ebene</a:t>
            </a:r>
          </a:p>
        </p:txBody>
      </p:sp>
      <p:sp>
        <p:nvSpPr>
          <p:cNvPr id="4" name="Rectangle 4"/>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8="/>
              </a:ext>
            </a:extLst>
          </p:cNvSpPr>
          <p:nvPr>
            <p:ph type="dt" sz="half" idx="2"/>
          </p:nvPr>
        </p:nvSpPr>
        <p:spPr>
          <a:xfrm>
            <a:off x="457200" y="6245225"/>
            <a:ext cx="2133600" cy="476250"/>
          </a:xfrm>
          <a:prstGeom prst="rect">
            <a:avLst/>
          </a:prstGeom>
          <a:noFill/>
          <a:ln>
            <a:noFill/>
          </a:ln>
          <a:effectLst/>
        </p:spPr>
        <p:txBody>
          <a:bodyPr vert="horz" wrap="square" lIns="91440" tIns="45720" rIns="91440" bIns="45720" numCol="1" spcCol="215900" anchor="t">
            <a:prstTxWarp prst="textNoShape">
              <a:avLst/>
            </a:prstTxWarp>
          </a:bodyPr>
          <a:lstStyle>
            <a:lvl1pPr defTabSz="449580">
              <a:tabLst/>
              <a:defRPr sz="1400">
                <a:solidFill>
                  <a:srgbClr val="000000"/>
                </a:solidFill>
                <a:latin typeface="Calibri" pitchFamily="2" charset="0"/>
                <a:ea typeface="Arial" pitchFamily="2" charset="0"/>
                <a:cs typeface="Arial" pitchFamily="2" charset="0"/>
              </a:defRPr>
            </a:lvl1pPr>
          </a:lstStyle>
          <a:p>
            <a:pPr/>
          </a:p>
        </p:txBody>
      </p:sp>
      <p:sp>
        <p:nvSpPr>
          <p:cNvPr id="5" name="Rectangle 5"/>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8="/>
              </a:ext>
            </a:extLst>
          </p:cNvSpPr>
          <p:nvPr>
            <p:ph type="ftr" sz="quarter" idx="3"/>
          </p:nvPr>
        </p:nvSpPr>
        <p:spPr>
          <a:xfrm>
            <a:off x="3124200" y="6245225"/>
            <a:ext cx="2895600" cy="476250"/>
          </a:xfrm>
          <a:prstGeom prst="rect">
            <a:avLst/>
          </a:prstGeom>
          <a:noFill/>
          <a:ln>
            <a:noFill/>
          </a:ln>
          <a:effectLst/>
        </p:spPr>
        <p:txBody>
          <a:bodyPr vert="horz" wrap="square" lIns="91440" tIns="45720" rIns="91440" bIns="45720" numCol="1" spcCol="215900" anchor="t">
            <a:prstTxWarp prst="textNoShape">
              <a:avLst/>
            </a:prstTxWarp>
          </a:bodyPr>
          <a:lstStyle>
            <a:lvl1pPr algn="ctr" defTabSz="449580">
              <a:tabLst/>
              <a:defRPr sz="1400">
                <a:solidFill>
                  <a:srgbClr val="000000"/>
                </a:solidFill>
                <a:latin typeface="Calibri" pitchFamily="2" charset="0"/>
                <a:ea typeface="Arial" pitchFamily="2" charset="0"/>
                <a:cs typeface="Arial" pitchFamily="2" charset="0"/>
              </a:defRPr>
            </a:lvl1pPr>
          </a:lstStyle>
          <a:p>
            <a:pPr/>
          </a:p>
        </p:txBody>
      </p:sp>
      <p:sp>
        <p:nvSpPr>
          <p:cNvPr id="6" name="Rectangle 6"/>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8="/>
              </a:ext>
            </a:extLst>
          </p:cNvSpPr>
          <p:nvPr>
            <p:ph type="sldNum" sz="quarter" idx="4"/>
          </p:nvPr>
        </p:nvSpPr>
        <p:spPr>
          <a:xfrm>
            <a:off x="6553200" y="6245225"/>
            <a:ext cx="2133600" cy="476250"/>
          </a:xfrm>
          <a:prstGeom prst="rect">
            <a:avLst/>
          </a:prstGeom>
          <a:noFill/>
          <a:ln>
            <a:noFill/>
          </a:ln>
          <a:effectLst/>
        </p:spPr>
        <p:txBody>
          <a:bodyPr vert="horz" wrap="square" lIns="91440" tIns="45720" rIns="91440" bIns="45720" numCol="1" spcCol="215900" anchor="t">
            <a:prstTxWarp prst="textNoShape">
              <a:avLst/>
            </a:prstTxWarp>
          </a:bodyPr>
          <a:lstStyle>
            <a:lvl1pPr algn="r" defTabSz="449580">
              <a:tabLst/>
              <a:defRPr sz="1400">
                <a:solidFill>
                  <a:srgbClr val="000000"/>
                </a:solidFill>
                <a:latin typeface="Calibri" pitchFamily="2" charset="0"/>
                <a:ea typeface="Arial" pitchFamily="2" charset="0"/>
                <a:cs typeface="Arial" pitchFamily="2" charset="0"/>
              </a:defRPr>
            </a:lvl1pPr>
          </a:lstStyle>
          <a:p>
            <a:pPr/>
            <a:fld id="{16ABB323-6DFB-FE45-B513-9B10FD5D43CE}" type="slidenum">
              <a:t/>
            </a:fld>
          </a:p>
        </p:txBody>
      </p:sp>
    </p:spTree>
  </p:cSld>
  <p:clrMap bg1="lt1" tx1="dk1" bg2="lt2" tx2="dk2" accent1="accent1" accent2="accent2" accent3="accent3" accent4="accent4" accent5="accent5" accent6="accent6" hlink="hlink" folHlink="folHlink"/>
  <p:sldLayoutIdLst>
    <p:sldLayoutId id="2147483898" r:id="rId1"/>
    <p:sldLayoutId id="2147483899" r:id="rId2"/>
    <p:sldLayoutId id="2147483900" r:id="rId3"/>
    <p:sldLayoutId id="2147483901" r:id="rId4"/>
    <p:sldLayoutId id="2147483902" r:id="rId5"/>
    <p:sldLayoutId id="2147483903" r:id="rId6"/>
    <p:sldLayoutId id="2147483904" r:id="rId7"/>
    <p:sldLayoutId id="2147483905" r:id="rId8"/>
    <p:sldLayoutId id="2147483906" r:id="rId9"/>
    <p:sldLayoutId id="2147483907" r:id="rId10"/>
    <p:sldLayoutId id="2147483908" r:id="rId11"/>
  </p:sldLayoutIdLst>
  <p:hf sldNum="0" hdr="0" ftr="0" dt="0"/>
  <p:txStyles>
    <p:titleStyle>
      <a:lvl1pPr marL="0" marR="0" indent="0" algn="ctr" defTabSz="914400">
        <a:lnSpc>
          <a:spcPct val="100000"/>
        </a:lnSpc>
        <a:spcBef>
          <a:spcPts val="0"/>
        </a:spcBef>
        <a:spcAft>
          <a:spcPts val="0"/>
        </a:spcAft>
        <a:buNone/>
        <a:tabLst/>
        <a:defRPr sz="4400" b="0" i="0" u="none" strike="noStrike" kern="1" spc="0" baseline="0">
          <a:solidFill>
            <a:schemeClr val="tx2"/>
          </a:solidFill>
          <a:effectLst/>
          <a:latin typeface="Arial" pitchFamily="2" charset="0"/>
          <a:ea typeface="Arial" pitchFamily="2" charset="0"/>
          <a:cs typeface="Arial" pitchFamily="2" charset="0"/>
        </a:defRPr>
      </a:lvl1pPr>
      <a:lvl2pPr marL="4572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2pPr>
      <a:lvl3pPr marL="9144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3pPr>
      <a:lvl4pPr marL="13716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4pPr>
      <a:lvl5pPr marL="18288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titleStyle>
    <p:bodyStyle>
      <a:lvl1pPr marL="342900" marR="0" indent="-342900" algn="l" defTabSz="914400">
        <a:lnSpc>
          <a:spcPct val="100000"/>
        </a:lnSpc>
        <a:spcBef>
          <a:spcPts val="0"/>
        </a:spcBef>
        <a:spcAft>
          <a:spcPts val="0"/>
        </a:spcAft>
        <a:buClrTx/>
        <a:buSzTx/>
        <a:buFontTx/>
        <a:buChar char="•"/>
        <a:tabLst/>
        <a:defRPr sz="3200" b="0" i="0" u="none" strike="noStrike" kern="1" spc="0" baseline="0">
          <a:solidFill>
            <a:schemeClr val="tx1"/>
          </a:solidFill>
          <a:effectLst/>
          <a:latin typeface="Arial" pitchFamily="2" charset="0"/>
          <a:ea typeface="Arial" pitchFamily="2" charset="0"/>
          <a:cs typeface="Arial" pitchFamily="2" charset="0"/>
        </a:defRPr>
      </a:lvl1pPr>
      <a:lvl2pPr marL="742950" marR="0" indent="-285750" algn="l" defTabSz="914400">
        <a:lnSpc>
          <a:spcPct val="100000"/>
        </a:lnSpc>
        <a:spcBef>
          <a:spcPts val="670"/>
        </a:spcBef>
        <a:spcAft>
          <a:spcPts val="0"/>
        </a:spcAft>
        <a:buClrTx/>
        <a:buSzTx/>
        <a:buFontTx/>
        <a:buChar char="–"/>
        <a:tabLst/>
        <a:defRPr sz="2800" b="0" i="0" u="none" strike="noStrike" kern="1" spc="0" baseline="0">
          <a:solidFill>
            <a:schemeClr val="tx1"/>
          </a:solidFill>
          <a:effectLst/>
          <a:latin typeface="Arial" pitchFamily="2" charset="0"/>
          <a:ea typeface="Arial" pitchFamily="2" charset="0"/>
          <a:cs typeface="Arial" pitchFamily="2" charset="0"/>
        </a:defRPr>
      </a:lvl2pPr>
      <a:lvl3pPr marL="1143000" marR="0" indent="-228600" algn="l" defTabSz="914400">
        <a:lnSpc>
          <a:spcPct val="100000"/>
        </a:lnSpc>
        <a:spcBef>
          <a:spcPts val="575"/>
        </a:spcBef>
        <a:spcAft>
          <a:spcPts val="0"/>
        </a:spcAft>
        <a:buClrTx/>
        <a:buSzTx/>
        <a:buFontTx/>
        <a:buChar char="•"/>
        <a:tabLst/>
        <a:defRPr sz="2400" b="0" i="0" u="none" strike="noStrike" kern="1" spc="0" baseline="0">
          <a:solidFill>
            <a:schemeClr val="tx1"/>
          </a:solidFill>
          <a:effectLst/>
          <a:latin typeface="Arial" pitchFamily="2" charset="0"/>
          <a:ea typeface="Arial" pitchFamily="2" charset="0"/>
          <a:cs typeface="Arial" pitchFamily="2" charset="0"/>
        </a:defRPr>
      </a:lvl3pPr>
      <a:lvl4pPr marL="1600200" marR="0" indent="-228600" algn="l" defTabSz="914400">
        <a:lnSpc>
          <a:spcPct val="100000"/>
        </a:lnSpc>
        <a:spcBef>
          <a:spcPts val="480"/>
        </a:spcBef>
        <a:spcAft>
          <a:spcPts val="0"/>
        </a:spcAft>
        <a:buClrTx/>
        <a:buSzTx/>
        <a:buFontTx/>
        <a:buChar char="–"/>
        <a:tabLst/>
        <a:defRPr sz="2000" b="0" i="0" u="none" strike="noStrike" kern="1" spc="0" baseline="0">
          <a:solidFill>
            <a:schemeClr val="tx1"/>
          </a:solidFill>
          <a:effectLst/>
          <a:latin typeface="Arial" pitchFamily="2" charset="0"/>
          <a:ea typeface="Arial" pitchFamily="2" charset="0"/>
          <a:cs typeface="Arial" pitchFamily="2" charset="0"/>
        </a:defRPr>
      </a:lvl4pPr>
      <a:lvl5pPr marL="2057400" marR="0" indent="-228600" algn="l" defTabSz="914400">
        <a:lnSpc>
          <a:spcPct val="100000"/>
        </a:lnSpc>
        <a:spcBef>
          <a:spcPts val="480"/>
        </a:spcBef>
        <a:spcAft>
          <a:spcPts val="0"/>
        </a:spcAft>
        <a:buClrTx/>
        <a:buSzTx/>
        <a:buFontTx/>
        <a:buChar char="»"/>
        <a:tabLst/>
        <a:defRPr sz="2000" b="0" i="0" u="none" strike="noStrike" kern="1" spc="0" baseline="0">
          <a:solidFill>
            <a:schemeClr val="tx1"/>
          </a:solidFill>
          <a:effectLst/>
          <a:latin typeface="Arial" pitchFamily="2" charset="0"/>
          <a:ea typeface="Arial" pitchFamily="2" charset="0"/>
          <a:cs typeface="Arial"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bodyStyle>
    <p:otherStyle>
      <a:lvl1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1pPr>
      <a:lvl2pPr marL="4572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2pPr>
      <a:lvl3pPr marL="9144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3pPr>
      <a:lvl4pPr marL="13716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4pPr>
      <a:lvl5pPr marL="18288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otherStyle>
  </p:txStyles>
</p:sldMaster>
</file>

<file path=ppt/slideMasters/slideMaster17.xml><?xml version="1.0" encoding="utf-8"?>
<p:sldMaster xmlns:p="http://schemas.openxmlformats.org/presentationml/2006/main" xmlns:p14="http://schemas.microsoft.com/office/powerpoint/2010/main" xmlns:r="http://schemas.openxmlformats.org/officeDocument/2006/relationships" xmlns:a="http://schemas.openxmlformats.org/drawingml/2006/main">
  <p:cSld name="10_Standarddesign">
    <p:bg>
      <p:bgPr>
        <a:solidFill>
          <a:srgbClr val="FF0066"/>
        </a:solidFill>
        <a:effectLst/>
      </p:bgPr>
    </p:bg>
    <p:spTree>
      <p:nvGrpSpPr>
        <p:cNvPr id="1" name=""/>
        <p:cNvGrpSpPr/>
        <p:nvPr/>
      </p:nvGrpSpPr>
      <p:grpSpPr>
        <a:xfrm>
          <a:off x="0" y="0"/>
          <a:ext cx="0" cy="0"/>
          <a:chOff x="0" y="0"/>
          <a:chExt cx="0" cy="0"/>
        </a:xfrm>
      </p:grpSpPr>
      <p:sp>
        <p:nvSpPr>
          <p:cNvPr id="2" name="Rectangle 2"/>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8="/>
              </a:ext>
            </a:extLst>
          </p:cNvSpPr>
          <p:nvPr>
            <p:ph type="title"/>
          </p:nvPr>
        </p:nvSpPr>
        <p:spPr>
          <a:xfrm>
            <a:off x="457200" y="274955"/>
            <a:ext cx="8229600" cy="1143000"/>
          </a:xfrm>
          <a:prstGeom prst="rect">
            <a:avLst/>
          </a:prstGeom>
          <a:noFill/>
          <a:ln>
            <a:noFill/>
          </a:ln>
          <a:effectLst/>
        </p:spPr>
        <p:txBody>
          <a:bodyPr vert="horz" wrap="square" lIns="91440" tIns="45720" rIns="91440" bIns="45720" numCol="1" spcCol="215900" anchor="ctr">
            <a:prstTxWarp prst="textNoShape">
              <a:avLst/>
            </a:prstTxWarp>
          </a:bodyPr>
          <a:lstStyle/>
          <a:p>
            <a:pPr/>
            <a:r>
              <a:t>Titelmasterformat durch Klicken bearbeiten</a:t>
            </a:r>
          </a:p>
        </p:txBody>
      </p:sp>
      <p:sp>
        <p:nvSpPr>
          <p:cNvPr id="3" name="Rectangle 3"/>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HA1AACwJQAAEAAAACYAAAAIAAAA//////////8="/>
              </a:ext>
            </a:extLst>
          </p:cNvSpPr>
          <p:nvPr>
            <p:ph type="body" idx="1"/>
          </p:nvPr>
        </p:nvSpPr>
        <p:spPr>
          <a:xfrm>
            <a:off x="457200" y="1600200"/>
            <a:ext cx="8229600" cy="4526280"/>
          </a:xfrm>
          <a:prstGeom prst="rect">
            <a:avLst/>
          </a:prstGeom>
          <a:noFill/>
          <a:ln>
            <a:noFill/>
          </a:ln>
          <a:effectLst/>
        </p:spPr>
        <p:txBody>
          <a:bodyPr vert="horz" wrap="square" lIns="91440" tIns="45720" rIns="91440" bIns="45720" numCol="1" spcCol="215900" anchor="t">
            <a:prstTxWarp prst="textNoShape">
              <a:avLst/>
            </a:prstTxWarp>
          </a:bodyPr>
          <a:lstStyle/>
          <a:p>
            <a:pPr/>
            <a:r>
              <a:t>Textmasterformate durch Klicken bearbeiten</a:t>
            </a:r>
          </a:p>
          <a:p>
            <a:pPr lvl="1"/>
            <a:r>
              <a:t>Zweite Ebene</a:t>
            </a:r>
          </a:p>
          <a:p>
            <a:pPr lvl="2"/>
            <a:r>
              <a:t>Dritte Ebene</a:t>
            </a:r>
          </a:p>
          <a:p>
            <a:pPr lvl="3"/>
            <a:r>
              <a:t>Vierte Ebene</a:t>
            </a:r>
          </a:p>
          <a:p>
            <a:pPr lvl="4"/>
            <a:r>
              <a:t>Fünfte Ebene</a:t>
            </a:r>
          </a:p>
        </p:txBody>
      </p:sp>
      <p:sp>
        <p:nvSpPr>
          <p:cNvPr id="4" name="Rectangle 4"/>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8="/>
              </a:ext>
            </a:extLst>
          </p:cNvSpPr>
          <p:nvPr>
            <p:ph type="dt" sz="half" idx="2"/>
          </p:nvPr>
        </p:nvSpPr>
        <p:spPr>
          <a:xfrm>
            <a:off x="457200" y="6245225"/>
            <a:ext cx="2133600" cy="476250"/>
          </a:xfrm>
          <a:prstGeom prst="rect">
            <a:avLst/>
          </a:prstGeom>
          <a:noFill/>
          <a:ln>
            <a:noFill/>
          </a:ln>
          <a:effectLst/>
        </p:spPr>
        <p:txBody>
          <a:bodyPr vert="horz" wrap="square" lIns="91440" tIns="45720" rIns="91440" bIns="45720" numCol="1" spcCol="215900" anchor="t">
            <a:prstTxWarp prst="textNoShape">
              <a:avLst/>
            </a:prstTxWarp>
          </a:bodyPr>
          <a:lstStyle>
            <a:lvl1pPr defTabSz="449580">
              <a:tabLst/>
              <a:defRPr sz="1400">
                <a:solidFill>
                  <a:srgbClr val="000000"/>
                </a:solidFill>
                <a:latin typeface="Calibri" pitchFamily="2" charset="0"/>
                <a:ea typeface="Arial" pitchFamily="2" charset="0"/>
                <a:cs typeface="Arial" pitchFamily="2" charset="0"/>
              </a:defRPr>
            </a:lvl1pPr>
          </a:lstStyle>
          <a:p>
            <a:pPr/>
          </a:p>
        </p:txBody>
      </p:sp>
      <p:sp>
        <p:nvSpPr>
          <p:cNvPr id="5" name="Rectangle 5"/>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8="/>
              </a:ext>
            </a:extLst>
          </p:cNvSpPr>
          <p:nvPr>
            <p:ph type="ftr" sz="quarter" idx="3"/>
          </p:nvPr>
        </p:nvSpPr>
        <p:spPr>
          <a:xfrm>
            <a:off x="3124200" y="6245225"/>
            <a:ext cx="2895600" cy="476250"/>
          </a:xfrm>
          <a:prstGeom prst="rect">
            <a:avLst/>
          </a:prstGeom>
          <a:noFill/>
          <a:ln>
            <a:noFill/>
          </a:ln>
          <a:effectLst/>
        </p:spPr>
        <p:txBody>
          <a:bodyPr vert="horz" wrap="square" lIns="91440" tIns="45720" rIns="91440" bIns="45720" numCol="1" spcCol="215900" anchor="t">
            <a:prstTxWarp prst="textNoShape">
              <a:avLst/>
            </a:prstTxWarp>
          </a:bodyPr>
          <a:lstStyle>
            <a:lvl1pPr algn="ctr" defTabSz="449580">
              <a:tabLst/>
              <a:defRPr sz="1400">
                <a:solidFill>
                  <a:srgbClr val="000000"/>
                </a:solidFill>
                <a:latin typeface="Calibri" pitchFamily="2" charset="0"/>
                <a:ea typeface="Arial" pitchFamily="2" charset="0"/>
                <a:cs typeface="Arial" pitchFamily="2" charset="0"/>
              </a:defRPr>
            </a:lvl1pPr>
          </a:lstStyle>
          <a:p>
            <a:pPr/>
          </a:p>
        </p:txBody>
      </p:sp>
      <p:sp>
        <p:nvSpPr>
          <p:cNvPr id="6" name="Rectangle 6"/>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8="/>
              </a:ext>
            </a:extLst>
          </p:cNvSpPr>
          <p:nvPr>
            <p:ph type="sldNum" sz="quarter" idx="4"/>
          </p:nvPr>
        </p:nvSpPr>
        <p:spPr>
          <a:xfrm>
            <a:off x="6553200" y="6245225"/>
            <a:ext cx="2133600" cy="476250"/>
          </a:xfrm>
          <a:prstGeom prst="rect">
            <a:avLst/>
          </a:prstGeom>
          <a:noFill/>
          <a:ln>
            <a:noFill/>
          </a:ln>
          <a:effectLst/>
        </p:spPr>
        <p:txBody>
          <a:bodyPr vert="horz" wrap="square" lIns="91440" tIns="45720" rIns="91440" bIns="45720" numCol="1" spcCol="215900" anchor="t">
            <a:prstTxWarp prst="textNoShape">
              <a:avLst/>
            </a:prstTxWarp>
          </a:bodyPr>
          <a:lstStyle>
            <a:lvl1pPr algn="r" defTabSz="449580">
              <a:tabLst/>
              <a:defRPr sz="1400">
                <a:solidFill>
                  <a:srgbClr val="000000"/>
                </a:solidFill>
                <a:latin typeface="Calibri" pitchFamily="2" charset="0"/>
                <a:ea typeface="Arial" pitchFamily="2" charset="0"/>
                <a:cs typeface="Arial" pitchFamily="2" charset="0"/>
              </a:defRPr>
            </a:lvl1pPr>
          </a:lstStyle>
          <a:p>
            <a:pPr/>
            <a:fld id="{16AB9447-09FB-FE62-B513-FF37DA5D43AA}" type="slidenum">
              <a:t/>
            </a:fld>
          </a:p>
        </p:txBody>
      </p:sp>
    </p:spTree>
  </p:cSld>
  <p:clrMap bg1="lt1" tx1="dk1" bg2="lt2" tx2="dk2" accent1="accent1" accent2="accent2" accent3="accent3" accent4="accent4" accent5="accent5" accent6="accent6" hlink="hlink" folHlink="folHlink"/>
  <p:sldLayoutIdLst>
    <p:sldLayoutId id="2147483909" r:id="rId1"/>
    <p:sldLayoutId id="2147483910" r:id="rId2"/>
    <p:sldLayoutId id="2147483911" r:id="rId3"/>
    <p:sldLayoutId id="2147483912" r:id="rId4"/>
    <p:sldLayoutId id="2147483913" r:id="rId5"/>
    <p:sldLayoutId id="2147483914" r:id="rId6"/>
    <p:sldLayoutId id="2147483915" r:id="rId7"/>
    <p:sldLayoutId id="2147483916" r:id="rId8"/>
    <p:sldLayoutId id="2147483917" r:id="rId9"/>
    <p:sldLayoutId id="2147483918" r:id="rId10"/>
    <p:sldLayoutId id="2147483919" r:id="rId11"/>
  </p:sldLayoutIdLst>
  <p:hf sldNum="0" hdr="0" ftr="0" dt="0"/>
  <p:txStyles>
    <p:titleStyle>
      <a:lvl1pPr marL="0" marR="0" indent="0" algn="ctr" defTabSz="914400">
        <a:lnSpc>
          <a:spcPct val="100000"/>
        </a:lnSpc>
        <a:spcBef>
          <a:spcPts val="0"/>
        </a:spcBef>
        <a:spcAft>
          <a:spcPts val="0"/>
        </a:spcAft>
        <a:buNone/>
        <a:tabLst/>
        <a:defRPr sz="4400" b="0" i="0" u="none" strike="noStrike" kern="1" spc="0" baseline="0">
          <a:solidFill>
            <a:schemeClr val="tx2"/>
          </a:solidFill>
          <a:effectLst/>
          <a:latin typeface="Arial" pitchFamily="2" charset="0"/>
          <a:ea typeface="Arial" pitchFamily="2" charset="0"/>
          <a:cs typeface="Arial" pitchFamily="2" charset="0"/>
        </a:defRPr>
      </a:lvl1pPr>
      <a:lvl2pPr marL="4572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2pPr>
      <a:lvl3pPr marL="9144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3pPr>
      <a:lvl4pPr marL="13716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4pPr>
      <a:lvl5pPr marL="18288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titleStyle>
    <p:bodyStyle>
      <a:lvl1pPr marL="342900" marR="0" indent="-342900" algn="l" defTabSz="914400">
        <a:lnSpc>
          <a:spcPct val="100000"/>
        </a:lnSpc>
        <a:spcBef>
          <a:spcPts val="0"/>
        </a:spcBef>
        <a:spcAft>
          <a:spcPts val="0"/>
        </a:spcAft>
        <a:buClrTx/>
        <a:buSzTx/>
        <a:buFontTx/>
        <a:buChar char="•"/>
        <a:tabLst/>
        <a:defRPr sz="3200" b="0" i="0" u="none" strike="noStrike" kern="1" spc="0" baseline="0">
          <a:solidFill>
            <a:schemeClr val="tx1"/>
          </a:solidFill>
          <a:effectLst/>
          <a:latin typeface="Arial" pitchFamily="2" charset="0"/>
          <a:ea typeface="Arial" pitchFamily="2" charset="0"/>
          <a:cs typeface="Arial" pitchFamily="2" charset="0"/>
        </a:defRPr>
      </a:lvl1pPr>
      <a:lvl2pPr marL="742950" marR="0" indent="-285750" algn="l" defTabSz="914400">
        <a:lnSpc>
          <a:spcPct val="100000"/>
        </a:lnSpc>
        <a:spcBef>
          <a:spcPts val="670"/>
        </a:spcBef>
        <a:spcAft>
          <a:spcPts val="0"/>
        </a:spcAft>
        <a:buClrTx/>
        <a:buSzTx/>
        <a:buFontTx/>
        <a:buChar char="–"/>
        <a:tabLst/>
        <a:defRPr sz="2800" b="0" i="0" u="none" strike="noStrike" kern="1" spc="0" baseline="0">
          <a:solidFill>
            <a:schemeClr val="tx1"/>
          </a:solidFill>
          <a:effectLst/>
          <a:latin typeface="Arial" pitchFamily="2" charset="0"/>
          <a:ea typeface="Arial" pitchFamily="2" charset="0"/>
          <a:cs typeface="Arial" pitchFamily="2" charset="0"/>
        </a:defRPr>
      </a:lvl2pPr>
      <a:lvl3pPr marL="1143000" marR="0" indent="-228600" algn="l" defTabSz="914400">
        <a:lnSpc>
          <a:spcPct val="100000"/>
        </a:lnSpc>
        <a:spcBef>
          <a:spcPts val="575"/>
        </a:spcBef>
        <a:spcAft>
          <a:spcPts val="0"/>
        </a:spcAft>
        <a:buClrTx/>
        <a:buSzTx/>
        <a:buFontTx/>
        <a:buChar char="•"/>
        <a:tabLst/>
        <a:defRPr sz="2400" b="0" i="0" u="none" strike="noStrike" kern="1" spc="0" baseline="0">
          <a:solidFill>
            <a:schemeClr val="tx1"/>
          </a:solidFill>
          <a:effectLst/>
          <a:latin typeface="Arial" pitchFamily="2" charset="0"/>
          <a:ea typeface="Arial" pitchFamily="2" charset="0"/>
          <a:cs typeface="Arial" pitchFamily="2" charset="0"/>
        </a:defRPr>
      </a:lvl3pPr>
      <a:lvl4pPr marL="1600200" marR="0" indent="-228600" algn="l" defTabSz="914400">
        <a:lnSpc>
          <a:spcPct val="100000"/>
        </a:lnSpc>
        <a:spcBef>
          <a:spcPts val="480"/>
        </a:spcBef>
        <a:spcAft>
          <a:spcPts val="0"/>
        </a:spcAft>
        <a:buClrTx/>
        <a:buSzTx/>
        <a:buFontTx/>
        <a:buChar char="–"/>
        <a:tabLst/>
        <a:defRPr sz="2000" b="0" i="0" u="none" strike="noStrike" kern="1" spc="0" baseline="0">
          <a:solidFill>
            <a:schemeClr val="tx1"/>
          </a:solidFill>
          <a:effectLst/>
          <a:latin typeface="Arial" pitchFamily="2" charset="0"/>
          <a:ea typeface="Arial" pitchFamily="2" charset="0"/>
          <a:cs typeface="Arial" pitchFamily="2" charset="0"/>
        </a:defRPr>
      </a:lvl4pPr>
      <a:lvl5pPr marL="2057400" marR="0" indent="-228600" algn="l" defTabSz="914400">
        <a:lnSpc>
          <a:spcPct val="100000"/>
        </a:lnSpc>
        <a:spcBef>
          <a:spcPts val="480"/>
        </a:spcBef>
        <a:spcAft>
          <a:spcPts val="0"/>
        </a:spcAft>
        <a:buClrTx/>
        <a:buSzTx/>
        <a:buFontTx/>
        <a:buChar char="»"/>
        <a:tabLst/>
        <a:defRPr sz="2000" b="0" i="0" u="none" strike="noStrike" kern="1" spc="0" baseline="0">
          <a:solidFill>
            <a:schemeClr val="tx1"/>
          </a:solidFill>
          <a:effectLst/>
          <a:latin typeface="Arial" pitchFamily="2" charset="0"/>
          <a:ea typeface="Arial" pitchFamily="2" charset="0"/>
          <a:cs typeface="Arial"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bodyStyle>
    <p:otherStyle>
      <a:lvl1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1pPr>
      <a:lvl2pPr marL="4572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2pPr>
      <a:lvl3pPr marL="9144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3pPr>
      <a:lvl4pPr marL="13716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4pPr>
      <a:lvl5pPr marL="18288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otherStyle>
  </p:txStyles>
</p:sldMaster>
</file>

<file path=ppt/slideMasters/slideMaster18.xml><?xml version="1.0" encoding="utf-8"?>
<p:sldMaster xmlns:p="http://schemas.openxmlformats.org/presentationml/2006/main" xmlns:p14="http://schemas.microsoft.com/office/powerpoint/2010/main" xmlns:r="http://schemas.openxmlformats.org/officeDocument/2006/relationships" xmlns:a="http://schemas.openxmlformats.org/drawingml/2006/main">
  <p:cSld name="11_Standarddesign">
    <p:bg>
      <p:bgPr>
        <a:solidFill>
          <a:srgbClr val="FF0066"/>
        </a:solidFill>
        <a:effectLst/>
      </p:bgPr>
    </p:bg>
    <p:spTree>
      <p:nvGrpSpPr>
        <p:cNvPr id="1" name=""/>
        <p:cNvGrpSpPr/>
        <p:nvPr/>
      </p:nvGrpSpPr>
      <p:grpSpPr>
        <a:xfrm>
          <a:off x="0" y="0"/>
          <a:ext cx="0" cy="0"/>
          <a:chOff x="0" y="0"/>
          <a:chExt cx="0" cy="0"/>
        </a:xfrm>
      </p:grpSpPr>
      <p:sp>
        <p:nvSpPr>
          <p:cNvPr id="2" name="Rectangle 2"/>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8="/>
              </a:ext>
            </a:extLst>
          </p:cNvSpPr>
          <p:nvPr>
            <p:ph type="title"/>
          </p:nvPr>
        </p:nvSpPr>
        <p:spPr>
          <a:xfrm>
            <a:off x="457200" y="274955"/>
            <a:ext cx="8229600" cy="1143000"/>
          </a:xfrm>
          <a:prstGeom prst="rect">
            <a:avLst/>
          </a:prstGeom>
          <a:noFill/>
          <a:ln>
            <a:noFill/>
          </a:ln>
          <a:effectLst/>
        </p:spPr>
        <p:txBody>
          <a:bodyPr vert="horz" wrap="square" lIns="91440" tIns="45720" rIns="91440" bIns="45720" numCol="1" spcCol="215900" anchor="ctr">
            <a:prstTxWarp prst="textNoShape">
              <a:avLst/>
            </a:prstTxWarp>
          </a:bodyPr>
          <a:lstStyle/>
          <a:p>
            <a:pPr/>
            <a:r>
              <a:t>Titelmasterformat durch Klicken bearbeiten</a:t>
            </a:r>
          </a:p>
        </p:txBody>
      </p:sp>
      <p:sp>
        <p:nvSpPr>
          <p:cNvPr id="3" name="Rectangle 3"/>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HA1AACwJQAAEAAAACYAAAAIAAAA//////////8="/>
              </a:ext>
            </a:extLst>
          </p:cNvSpPr>
          <p:nvPr>
            <p:ph type="body" idx="1"/>
          </p:nvPr>
        </p:nvSpPr>
        <p:spPr>
          <a:xfrm>
            <a:off x="457200" y="1600200"/>
            <a:ext cx="8229600" cy="4526280"/>
          </a:xfrm>
          <a:prstGeom prst="rect">
            <a:avLst/>
          </a:prstGeom>
          <a:noFill/>
          <a:ln>
            <a:noFill/>
          </a:ln>
          <a:effectLst/>
        </p:spPr>
        <p:txBody>
          <a:bodyPr vert="horz" wrap="square" lIns="91440" tIns="45720" rIns="91440" bIns="45720" numCol="1" spcCol="215900" anchor="t">
            <a:prstTxWarp prst="textNoShape">
              <a:avLst/>
            </a:prstTxWarp>
          </a:bodyPr>
          <a:lstStyle/>
          <a:p>
            <a:pPr/>
            <a:r>
              <a:t>Textmasterformate durch Klicken bearbeiten</a:t>
            </a:r>
          </a:p>
          <a:p>
            <a:pPr lvl="1"/>
            <a:r>
              <a:t>Zweite Ebene</a:t>
            </a:r>
          </a:p>
          <a:p>
            <a:pPr lvl="2"/>
            <a:r>
              <a:t>Dritte Ebene</a:t>
            </a:r>
          </a:p>
          <a:p>
            <a:pPr lvl="3"/>
            <a:r>
              <a:t>Vierte Ebene</a:t>
            </a:r>
          </a:p>
          <a:p>
            <a:pPr lvl="4"/>
            <a:r>
              <a:t>Fünfte Ebene</a:t>
            </a:r>
          </a:p>
        </p:txBody>
      </p:sp>
      <p:sp>
        <p:nvSpPr>
          <p:cNvPr id="4" name="Rectangle 4"/>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8="/>
              </a:ext>
            </a:extLst>
          </p:cNvSpPr>
          <p:nvPr>
            <p:ph type="dt" sz="half" idx="2"/>
          </p:nvPr>
        </p:nvSpPr>
        <p:spPr>
          <a:xfrm>
            <a:off x="457200" y="6245225"/>
            <a:ext cx="2133600" cy="476250"/>
          </a:xfrm>
          <a:prstGeom prst="rect">
            <a:avLst/>
          </a:prstGeom>
          <a:noFill/>
          <a:ln>
            <a:noFill/>
          </a:ln>
          <a:effectLst/>
        </p:spPr>
        <p:txBody>
          <a:bodyPr vert="horz" wrap="square" lIns="91440" tIns="45720" rIns="91440" bIns="45720" numCol="1" spcCol="215900" anchor="t">
            <a:prstTxWarp prst="textNoShape">
              <a:avLst/>
            </a:prstTxWarp>
          </a:bodyPr>
          <a:lstStyle>
            <a:lvl1pPr defTabSz="449580">
              <a:tabLst/>
              <a:defRPr sz="1400">
                <a:solidFill>
                  <a:srgbClr val="000000"/>
                </a:solidFill>
                <a:latin typeface="Calibri" pitchFamily="2" charset="0"/>
                <a:ea typeface="Arial" pitchFamily="2" charset="0"/>
                <a:cs typeface="Arial" pitchFamily="2" charset="0"/>
              </a:defRPr>
            </a:lvl1pPr>
          </a:lstStyle>
          <a:p>
            <a:pPr/>
          </a:p>
        </p:txBody>
      </p:sp>
      <p:sp>
        <p:nvSpPr>
          <p:cNvPr id="5" name="Rectangle 5"/>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8="/>
              </a:ext>
            </a:extLst>
          </p:cNvSpPr>
          <p:nvPr>
            <p:ph type="ftr" sz="quarter" idx="3"/>
          </p:nvPr>
        </p:nvSpPr>
        <p:spPr>
          <a:xfrm>
            <a:off x="3124200" y="6245225"/>
            <a:ext cx="2895600" cy="476250"/>
          </a:xfrm>
          <a:prstGeom prst="rect">
            <a:avLst/>
          </a:prstGeom>
          <a:noFill/>
          <a:ln>
            <a:noFill/>
          </a:ln>
          <a:effectLst/>
        </p:spPr>
        <p:txBody>
          <a:bodyPr vert="horz" wrap="square" lIns="91440" tIns="45720" rIns="91440" bIns="45720" numCol="1" spcCol="215900" anchor="t">
            <a:prstTxWarp prst="textNoShape">
              <a:avLst/>
            </a:prstTxWarp>
          </a:bodyPr>
          <a:lstStyle>
            <a:lvl1pPr algn="ctr" defTabSz="449580">
              <a:tabLst/>
              <a:defRPr sz="1400">
                <a:solidFill>
                  <a:srgbClr val="000000"/>
                </a:solidFill>
                <a:latin typeface="Calibri" pitchFamily="2" charset="0"/>
                <a:ea typeface="Arial" pitchFamily="2" charset="0"/>
                <a:cs typeface="Arial" pitchFamily="2" charset="0"/>
              </a:defRPr>
            </a:lvl1pPr>
          </a:lstStyle>
          <a:p>
            <a:pPr/>
          </a:p>
        </p:txBody>
      </p:sp>
      <p:sp>
        <p:nvSpPr>
          <p:cNvPr id="6" name="Rectangle 6"/>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8="/>
              </a:ext>
            </a:extLst>
          </p:cNvSpPr>
          <p:nvPr>
            <p:ph type="sldNum" sz="quarter" idx="4"/>
          </p:nvPr>
        </p:nvSpPr>
        <p:spPr>
          <a:xfrm>
            <a:off x="6553200" y="6245225"/>
            <a:ext cx="2133600" cy="476250"/>
          </a:xfrm>
          <a:prstGeom prst="rect">
            <a:avLst/>
          </a:prstGeom>
          <a:noFill/>
          <a:ln>
            <a:noFill/>
          </a:ln>
          <a:effectLst/>
        </p:spPr>
        <p:txBody>
          <a:bodyPr vert="horz" wrap="square" lIns="91440" tIns="45720" rIns="91440" bIns="45720" numCol="1" spcCol="215900" anchor="t">
            <a:prstTxWarp prst="textNoShape">
              <a:avLst/>
            </a:prstTxWarp>
          </a:bodyPr>
          <a:lstStyle>
            <a:lvl1pPr algn="r" defTabSz="449580">
              <a:tabLst/>
              <a:defRPr sz="1400">
                <a:solidFill>
                  <a:srgbClr val="000000"/>
                </a:solidFill>
                <a:latin typeface="Calibri" pitchFamily="2" charset="0"/>
                <a:ea typeface="Arial" pitchFamily="2" charset="0"/>
                <a:cs typeface="Arial" pitchFamily="2" charset="0"/>
              </a:defRPr>
            </a:lvl1pPr>
          </a:lstStyle>
          <a:p>
            <a:pPr/>
            <a:fld id="{16AB864A-04FB-FE70-B513-F225C85D43A7}" type="slidenum">
              <a:t/>
            </a:fld>
          </a:p>
        </p:txBody>
      </p:sp>
    </p:spTree>
  </p:cSld>
  <p:clrMap bg1="lt1" tx1="dk1" bg2="lt2" tx2="dk2" accent1="accent1" accent2="accent2" accent3="accent3" accent4="accent4" accent5="accent5" accent6="accent6" hlink="hlink" folHlink="folHlink"/>
  <p:sldLayoutIdLst>
    <p:sldLayoutId id="2147483920" r:id="rId1"/>
    <p:sldLayoutId id="2147483921" r:id="rId2"/>
    <p:sldLayoutId id="2147483922" r:id="rId3"/>
    <p:sldLayoutId id="2147483923" r:id="rId4"/>
    <p:sldLayoutId id="2147483924" r:id="rId5"/>
    <p:sldLayoutId id="2147483925" r:id="rId6"/>
    <p:sldLayoutId id="2147483926" r:id="rId7"/>
    <p:sldLayoutId id="2147483927" r:id="rId8"/>
    <p:sldLayoutId id="2147483928" r:id="rId9"/>
    <p:sldLayoutId id="2147483929" r:id="rId10"/>
    <p:sldLayoutId id="2147483930" r:id="rId11"/>
  </p:sldLayoutIdLst>
  <p:hf sldNum="0" hdr="0" ftr="0" dt="0"/>
  <p:txStyles>
    <p:titleStyle>
      <a:lvl1pPr marL="0" marR="0" indent="0" algn="ctr" defTabSz="914400">
        <a:lnSpc>
          <a:spcPct val="100000"/>
        </a:lnSpc>
        <a:spcBef>
          <a:spcPts val="0"/>
        </a:spcBef>
        <a:spcAft>
          <a:spcPts val="0"/>
        </a:spcAft>
        <a:buNone/>
        <a:tabLst/>
        <a:defRPr sz="4400" b="0" i="0" u="none" strike="noStrike" kern="1" spc="0" baseline="0">
          <a:solidFill>
            <a:schemeClr val="tx2"/>
          </a:solidFill>
          <a:effectLst/>
          <a:latin typeface="Arial" pitchFamily="2" charset="0"/>
          <a:ea typeface="Arial" pitchFamily="2" charset="0"/>
          <a:cs typeface="Arial" pitchFamily="2" charset="0"/>
        </a:defRPr>
      </a:lvl1pPr>
      <a:lvl2pPr marL="4572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2pPr>
      <a:lvl3pPr marL="9144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3pPr>
      <a:lvl4pPr marL="13716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4pPr>
      <a:lvl5pPr marL="18288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titleStyle>
    <p:bodyStyle>
      <a:lvl1pPr marL="342900" marR="0" indent="-342900" algn="l" defTabSz="914400">
        <a:lnSpc>
          <a:spcPct val="100000"/>
        </a:lnSpc>
        <a:spcBef>
          <a:spcPts val="0"/>
        </a:spcBef>
        <a:spcAft>
          <a:spcPts val="0"/>
        </a:spcAft>
        <a:buClrTx/>
        <a:buSzTx/>
        <a:buFontTx/>
        <a:buChar char="•"/>
        <a:tabLst/>
        <a:defRPr sz="3200" b="0" i="0" u="none" strike="noStrike" kern="1" spc="0" baseline="0">
          <a:solidFill>
            <a:schemeClr val="tx1"/>
          </a:solidFill>
          <a:effectLst/>
          <a:latin typeface="Arial" pitchFamily="2" charset="0"/>
          <a:ea typeface="Arial" pitchFamily="2" charset="0"/>
          <a:cs typeface="Arial" pitchFamily="2" charset="0"/>
        </a:defRPr>
      </a:lvl1pPr>
      <a:lvl2pPr marL="742950" marR="0" indent="-285750" algn="l" defTabSz="914400">
        <a:lnSpc>
          <a:spcPct val="100000"/>
        </a:lnSpc>
        <a:spcBef>
          <a:spcPts val="670"/>
        </a:spcBef>
        <a:spcAft>
          <a:spcPts val="0"/>
        </a:spcAft>
        <a:buClrTx/>
        <a:buSzTx/>
        <a:buFontTx/>
        <a:buChar char="–"/>
        <a:tabLst/>
        <a:defRPr sz="2800" b="0" i="0" u="none" strike="noStrike" kern="1" spc="0" baseline="0">
          <a:solidFill>
            <a:schemeClr val="tx1"/>
          </a:solidFill>
          <a:effectLst/>
          <a:latin typeface="Arial" pitchFamily="2" charset="0"/>
          <a:ea typeface="Arial" pitchFamily="2" charset="0"/>
          <a:cs typeface="Arial" pitchFamily="2" charset="0"/>
        </a:defRPr>
      </a:lvl2pPr>
      <a:lvl3pPr marL="1143000" marR="0" indent="-228600" algn="l" defTabSz="914400">
        <a:lnSpc>
          <a:spcPct val="100000"/>
        </a:lnSpc>
        <a:spcBef>
          <a:spcPts val="575"/>
        </a:spcBef>
        <a:spcAft>
          <a:spcPts val="0"/>
        </a:spcAft>
        <a:buClrTx/>
        <a:buSzTx/>
        <a:buFontTx/>
        <a:buChar char="•"/>
        <a:tabLst/>
        <a:defRPr sz="2400" b="0" i="0" u="none" strike="noStrike" kern="1" spc="0" baseline="0">
          <a:solidFill>
            <a:schemeClr val="tx1"/>
          </a:solidFill>
          <a:effectLst/>
          <a:latin typeface="Arial" pitchFamily="2" charset="0"/>
          <a:ea typeface="Arial" pitchFamily="2" charset="0"/>
          <a:cs typeface="Arial" pitchFamily="2" charset="0"/>
        </a:defRPr>
      </a:lvl3pPr>
      <a:lvl4pPr marL="1600200" marR="0" indent="-228600" algn="l" defTabSz="914400">
        <a:lnSpc>
          <a:spcPct val="100000"/>
        </a:lnSpc>
        <a:spcBef>
          <a:spcPts val="480"/>
        </a:spcBef>
        <a:spcAft>
          <a:spcPts val="0"/>
        </a:spcAft>
        <a:buClrTx/>
        <a:buSzTx/>
        <a:buFontTx/>
        <a:buChar char="–"/>
        <a:tabLst/>
        <a:defRPr sz="2000" b="0" i="0" u="none" strike="noStrike" kern="1" spc="0" baseline="0">
          <a:solidFill>
            <a:schemeClr val="tx1"/>
          </a:solidFill>
          <a:effectLst/>
          <a:latin typeface="Arial" pitchFamily="2" charset="0"/>
          <a:ea typeface="Arial" pitchFamily="2" charset="0"/>
          <a:cs typeface="Arial" pitchFamily="2" charset="0"/>
        </a:defRPr>
      </a:lvl4pPr>
      <a:lvl5pPr marL="2057400" marR="0" indent="-228600" algn="l" defTabSz="914400">
        <a:lnSpc>
          <a:spcPct val="100000"/>
        </a:lnSpc>
        <a:spcBef>
          <a:spcPts val="480"/>
        </a:spcBef>
        <a:spcAft>
          <a:spcPts val="0"/>
        </a:spcAft>
        <a:buClrTx/>
        <a:buSzTx/>
        <a:buFontTx/>
        <a:buChar char="»"/>
        <a:tabLst/>
        <a:defRPr sz="2000" b="0" i="0" u="none" strike="noStrike" kern="1" spc="0" baseline="0">
          <a:solidFill>
            <a:schemeClr val="tx1"/>
          </a:solidFill>
          <a:effectLst/>
          <a:latin typeface="Arial" pitchFamily="2" charset="0"/>
          <a:ea typeface="Arial" pitchFamily="2" charset="0"/>
          <a:cs typeface="Arial"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bodyStyle>
    <p:otherStyle>
      <a:lvl1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1pPr>
      <a:lvl2pPr marL="4572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2pPr>
      <a:lvl3pPr marL="9144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3pPr>
      <a:lvl4pPr marL="13716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4pPr>
      <a:lvl5pPr marL="18288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otherStyle>
  </p:txStyles>
</p:sldMaster>
</file>

<file path=ppt/slideMasters/slideMaster19.xml><?xml version="1.0" encoding="utf-8"?>
<p:sldMaster xmlns:p="http://schemas.openxmlformats.org/presentationml/2006/main" xmlns:p14="http://schemas.microsoft.com/office/powerpoint/2010/main" xmlns:r="http://schemas.openxmlformats.org/officeDocument/2006/relationships" xmlns:a="http://schemas.openxmlformats.org/drawingml/2006/main">
  <p:cSld name="12_Standarddesign">
    <p:bg>
      <p:bgPr>
        <a:solidFill>
          <a:srgbClr val="FF0066"/>
        </a:solidFill>
        <a:effectLst/>
      </p:bgPr>
    </p:bg>
    <p:spTree>
      <p:nvGrpSpPr>
        <p:cNvPr id="1" name=""/>
        <p:cNvGrpSpPr/>
        <p:nvPr/>
      </p:nvGrpSpPr>
      <p:grpSpPr>
        <a:xfrm>
          <a:off x="0" y="0"/>
          <a:ext cx="0" cy="0"/>
          <a:chOff x="0" y="0"/>
          <a:chExt cx="0" cy="0"/>
        </a:xfrm>
      </p:grpSpPr>
      <p:sp>
        <p:nvSpPr>
          <p:cNvPr id="2" name="Rectangle 2"/>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8="/>
              </a:ext>
            </a:extLst>
          </p:cNvSpPr>
          <p:nvPr>
            <p:ph type="title"/>
          </p:nvPr>
        </p:nvSpPr>
        <p:spPr>
          <a:xfrm>
            <a:off x="457200" y="274955"/>
            <a:ext cx="8229600" cy="1143000"/>
          </a:xfrm>
          <a:prstGeom prst="rect">
            <a:avLst/>
          </a:prstGeom>
          <a:noFill/>
          <a:ln>
            <a:noFill/>
          </a:ln>
          <a:effectLst/>
        </p:spPr>
        <p:txBody>
          <a:bodyPr vert="horz" wrap="square" lIns="91440" tIns="45720" rIns="91440" bIns="45720" numCol="1" spcCol="215900" anchor="ctr">
            <a:prstTxWarp prst="textNoShape">
              <a:avLst/>
            </a:prstTxWarp>
          </a:bodyPr>
          <a:lstStyle/>
          <a:p>
            <a:pPr/>
            <a:r>
              <a:t>Titelmasterformat durch Klicken bearbeiten</a:t>
            </a:r>
          </a:p>
        </p:txBody>
      </p:sp>
      <p:sp>
        <p:nvSpPr>
          <p:cNvPr id="3" name="Rectangle 3"/>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HA1AACwJQAAEAAAACYAAAAIAAAA//////////8="/>
              </a:ext>
            </a:extLst>
          </p:cNvSpPr>
          <p:nvPr>
            <p:ph type="body" idx="1"/>
          </p:nvPr>
        </p:nvSpPr>
        <p:spPr>
          <a:xfrm>
            <a:off x="457200" y="1600200"/>
            <a:ext cx="8229600" cy="4526280"/>
          </a:xfrm>
          <a:prstGeom prst="rect">
            <a:avLst/>
          </a:prstGeom>
          <a:noFill/>
          <a:ln>
            <a:noFill/>
          </a:ln>
          <a:effectLst/>
        </p:spPr>
        <p:txBody>
          <a:bodyPr vert="horz" wrap="square" lIns="91440" tIns="45720" rIns="91440" bIns="45720" numCol="1" spcCol="215900" anchor="t">
            <a:prstTxWarp prst="textNoShape">
              <a:avLst/>
            </a:prstTxWarp>
          </a:bodyPr>
          <a:lstStyle/>
          <a:p>
            <a:pPr/>
            <a:r>
              <a:t>Textmasterformate durch Klicken bearbeiten</a:t>
            </a:r>
          </a:p>
          <a:p>
            <a:pPr lvl="1"/>
            <a:r>
              <a:t>Zweite Ebene</a:t>
            </a:r>
          </a:p>
          <a:p>
            <a:pPr lvl="2"/>
            <a:r>
              <a:t>Dritte Ebene</a:t>
            </a:r>
          </a:p>
          <a:p>
            <a:pPr lvl="3"/>
            <a:r>
              <a:t>Vierte Ebene</a:t>
            </a:r>
          </a:p>
          <a:p>
            <a:pPr lvl="4"/>
            <a:r>
              <a:t>Fünfte Ebene</a:t>
            </a:r>
          </a:p>
        </p:txBody>
      </p:sp>
      <p:sp>
        <p:nvSpPr>
          <p:cNvPr id="4" name="Rectangle 4"/>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8="/>
              </a:ext>
            </a:extLst>
          </p:cNvSpPr>
          <p:nvPr>
            <p:ph type="dt" sz="half" idx="2"/>
          </p:nvPr>
        </p:nvSpPr>
        <p:spPr>
          <a:xfrm>
            <a:off x="457200" y="6245225"/>
            <a:ext cx="2133600" cy="476250"/>
          </a:xfrm>
          <a:prstGeom prst="rect">
            <a:avLst/>
          </a:prstGeom>
          <a:noFill/>
          <a:ln>
            <a:noFill/>
          </a:ln>
          <a:effectLst/>
        </p:spPr>
        <p:txBody>
          <a:bodyPr vert="horz" wrap="square" lIns="91440" tIns="45720" rIns="91440" bIns="45720" numCol="1" spcCol="215900" anchor="t">
            <a:prstTxWarp prst="textNoShape">
              <a:avLst/>
            </a:prstTxWarp>
          </a:bodyPr>
          <a:lstStyle>
            <a:lvl1pPr defTabSz="449580">
              <a:tabLst/>
              <a:defRPr sz="1400">
                <a:solidFill>
                  <a:srgbClr val="000000"/>
                </a:solidFill>
                <a:latin typeface="Calibri" pitchFamily="2" charset="0"/>
                <a:ea typeface="Arial" pitchFamily="2" charset="0"/>
                <a:cs typeface="Arial" pitchFamily="2" charset="0"/>
              </a:defRPr>
            </a:lvl1pPr>
          </a:lstStyle>
          <a:p>
            <a:pPr/>
          </a:p>
        </p:txBody>
      </p:sp>
      <p:sp>
        <p:nvSpPr>
          <p:cNvPr id="5" name="Rectangle 5"/>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8="/>
              </a:ext>
            </a:extLst>
          </p:cNvSpPr>
          <p:nvPr>
            <p:ph type="ftr" sz="quarter" idx="3"/>
          </p:nvPr>
        </p:nvSpPr>
        <p:spPr>
          <a:xfrm>
            <a:off x="3124200" y="6245225"/>
            <a:ext cx="2895600" cy="476250"/>
          </a:xfrm>
          <a:prstGeom prst="rect">
            <a:avLst/>
          </a:prstGeom>
          <a:noFill/>
          <a:ln>
            <a:noFill/>
          </a:ln>
          <a:effectLst/>
        </p:spPr>
        <p:txBody>
          <a:bodyPr vert="horz" wrap="square" lIns="91440" tIns="45720" rIns="91440" bIns="45720" numCol="1" spcCol="215900" anchor="t">
            <a:prstTxWarp prst="textNoShape">
              <a:avLst/>
            </a:prstTxWarp>
          </a:bodyPr>
          <a:lstStyle>
            <a:lvl1pPr algn="ctr" defTabSz="449580">
              <a:tabLst/>
              <a:defRPr sz="1400">
                <a:solidFill>
                  <a:srgbClr val="000000"/>
                </a:solidFill>
                <a:latin typeface="Calibri" pitchFamily="2" charset="0"/>
                <a:ea typeface="Arial" pitchFamily="2" charset="0"/>
                <a:cs typeface="Arial" pitchFamily="2" charset="0"/>
              </a:defRPr>
            </a:lvl1pPr>
          </a:lstStyle>
          <a:p>
            <a:pPr/>
          </a:p>
        </p:txBody>
      </p:sp>
      <p:sp>
        <p:nvSpPr>
          <p:cNvPr id="6" name="Rectangle 6"/>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8="/>
              </a:ext>
            </a:extLst>
          </p:cNvSpPr>
          <p:nvPr>
            <p:ph type="sldNum" sz="quarter" idx="4"/>
          </p:nvPr>
        </p:nvSpPr>
        <p:spPr>
          <a:xfrm>
            <a:off x="6553200" y="6245225"/>
            <a:ext cx="2133600" cy="476250"/>
          </a:xfrm>
          <a:prstGeom prst="rect">
            <a:avLst/>
          </a:prstGeom>
          <a:noFill/>
          <a:ln>
            <a:noFill/>
          </a:ln>
          <a:effectLst/>
        </p:spPr>
        <p:txBody>
          <a:bodyPr vert="horz" wrap="square" lIns="91440" tIns="45720" rIns="91440" bIns="45720" numCol="1" spcCol="215900" anchor="t">
            <a:prstTxWarp prst="textNoShape">
              <a:avLst/>
            </a:prstTxWarp>
          </a:bodyPr>
          <a:lstStyle>
            <a:lvl1pPr algn="r" defTabSz="449580">
              <a:tabLst/>
              <a:defRPr sz="1400">
                <a:solidFill>
                  <a:srgbClr val="000000"/>
                </a:solidFill>
                <a:latin typeface="Calibri" pitchFamily="2" charset="0"/>
                <a:ea typeface="Arial" pitchFamily="2" charset="0"/>
                <a:cs typeface="Arial" pitchFamily="2" charset="0"/>
              </a:defRPr>
            </a:lvl1pPr>
          </a:lstStyle>
          <a:p>
            <a:pPr/>
            <a:fld id="{16ABA06B-25FB-FE56-B513-D303EE5D4386}" type="slidenum">
              <a:t/>
            </a:fld>
          </a:p>
        </p:txBody>
      </p:sp>
    </p:spTree>
  </p:cSld>
  <p:clrMap bg1="lt1" tx1="dk1" bg2="lt2" tx2="dk2" accent1="accent1" accent2="accent2" accent3="accent3" accent4="accent4" accent5="accent5" accent6="accent6" hlink="hlink" folHlink="folHlink"/>
  <p:sldLayoutIdLst>
    <p:sldLayoutId id="2147483931" r:id="rId1"/>
    <p:sldLayoutId id="2147483932" r:id="rId2"/>
    <p:sldLayoutId id="2147483933" r:id="rId3"/>
    <p:sldLayoutId id="2147483934" r:id="rId4"/>
    <p:sldLayoutId id="2147483935" r:id="rId5"/>
    <p:sldLayoutId id="2147483936" r:id="rId6"/>
    <p:sldLayoutId id="2147483937" r:id="rId7"/>
    <p:sldLayoutId id="2147483938" r:id="rId8"/>
    <p:sldLayoutId id="2147483939" r:id="rId9"/>
    <p:sldLayoutId id="2147483940" r:id="rId10"/>
    <p:sldLayoutId id="2147483941" r:id="rId11"/>
  </p:sldLayoutIdLst>
  <p:hf sldNum="0" hdr="0" ftr="0" dt="0"/>
  <p:txStyles>
    <p:titleStyle>
      <a:lvl1pPr marL="0" marR="0" indent="0" algn="ctr" defTabSz="914400">
        <a:lnSpc>
          <a:spcPct val="100000"/>
        </a:lnSpc>
        <a:spcBef>
          <a:spcPts val="0"/>
        </a:spcBef>
        <a:spcAft>
          <a:spcPts val="0"/>
        </a:spcAft>
        <a:buNone/>
        <a:tabLst/>
        <a:defRPr sz="4400" b="0" i="0" u="none" strike="noStrike" kern="1" spc="0" baseline="0">
          <a:solidFill>
            <a:schemeClr val="tx2"/>
          </a:solidFill>
          <a:effectLst/>
          <a:latin typeface="Arial" pitchFamily="2" charset="0"/>
          <a:ea typeface="Arial" pitchFamily="2" charset="0"/>
          <a:cs typeface="Arial" pitchFamily="2" charset="0"/>
        </a:defRPr>
      </a:lvl1pPr>
      <a:lvl2pPr marL="4572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2pPr>
      <a:lvl3pPr marL="9144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3pPr>
      <a:lvl4pPr marL="13716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4pPr>
      <a:lvl5pPr marL="18288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titleStyle>
    <p:bodyStyle>
      <a:lvl1pPr marL="342900" marR="0" indent="-342900" algn="l" defTabSz="914400">
        <a:lnSpc>
          <a:spcPct val="100000"/>
        </a:lnSpc>
        <a:spcBef>
          <a:spcPts val="0"/>
        </a:spcBef>
        <a:spcAft>
          <a:spcPts val="0"/>
        </a:spcAft>
        <a:buClrTx/>
        <a:buSzTx/>
        <a:buFontTx/>
        <a:buChar char="•"/>
        <a:tabLst/>
        <a:defRPr sz="3200" b="0" i="0" u="none" strike="noStrike" kern="1" spc="0" baseline="0">
          <a:solidFill>
            <a:schemeClr val="tx1"/>
          </a:solidFill>
          <a:effectLst/>
          <a:latin typeface="Arial" pitchFamily="2" charset="0"/>
          <a:ea typeface="Arial" pitchFamily="2" charset="0"/>
          <a:cs typeface="Arial" pitchFamily="2" charset="0"/>
        </a:defRPr>
      </a:lvl1pPr>
      <a:lvl2pPr marL="742950" marR="0" indent="-285750" algn="l" defTabSz="914400">
        <a:lnSpc>
          <a:spcPct val="100000"/>
        </a:lnSpc>
        <a:spcBef>
          <a:spcPts val="670"/>
        </a:spcBef>
        <a:spcAft>
          <a:spcPts val="0"/>
        </a:spcAft>
        <a:buClrTx/>
        <a:buSzTx/>
        <a:buFontTx/>
        <a:buChar char="–"/>
        <a:tabLst/>
        <a:defRPr sz="2800" b="0" i="0" u="none" strike="noStrike" kern="1" spc="0" baseline="0">
          <a:solidFill>
            <a:schemeClr val="tx1"/>
          </a:solidFill>
          <a:effectLst/>
          <a:latin typeface="Arial" pitchFamily="2" charset="0"/>
          <a:ea typeface="Arial" pitchFamily="2" charset="0"/>
          <a:cs typeface="Arial" pitchFamily="2" charset="0"/>
        </a:defRPr>
      </a:lvl2pPr>
      <a:lvl3pPr marL="1143000" marR="0" indent="-228600" algn="l" defTabSz="914400">
        <a:lnSpc>
          <a:spcPct val="100000"/>
        </a:lnSpc>
        <a:spcBef>
          <a:spcPts val="575"/>
        </a:spcBef>
        <a:spcAft>
          <a:spcPts val="0"/>
        </a:spcAft>
        <a:buClrTx/>
        <a:buSzTx/>
        <a:buFontTx/>
        <a:buChar char="•"/>
        <a:tabLst/>
        <a:defRPr sz="2400" b="0" i="0" u="none" strike="noStrike" kern="1" spc="0" baseline="0">
          <a:solidFill>
            <a:schemeClr val="tx1"/>
          </a:solidFill>
          <a:effectLst/>
          <a:latin typeface="Arial" pitchFamily="2" charset="0"/>
          <a:ea typeface="Arial" pitchFamily="2" charset="0"/>
          <a:cs typeface="Arial" pitchFamily="2" charset="0"/>
        </a:defRPr>
      </a:lvl3pPr>
      <a:lvl4pPr marL="1600200" marR="0" indent="-228600" algn="l" defTabSz="914400">
        <a:lnSpc>
          <a:spcPct val="100000"/>
        </a:lnSpc>
        <a:spcBef>
          <a:spcPts val="480"/>
        </a:spcBef>
        <a:spcAft>
          <a:spcPts val="0"/>
        </a:spcAft>
        <a:buClrTx/>
        <a:buSzTx/>
        <a:buFontTx/>
        <a:buChar char="–"/>
        <a:tabLst/>
        <a:defRPr sz="2000" b="0" i="0" u="none" strike="noStrike" kern="1" spc="0" baseline="0">
          <a:solidFill>
            <a:schemeClr val="tx1"/>
          </a:solidFill>
          <a:effectLst/>
          <a:latin typeface="Arial" pitchFamily="2" charset="0"/>
          <a:ea typeface="Arial" pitchFamily="2" charset="0"/>
          <a:cs typeface="Arial" pitchFamily="2" charset="0"/>
        </a:defRPr>
      </a:lvl4pPr>
      <a:lvl5pPr marL="2057400" marR="0" indent="-228600" algn="l" defTabSz="914400">
        <a:lnSpc>
          <a:spcPct val="100000"/>
        </a:lnSpc>
        <a:spcBef>
          <a:spcPts val="480"/>
        </a:spcBef>
        <a:spcAft>
          <a:spcPts val="0"/>
        </a:spcAft>
        <a:buClrTx/>
        <a:buSzTx/>
        <a:buFontTx/>
        <a:buChar char="»"/>
        <a:tabLst/>
        <a:defRPr sz="2000" b="0" i="0" u="none" strike="noStrike" kern="1" spc="0" baseline="0">
          <a:solidFill>
            <a:schemeClr val="tx1"/>
          </a:solidFill>
          <a:effectLst/>
          <a:latin typeface="Arial" pitchFamily="2" charset="0"/>
          <a:ea typeface="Arial" pitchFamily="2" charset="0"/>
          <a:cs typeface="Arial"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bodyStyle>
    <p:otherStyle>
      <a:lvl1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1pPr>
      <a:lvl2pPr marL="4572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2pPr>
      <a:lvl3pPr marL="9144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3pPr>
      <a:lvl4pPr marL="13716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4pPr>
      <a:lvl5pPr marL="18288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otherStyle>
  </p:txStyles>
</p:sldMaster>
</file>

<file path=ppt/slideMasters/slideMaster2.xml><?xml version="1.0" encoding="utf-8"?>
<p:sldMaster xmlns:p="http://schemas.openxmlformats.org/presentationml/2006/main" xmlns:p14="http://schemas.microsoft.com/office/powerpoint/2010/main" xmlns:r="http://schemas.openxmlformats.org/officeDocument/2006/relationships" xmlns:a="http://schemas.openxmlformats.org/drawingml/2006/main">
  <p:cSld name="Vorschlag">
    <p:bg>
      <p:bgPr>
        <a:solidFill>
          <a:schemeClr val="bg1"/>
        </a:solidFill>
        <a:effectLst/>
      </p:bgPr>
    </p:bg>
    <p:spTree>
      <p:nvGrpSpPr>
        <p:cNvPr id="1" name=""/>
        <p:cNvGrpSpPr/>
        <p:nvPr/>
      </p:nvGrpSpPr>
      <p:grpSpPr>
        <a:xfrm>
          <a:off x="0" y="0"/>
          <a:ext cx="0" cy="0"/>
          <a:chOff x="0" y="0"/>
          <a:chExt cx="0" cy="0"/>
        </a:xfrm>
      </p:grpSpPr>
      <p:grpSp>
        <p:nvGrpSpPr>
          <p:cNvPr id="2" name="Group 2"/>
          <p:cNvGrpSpPr>
            <a:extLst>
              <a:ext uri="smNativeData">
                <pr:smNativeData xmlns:pr="smNativeData" val="SMDATA_7_gYnAVRMAAAAlAAAAAQAAAA8BAAAAkAAAAEgAAACQAAAASAAAAAAAAAAAAAAAAAAAABcAAAAUAAAAAAAAAAAAAAD/fwAA/38AAAAAAAAJAAAABAAAAAAAAAAMAAAAEAAAAAAAAAAAAAAAAAAAAAAAAAAfAAAAVAAAAAAAAAAAAAAAAAAAAAAAAAAAAAAAAAAAAAAAAAAAAAAAAAAAAAAAAAAAAAAAAAAAAAAAAAAAAAAAAAAAAAAAAAAAAAAAAAAAAAAAAAAAAAAAAAAAACEAAAAYAAAAFAAAAAAAAAAAAAAAaBAAADAqAAAQAAAAJgAAAAgAAAD/////AAAAAA=="/>
              </a:ext>
            </a:extLst>
          </p:cNvGrpSpPr>
          <p:nvPr/>
        </p:nvGrpSpPr>
        <p:grpSpPr>
          <a:xfrm>
            <a:off x="0" y="0"/>
            <a:ext cx="2667000" cy="6858000"/>
            <a:chOff x="0" y="0"/>
            <a:chExt cx="2667000" cy="6858000"/>
          </a:xfrm>
        </p:grpSpPr>
        <p:sp>
          <p:nvSpPr>
            <p:cNvPr id="4" name="Rectangle 3"/>
            <p:cNvSpPr>
              <a:extLst>
                <a:ext uri="smNativeData">
                  <pr:smNativeData xmlns:pr="smNativeData" val="SMDATA_13_gYnAVRMAAAAlAAAAZAAAAA0AAAAAkAAAAEgAAACQAAAASAAAAAAAAAABAAAAAAAAAAEAAABQAAAAAAAAAAAA4D8AAAAAAADgPwAAAAAAAOA/AAAAAAAA4D8AAAAAAADgPwAAAAAAAOA/AAAAAAAA4D8AAAAAAADgPwAAAAAAAOA/AAAAAAAA4D8CAAAAjAAAAAEAAAADAAAAdHR0AP///wgAAAAAAAAAAAAAAAAAAAAAAAAAAAAAAAAAAAAAeAAAAAEAAABAAAAAZAAAAAAAAAC0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B0dHQAAAAAAQAAAAAAAAAAAAAAAAAAAAAAAAAAAAAAAAAAAAAAAAAAAAAAAn9/fwAAAAADzMzMAMDA/wB/f38AAAAAAAAAAAAAAAAAAAAAAAAAAAAhAAAAGAAAABQAAAAwDAAAAAAAAGgQAAAwKgAAACAAACYAAAAIAAAA//////////8="/>
                </a:ext>
              </a:extLst>
            </p:cNvSpPr>
            <p:nvPr/>
          </p:nvSpPr>
          <p:spPr>
            <a:xfrm>
              <a:off x="1981200" y="0"/>
              <a:ext cx="685800" cy="6858000"/>
            </a:xfrm>
            <a:prstGeom prst="rect">
              <a:avLst/>
            </a:prstGeom>
            <a:gradFill flip="none" rotWithShape="0">
              <a:gsLst>
                <a:gs pos="0">
                  <a:srgbClr val="747474"/>
                </a:gs>
                <a:gs pos="100000">
                  <a:schemeClr val="bg1"/>
                </a:gs>
              </a:gsLst>
              <a:lin ang="10800000" scaled="0"/>
              <a:tileRect/>
            </a:gradFill>
            <a:ln>
              <a:noFill/>
            </a:ln>
            <a:effectLst/>
          </p:spPr>
          <p:txBody>
            <a:bodyPr vert="horz" wrap="none" lIns="91440" tIns="45720" rIns="91440" bIns="45720" numCol="1" spcCol="215900" anchor="ctr"/>
            <a:lstStyle/>
            <a:p>
              <a:pPr algn="ctr">
                <a:spcBef>
                  <a:spcPts val="0"/>
                </a:spcBef>
                <a:defRPr>
                  <a:solidFill>
                    <a:srgbClr val="000000"/>
                  </a:solidFill>
                </a:defRPr>
              </a:pPr>
            </a:p>
          </p:txBody>
        </p:sp>
        <p:pic>
          <p:nvPicPr>
            <p:cNvPr id="3" name="Picture 4" descr="slidemaster_med3"/>
            <p:cNvPicPr>
              <a:picLocks noChangeAspect="1"/>
              <a:extLst>
                <a:ext uri="smNativeData">
                  <pr:smNativeData xmlns:pr="smNativeData" val="SMDATA_15_gYnAVRMAAAAlAAAAEQAAAC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AcAAAA4AAAAAAAAAAAAAAAAAAAA////AAAAAAAAAAAAAAAAAAAAAAAAAAAAAAAAAAAAAABkAAAAZAAAAAAAAAAjAAAABAAAAGQAAAAXAAAAFAAAAAAAAAAAAAAA/38AAP9/AAAAAAAACQAAAAQAAAADAAAADAAAABAAAAAAAAAAAAAAAAAAAAAAAAAAHgAAAGgAAAAAAAAAAAAAAAAAAAAAAAAAAAAAABAnAAAQJwAAAAAAAAAAAAAAAAAAAAAAAAAAAAAAAAAAAAAAAAAAAAAUAAAAAAAAAMDA/wAAAAAAZAAAADIAAAAAAAAAZAAAAAAAAAB/f38ACgAAAB8AAABUAAAAAAAABQAAAAEAAAAAAAAAAAAAAAAAAAAAAAAAAAAAAAAAAAAAAAAAAAAAAAJ/f38AAAAAA8zMzADAwP8Af39/AAAAAAAAAAAAAAAAAP///wAAAAAAIQAAABgAAAAUAAAAAAAAAAAAAAAqDQAAMCoAAAAAAAAmAAAACAAAAP//////////"/>
                </a:ext>
              </a:extLst>
            </p:cNvPicPr>
            <p:nvPr/>
          </p:nvPicPr>
          <p:blipFill>
            <a:blip r:embed="rId1"/>
            <a:stretch>
              <a:fillRect/>
            </a:stretch>
          </p:blipFill>
          <p:spPr>
            <a:xfrm>
              <a:off x="0" y="0"/>
              <a:ext cx="2139950" cy="6858000"/>
            </a:xfrm>
            <a:prstGeom prst="rect">
              <a:avLst/>
            </a:prstGeom>
            <a:noFill/>
            <a:ln>
              <a:noFill/>
            </a:ln>
            <a:effectLst/>
          </p:spPr>
        </p:pic>
      </p:grpSp>
      <p:sp>
        <p:nvSpPr>
          <p:cNvPr id="5" name="Rectangle 5"/>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GcG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ADwAAaAEAAGA2AADoCAAAEAAAACYAAAAIAAAA//////////8="/>
              </a:ext>
            </a:extLst>
          </p:cNvSpPr>
          <p:nvPr>
            <p:ph type="title"/>
          </p:nvPr>
        </p:nvSpPr>
        <p:spPr>
          <a:xfrm>
            <a:off x="2438400" y="228600"/>
            <a:ext cx="6400800" cy="1219200"/>
          </a:xfrm>
          <a:prstGeom prst="rect">
            <a:avLst/>
          </a:prstGeom>
          <a:noFill/>
          <a:ln>
            <a:noFill/>
          </a:ln>
          <a:effectLst/>
        </p:spPr>
        <p:txBody>
          <a:bodyPr vert="horz" wrap="square" lIns="91440" tIns="45720" rIns="91440" bIns="45720" numCol="1" spcCol="215900" anchor="ctr">
            <a:prstTxWarp prst="textNoShape">
              <a:avLst/>
            </a:prstTxWarp>
          </a:bodyPr>
          <a:lstStyle/>
          <a:p>
            <a:pPr/>
            <a:r>
              <a:t>Titelmasterformat durch Klicken bearbeiten</a:t>
            </a:r>
          </a:p>
        </p:txBody>
      </p:sp>
      <p:sp>
        <p:nvSpPr>
          <p:cNvPr id="6" name="Rectangle 6"/>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ADwAA2AkAAGA2AACAJQAAEAAAACYAAAAIAAAA//////////8="/>
              </a:ext>
            </a:extLst>
          </p:cNvSpPr>
          <p:nvPr>
            <p:ph type="body" idx="1"/>
          </p:nvPr>
        </p:nvSpPr>
        <p:spPr>
          <a:xfrm>
            <a:off x="2438400" y="1600200"/>
            <a:ext cx="6400800" cy="4495800"/>
          </a:xfrm>
          <a:prstGeom prst="rect">
            <a:avLst/>
          </a:prstGeom>
          <a:noFill/>
          <a:ln>
            <a:noFill/>
          </a:ln>
          <a:effectLst/>
        </p:spPr>
        <p:txBody>
          <a:bodyPr vert="horz" wrap="square" lIns="91440" tIns="45720" rIns="91440" bIns="45720" numCol="1" spcCol="215900" anchor="t">
            <a:prstTxWarp prst="textNoShape">
              <a:avLst/>
            </a:prstTxWarp>
          </a:bodyPr>
          <a:lstStyle/>
          <a:p>
            <a:pPr/>
            <a:r>
              <a:t>Textmasterformate durch Klicken bearbeiten</a:t>
            </a:r>
          </a:p>
          <a:p>
            <a:pPr lvl="1"/>
            <a:r>
              <a:t>Zweite Ebene</a:t>
            </a:r>
          </a:p>
          <a:p>
            <a:pPr lvl="2"/>
            <a:r>
              <a:t>Dritte Ebene</a:t>
            </a:r>
          </a:p>
          <a:p>
            <a:pPr lvl="3"/>
            <a:r>
              <a:t>Vierte Ebene</a:t>
            </a:r>
          </a:p>
          <a:p>
            <a:pPr lvl="4"/>
            <a:r>
              <a:t>Fünfte Ebene</a:t>
            </a:r>
          </a:p>
        </p:txBody>
      </p:sp>
      <p:sp>
        <p:nvSpPr>
          <p:cNvPr id="7" name="Rectangle 7"/>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IwC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wAAAAcCYAAKMMAABAKQAAEAAAACYAAAAIAAAA//////////8="/>
              </a:ext>
            </a:extLst>
          </p:cNvSpPr>
          <p:nvPr>
            <p:ph type="dt" sz="half" idx="2"/>
          </p:nvPr>
        </p:nvSpPr>
        <p:spPr>
          <a:xfrm>
            <a:off x="152400" y="6248400"/>
            <a:ext cx="1901825" cy="457200"/>
          </a:xfrm>
          <a:prstGeom prst="rect">
            <a:avLst/>
          </a:prstGeom>
          <a:noFill/>
          <a:ln>
            <a:noFill/>
          </a:ln>
          <a:effectLst/>
        </p:spPr>
        <p:txBody>
          <a:bodyPr vert="horz" wrap="square" lIns="91440" tIns="45720" rIns="91440" bIns="45720" numCol="1" spcCol="215900" anchor="t">
            <a:prstTxWarp prst="textNoShape">
              <a:avLst/>
            </a:prstTxWarp>
          </a:bodyPr>
          <a:lstStyle>
            <a:lvl1pPr defTabSz="449580">
              <a:tabLst/>
              <a:defRPr sz="1000">
                <a:solidFill>
                  <a:srgbClr val="000000"/>
                </a:solidFill>
                <a:effectLst>
                  <a:outerShdw dist="63500" dir="3600000" algn="tl" rotWithShape="0">
                    <a:srgbClr val="000000">
                      <a:alpha val="40000"/>
                    </a:srgbClr>
                  </a:outerShdw>
                </a:effectLst>
                <a:latin typeface="Calibri" pitchFamily="2" charset="0"/>
                <a:ea typeface="Arial" pitchFamily="2" charset="0"/>
                <a:cs typeface="Arial" pitchFamily="2" charset="0"/>
              </a:defRPr>
            </a:lvl1pPr>
          </a:lstStyle>
          <a:p>
            <a:pPr/>
          </a:p>
        </p:txBody>
      </p:sp>
      <p:sp>
        <p:nvSpPr>
          <p:cNvPr id="8" name="Rectangle 8"/>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CznRA8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cCYAAAglAABAKQAAEAAAACYAAAAIAAAA//////////8="/>
              </a:ext>
            </a:extLst>
          </p:cNvSpPr>
          <p:nvPr>
            <p:ph type="ftr" sz="quarter" idx="3"/>
          </p:nvPr>
        </p:nvSpPr>
        <p:spPr>
          <a:xfrm>
            <a:off x="3124200" y="6248400"/>
            <a:ext cx="2895600" cy="457200"/>
          </a:xfrm>
          <a:prstGeom prst="rect">
            <a:avLst/>
          </a:prstGeom>
          <a:noFill/>
          <a:ln>
            <a:noFill/>
          </a:ln>
          <a:effectLst/>
        </p:spPr>
        <p:txBody>
          <a:bodyPr vert="horz" wrap="square" lIns="91440" tIns="45720" rIns="91440" bIns="45720" numCol="1" spcCol="215900" anchor="t">
            <a:prstTxWarp prst="textNoShape">
              <a:avLst/>
            </a:prstTxWarp>
          </a:bodyPr>
          <a:lstStyle>
            <a:lvl1pPr algn="ctr" defTabSz="449580">
              <a:tabLst/>
              <a:defRPr sz="1000">
                <a:solidFill>
                  <a:srgbClr val="000000"/>
                </a:solidFill>
                <a:effectLst>
                  <a:outerShdw dist="63500" dir="3600000" algn="tl" rotWithShape="0">
                    <a:srgbClr val="000000">
                      <a:alpha val="40000"/>
                    </a:srgbClr>
                  </a:outerShdw>
                </a:effectLst>
                <a:latin typeface="Calibri" pitchFamily="2" charset="0"/>
                <a:ea typeface="Arial" pitchFamily="2" charset="0"/>
                <a:cs typeface="Arial" pitchFamily="2" charset="0"/>
              </a:defRPr>
            </a:lvl1pPr>
          </a:lstStyle>
          <a:p>
            <a:pPr/>
          </a:p>
        </p:txBody>
      </p:sp>
      <p:sp>
        <p:nvSpPr>
          <p:cNvPr id="9" name="Rectangle 9"/>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GVlZWU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oKgAAcCYAAGA2AABAKQAAEAAAACYAAAAIAAAA//////////8="/>
              </a:ext>
            </a:extLst>
          </p:cNvSpPr>
          <p:nvPr>
            <p:ph type="sldNum" sz="quarter" idx="4"/>
          </p:nvPr>
        </p:nvSpPr>
        <p:spPr>
          <a:xfrm>
            <a:off x="6934200" y="6248400"/>
            <a:ext cx="1905000" cy="457200"/>
          </a:xfrm>
          <a:prstGeom prst="rect">
            <a:avLst/>
          </a:prstGeom>
          <a:noFill/>
          <a:ln>
            <a:noFill/>
          </a:ln>
          <a:effectLst/>
        </p:spPr>
        <p:txBody>
          <a:bodyPr vert="horz" wrap="square" lIns="91440" tIns="45720" rIns="91440" bIns="45720" numCol="1" spcCol="215900" anchor="t">
            <a:prstTxWarp prst="textNoShape">
              <a:avLst/>
            </a:prstTxWarp>
          </a:bodyPr>
          <a:lstStyle>
            <a:lvl1pPr algn="r" defTabSz="449580">
              <a:tabLst/>
              <a:defRPr sz="1000">
                <a:solidFill>
                  <a:srgbClr val="000000"/>
                </a:solidFill>
                <a:effectLst>
                  <a:outerShdw dist="63500" dir="3600000" algn="tl" rotWithShape="0">
                    <a:srgbClr val="000000">
                      <a:alpha val="40000"/>
                    </a:srgbClr>
                  </a:outerShdw>
                </a:effectLst>
                <a:latin typeface="Calibri" pitchFamily="2" charset="0"/>
                <a:ea typeface="Arial" pitchFamily="2" charset="0"/>
                <a:cs typeface="Arial" pitchFamily="2" charset="0"/>
              </a:defRPr>
            </a:lvl1pPr>
          </a:lstStyle>
          <a:p>
            <a:pPr/>
            <a:fld id="{16ABDE60-2EFB-FE28-B513-D87D905D438D}" type="slidenum">
              <a:t/>
            </a:fld>
          </a:p>
        </p:txBody>
      </p:sp>
    </p:spTree>
  </p:cSld>
  <p:clrMap bg1="lt1" tx1="dk1" bg2="lt2" tx2="dk2" accent1="accent1" accent2="accent2" accent3="accent3" accent4="accent4" accent5="accent5" accent6="accent6" hlink="hlink" folHlink="folHlink"/>
  <p:sldLayoutIdLst>
    <p:sldLayoutId id="2147483744" r:id="rId2"/>
    <p:sldLayoutId id="2147483745" r:id="rId3"/>
    <p:sldLayoutId id="2147483746" r:id="rId4"/>
    <p:sldLayoutId id="2147483747" r:id="rId5"/>
    <p:sldLayoutId id="2147483748" r:id="rId6"/>
    <p:sldLayoutId id="2147483749" r:id="rId7"/>
    <p:sldLayoutId id="2147483750" r:id="rId8"/>
    <p:sldLayoutId id="2147483751" r:id="rId9"/>
    <p:sldLayoutId id="2147483752" r:id="rId10"/>
    <p:sldLayoutId id="2147483753" r:id="rId11"/>
    <p:sldLayoutId id="2147483754" r:id="rId12"/>
  </p:sldLayoutIdLst>
  <p:hf sldNum="0" hdr="0" ftr="0" dt="0"/>
  <p:txStyles>
    <p:titleStyle>
      <a:lvl1pPr marL="0" marR="0" indent="0" algn="l" defTabSz="914400">
        <a:lnSpc>
          <a:spcPct val="100000"/>
        </a:lnSpc>
        <a:spcBef>
          <a:spcPts val="0"/>
        </a:spcBef>
        <a:spcAft>
          <a:spcPts val="0"/>
        </a:spcAft>
        <a:buNone/>
        <a:tabLst/>
        <a:defRPr sz="3600" b="0" i="0" u="none" strike="noStrike" kern="1" spc="0" baseline="0">
          <a:solidFill>
            <a:schemeClr val="tx2"/>
          </a:solidFill>
          <a:effectLst/>
          <a:latin typeface="Arial" pitchFamily="2" charset="0"/>
          <a:ea typeface="Arial" pitchFamily="2" charset="0"/>
          <a:cs typeface="Arial" pitchFamily="2" charset="0"/>
        </a:defRPr>
      </a:lvl1pPr>
      <a:lvl2pPr marL="4572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2pPr>
      <a:lvl3pPr marL="9144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3pPr>
      <a:lvl4pPr marL="13716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4pPr>
      <a:lvl5pPr marL="18288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titleStyle>
    <p:bodyStyle>
      <a:lvl1pPr marL="342900" marR="0" indent="-342900" algn="l" defTabSz="914400">
        <a:lnSpc>
          <a:spcPct val="100000"/>
        </a:lnSpc>
        <a:spcBef>
          <a:spcPts val="0"/>
        </a:spcBef>
        <a:spcAft>
          <a:spcPts val="0"/>
        </a:spcAft>
        <a:buClr>
          <a:schemeClr val="hlink"/>
        </a:buClr>
        <a:buSzPts val="2240"/>
        <a:buFont typeface="Wingdings" pitchFamily="0" charset="2"/>
        <a:buChar char="n"/>
        <a:tabLst/>
        <a:defRPr sz="3200" b="0" i="0" u="none" strike="noStrike" kern="1" spc="0" baseline="0">
          <a:solidFill>
            <a:schemeClr val="tx1"/>
          </a:solidFill>
          <a:effectLst/>
          <a:latin typeface="Arial" pitchFamily="2" charset="0"/>
          <a:ea typeface="Arial" pitchFamily="2" charset="0"/>
          <a:cs typeface="Arial" pitchFamily="2" charset="0"/>
        </a:defRPr>
      </a:lvl1pPr>
      <a:lvl2pPr marL="742950" marR="0" indent="-285750" algn="l" defTabSz="914400">
        <a:lnSpc>
          <a:spcPct val="100000"/>
        </a:lnSpc>
        <a:spcBef>
          <a:spcPts val="670"/>
        </a:spcBef>
        <a:spcAft>
          <a:spcPts val="0"/>
        </a:spcAft>
        <a:buClr>
          <a:schemeClr val="folHlink"/>
        </a:buClr>
        <a:buSzPts val="1960"/>
        <a:buFont typeface="Wingdings" pitchFamily="0" charset="2"/>
        <a:buChar char="l"/>
        <a:tabLst/>
        <a:defRPr sz="2800" b="0" i="0" u="none" strike="noStrike" kern="1" spc="0" baseline="0">
          <a:solidFill>
            <a:schemeClr val="tx1"/>
          </a:solidFill>
          <a:effectLst/>
          <a:latin typeface="Arial" pitchFamily="2" charset="0"/>
          <a:ea typeface="Arial" pitchFamily="2" charset="0"/>
          <a:cs typeface="Arial" pitchFamily="2" charset="0"/>
        </a:defRPr>
      </a:lvl2pPr>
      <a:lvl3pPr marL="1143000" marR="0" indent="-228600" algn="l" defTabSz="914400">
        <a:lnSpc>
          <a:spcPct val="100000"/>
        </a:lnSpc>
        <a:spcBef>
          <a:spcPts val="575"/>
        </a:spcBef>
        <a:spcAft>
          <a:spcPts val="0"/>
        </a:spcAft>
        <a:buClr>
          <a:schemeClr val="hlink"/>
        </a:buClr>
        <a:buSzPts val="1680"/>
        <a:buFont typeface="Wingdings" pitchFamily="0" charset="2"/>
        <a:buChar char="n"/>
        <a:tabLst/>
        <a:defRPr sz="2400" b="0" i="0" u="none" strike="noStrike" kern="1" spc="0" baseline="0">
          <a:solidFill>
            <a:schemeClr val="tx1"/>
          </a:solidFill>
          <a:effectLst/>
          <a:latin typeface="Arial" pitchFamily="2" charset="0"/>
          <a:ea typeface="Arial" pitchFamily="2" charset="0"/>
          <a:cs typeface="Arial" pitchFamily="2" charset="0"/>
        </a:defRPr>
      </a:lvl3pPr>
      <a:lvl4pPr marL="1600200" marR="0" indent="-228600" algn="l" defTabSz="914400">
        <a:lnSpc>
          <a:spcPct val="100000"/>
        </a:lnSpc>
        <a:spcBef>
          <a:spcPts val="480"/>
        </a:spcBef>
        <a:spcAft>
          <a:spcPts val="0"/>
        </a:spcAft>
        <a:buClr>
          <a:schemeClr val="folHlink"/>
        </a:buClr>
        <a:buSzPts val="1400"/>
        <a:buFont typeface="Wingdings" pitchFamily="0" charset="2"/>
        <a:buChar char="l"/>
        <a:tabLst/>
        <a:defRPr sz="2000" b="0" i="0" u="none" strike="noStrike" kern="1" spc="0" baseline="0">
          <a:solidFill>
            <a:schemeClr val="tx1"/>
          </a:solidFill>
          <a:effectLst/>
          <a:latin typeface="Arial" pitchFamily="2" charset="0"/>
          <a:ea typeface="Arial" pitchFamily="2" charset="0"/>
          <a:cs typeface="Arial" pitchFamily="2" charset="0"/>
        </a:defRPr>
      </a:lvl4pPr>
      <a:lvl5pPr marL="2057400" marR="0" indent="-228600" algn="l" defTabSz="914400">
        <a:lnSpc>
          <a:spcPct val="100000"/>
        </a:lnSpc>
        <a:spcBef>
          <a:spcPts val="480"/>
        </a:spcBef>
        <a:spcAft>
          <a:spcPts val="0"/>
        </a:spcAft>
        <a:buClr>
          <a:schemeClr val="hlink"/>
        </a:buClr>
        <a:buSzPts val="1400"/>
        <a:buFont typeface="Wingdings" pitchFamily="0" charset="2"/>
        <a:buChar char="n"/>
        <a:tabLst/>
        <a:defRPr sz="2000" b="0" i="0" u="none" strike="noStrike" kern="1" spc="0" baseline="0">
          <a:solidFill>
            <a:schemeClr val="tx1"/>
          </a:solidFill>
          <a:effectLst/>
          <a:latin typeface="Arial" pitchFamily="2" charset="0"/>
          <a:ea typeface="Arial" pitchFamily="2" charset="0"/>
          <a:cs typeface="Arial"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bodyStyle>
    <p:otherStyle>
      <a:lvl1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1pPr>
      <a:lvl2pPr marL="4572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2pPr>
      <a:lvl3pPr marL="9144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3pPr>
      <a:lvl4pPr marL="13716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4pPr>
      <a:lvl5pPr marL="18288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otherStyle>
  </p:txStyles>
</p:sldMaster>
</file>

<file path=ppt/slideMasters/slideMaster20.xml><?xml version="1.0" encoding="utf-8"?>
<p:sldMaster xmlns:p="http://schemas.openxmlformats.org/presentationml/2006/main" xmlns:p14="http://schemas.microsoft.com/office/powerpoint/2010/main" xmlns:r="http://schemas.openxmlformats.org/officeDocument/2006/relationships" xmlns:a="http://schemas.openxmlformats.org/drawingml/2006/main">
  <p:cSld name="13_Standarddesign">
    <p:bg>
      <p:bgPr>
        <a:solidFill>
          <a:srgbClr val="FF0066"/>
        </a:solidFill>
        <a:effectLst/>
      </p:bgPr>
    </p:bg>
    <p:spTree>
      <p:nvGrpSpPr>
        <p:cNvPr id="1" name=""/>
        <p:cNvGrpSpPr/>
        <p:nvPr/>
      </p:nvGrpSpPr>
      <p:grpSpPr>
        <a:xfrm>
          <a:off x="0" y="0"/>
          <a:ext cx="0" cy="0"/>
          <a:chOff x="0" y="0"/>
          <a:chExt cx="0" cy="0"/>
        </a:xfrm>
      </p:grpSpPr>
      <p:sp>
        <p:nvSpPr>
          <p:cNvPr id="2" name="Rectangle 2"/>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8="/>
              </a:ext>
            </a:extLst>
          </p:cNvSpPr>
          <p:nvPr>
            <p:ph type="title"/>
          </p:nvPr>
        </p:nvSpPr>
        <p:spPr>
          <a:xfrm>
            <a:off x="457200" y="274955"/>
            <a:ext cx="8229600" cy="1143000"/>
          </a:xfrm>
          <a:prstGeom prst="rect">
            <a:avLst/>
          </a:prstGeom>
          <a:noFill/>
          <a:ln>
            <a:noFill/>
          </a:ln>
          <a:effectLst/>
        </p:spPr>
        <p:txBody>
          <a:bodyPr vert="horz" wrap="square" lIns="91440" tIns="45720" rIns="91440" bIns="45720" numCol="1" spcCol="215900" anchor="ctr">
            <a:prstTxWarp prst="textNoShape">
              <a:avLst/>
            </a:prstTxWarp>
          </a:bodyPr>
          <a:lstStyle/>
          <a:p>
            <a:pPr/>
            <a:r>
              <a:t>Titelmasterformat durch Klicken bearbeiten</a:t>
            </a:r>
          </a:p>
        </p:txBody>
      </p:sp>
      <p:sp>
        <p:nvSpPr>
          <p:cNvPr id="3" name="Rectangle 3"/>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HA1AACwJQAAEAAAACYAAAAIAAAA//////////8="/>
              </a:ext>
            </a:extLst>
          </p:cNvSpPr>
          <p:nvPr>
            <p:ph type="body" idx="1"/>
          </p:nvPr>
        </p:nvSpPr>
        <p:spPr>
          <a:xfrm>
            <a:off x="457200" y="1600200"/>
            <a:ext cx="8229600" cy="4526280"/>
          </a:xfrm>
          <a:prstGeom prst="rect">
            <a:avLst/>
          </a:prstGeom>
          <a:noFill/>
          <a:ln>
            <a:noFill/>
          </a:ln>
          <a:effectLst/>
        </p:spPr>
        <p:txBody>
          <a:bodyPr vert="horz" wrap="square" lIns="91440" tIns="45720" rIns="91440" bIns="45720" numCol="1" spcCol="215900" anchor="t">
            <a:prstTxWarp prst="textNoShape">
              <a:avLst/>
            </a:prstTxWarp>
          </a:bodyPr>
          <a:lstStyle/>
          <a:p>
            <a:pPr/>
            <a:r>
              <a:t>Textmasterformate durch Klicken bearbeiten</a:t>
            </a:r>
          </a:p>
          <a:p>
            <a:pPr lvl="1"/>
            <a:r>
              <a:t>Zweite Ebene</a:t>
            </a:r>
          </a:p>
          <a:p>
            <a:pPr lvl="2"/>
            <a:r>
              <a:t>Dritte Ebene</a:t>
            </a:r>
          </a:p>
          <a:p>
            <a:pPr lvl="3"/>
            <a:r>
              <a:t>Vierte Ebene</a:t>
            </a:r>
          </a:p>
          <a:p>
            <a:pPr lvl="4"/>
            <a:r>
              <a:t>Fünfte Ebene</a:t>
            </a:r>
          </a:p>
        </p:txBody>
      </p:sp>
      <p:sp>
        <p:nvSpPr>
          <p:cNvPr id="4" name="Rectangle 4"/>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8="/>
              </a:ext>
            </a:extLst>
          </p:cNvSpPr>
          <p:nvPr>
            <p:ph type="dt" sz="half" idx="2"/>
          </p:nvPr>
        </p:nvSpPr>
        <p:spPr>
          <a:xfrm>
            <a:off x="457200" y="6245225"/>
            <a:ext cx="2133600" cy="476250"/>
          </a:xfrm>
          <a:prstGeom prst="rect">
            <a:avLst/>
          </a:prstGeom>
          <a:noFill/>
          <a:ln>
            <a:noFill/>
          </a:ln>
          <a:effectLst/>
        </p:spPr>
        <p:txBody>
          <a:bodyPr vert="horz" wrap="square" lIns="91440" tIns="45720" rIns="91440" bIns="45720" numCol="1" spcCol="215900" anchor="t">
            <a:prstTxWarp prst="textNoShape">
              <a:avLst/>
            </a:prstTxWarp>
          </a:bodyPr>
          <a:lstStyle>
            <a:lvl1pPr defTabSz="449580">
              <a:tabLst/>
              <a:defRPr sz="1400">
                <a:solidFill>
                  <a:srgbClr val="000000"/>
                </a:solidFill>
                <a:latin typeface="Calibri" pitchFamily="2" charset="0"/>
                <a:ea typeface="Arial" pitchFamily="2" charset="0"/>
                <a:cs typeface="Arial" pitchFamily="2" charset="0"/>
              </a:defRPr>
            </a:lvl1pPr>
          </a:lstStyle>
          <a:p>
            <a:pPr/>
          </a:p>
        </p:txBody>
      </p:sp>
      <p:sp>
        <p:nvSpPr>
          <p:cNvPr id="5" name="Rectangle 5"/>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8="/>
              </a:ext>
            </a:extLst>
          </p:cNvSpPr>
          <p:nvPr>
            <p:ph type="ftr" sz="quarter" idx="3"/>
          </p:nvPr>
        </p:nvSpPr>
        <p:spPr>
          <a:xfrm>
            <a:off x="3124200" y="6245225"/>
            <a:ext cx="2895600" cy="476250"/>
          </a:xfrm>
          <a:prstGeom prst="rect">
            <a:avLst/>
          </a:prstGeom>
          <a:noFill/>
          <a:ln>
            <a:noFill/>
          </a:ln>
          <a:effectLst/>
        </p:spPr>
        <p:txBody>
          <a:bodyPr vert="horz" wrap="square" lIns="91440" tIns="45720" rIns="91440" bIns="45720" numCol="1" spcCol="215900" anchor="t">
            <a:prstTxWarp prst="textNoShape">
              <a:avLst/>
            </a:prstTxWarp>
          </a:bodyPr>
          <a:lstStyle>
            <a:lvl1pPr algn="ctr" defTabSz="449580">
              <a:tabLst/>
              <a:defRPr sz="1400">
                <a:solidFill>
                  <a:srgbClr val="000000"/>
                </a:solidFill>
                <a:latin typeface="Calibri" pitchFamily="2" charset="0"/>
                <a:ea typeface="Arial" pitchFamily="2" charset="0"/>
                <a:cs typeface="Arial" pitchFamily="2" charset="0"/>
              </a:defRPr>
            </a:lvl1pPr>
          </a:lstStyle>
          <a:p>
            <a:pPr/>
          </a:p>
        </p:txBody>
      </p:sp>
      <p:sp>
        <p:nvSpPr>
          <p:cNvPr id="6" name="Rectangle 6"/>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8="/>
              </a:ext>
            </a:extLst>
          </p:cNvSpPr>
          <p:nvPr>
            <p:ph type="sldNum" sz="quarter" idx="4"/>
          </p:nvPr>
        </p:nvSpPr>
        <p:spPr>
          <a:xfrm>
            <a:off x="6553200" y="6245225"/>
            <a:ext cx="2133600" cy="476250"/>
          </a:xfrm>
          <a:prstGeom prst="rect">
            <a:avLst/>
          </a:prstGeom>
          <a:noFill/>
          <a:ln>
            <a:noFill/>
          </a:ln>
          <a:effectLst/>
        </p:spPr>
        <p:txBody>
          <a:bodyPr vert="horz" wrap="square" lIns="91440" tIns="45720" rIns="91440" bIns="45720" numCol="1" spcCol="215900" anchor="t">
            <a:prstTxWarp prst="textNoShape">
              <a:avLst/>
            </a:prstTxWarp>
          </a:bodyPr>
          <a:lstStyle>
            <a:lvl1pPr algn="r" defTabSz="449580">
              <a:tabLst/>
              <a:defRPr sz="1400">
                <a:solidFill>
                  <a:srgbClr val="000000"/>
                </a:solidFill>
                <a:latin typeface="Calibri" pitchFamily="2" charset="0"/>
                <a:ea typeface="Arial" pitchFamily="2" charset="0"/>
                <a:cs typeface="Arial" pitchFamily="2" charset="0"/>
              </a:defRPr>
            </a:lvl1pPr>
          </a:lstStyle>
          <a:p>
            <a:pPr/>
            <a:fld id="{16ABD09F-D1FB-FE26-B513-27739E5D4372}" type="slidenum">
              <a:t/>
            </a:fld>
          </a:p>
        </p:txBody>
      </p:sp>
    </p:spTree>
  </p:cSld>
  <p:clrMap bg1="lt1" tx1="dk1" bg2="lt2" tx2="dk2" accent1="accent1" accent2="accent2" accent3="accent3" accent4="accent4" accent5="accent5" accent6="accent6" hlink="hlink" folHlink="folHlink"/>
  <p:sldLayoutIdLst>
    <p:sldLayoutId id="2147483942" r:id="rId1"/>
    <p:sldLayoutId id="2147483943" r:id="rId2"/>
    <p:sldLayoutId id="2147483944" r:id="rId3"/>
    <p:sldLayoutId id="2147483945" r:id="rId4"/>
    <p:sldLayoutId id="2147483946" r:id="rId5"/>
    <p:sldLayoutId id="2147483947" r:id="rId6"/>
    <p:sldLayoutId id="2147483948" r:id="rId7"/>
    <p:sldLayoutId id="2147483949" r:id="rId8"/>
    <p:sldLayoutId id="2147483950" r:id="rId9"/>
    <p:sldLayoutId id="2147483951" r:id="rId10"/>
    <p:sldLayoutId id="2147483952" r:id="rId11"/>
  </p:sldLayoutIdLst>
  <p:hf sldNum="0" hdr="0" ftr="0" dt="0"/>
  <p:txStyles>
    <p:titleStyle>
      <a:lvl1pPr marL="0" marR="0" indent="0" algn="ctr" defTabSz="914400">
        <a:lnSpc>
          <a:spcPct val="100000"/>
        </a:lnSpc>
        <a:spcBef>
          <a:spcPts val="0"/>
        </a:spcBef>
        <a:spcAft>
          <a:spcPts val="0"/>
        </a:spcAft>
        <a:buNone/>
        <a:tabLst/>
        <a:defRPr sz="4400" b="0" i="0" u="none" strike="noStrike" kern="1" spc="0" baseline="0">
          <a:solidFill>
            <a:schemeClr val="tx2"/>
          </a:solidFill>
          <a:effectLst/>
          <a:latin typeface="Arial" pitchFamily="2" charset="0"/>
          <a:ea typeface="Arial" pitchFamily="2" charset="0"/>
          <a:cs typeface="Arial" pitchFamily="2" charset="0"/>
        </a:defRPr>
      </a:lvl1pPr>
      <a:lvl2pPr marL="4572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2pPr>
      <a:lvl3pPr marL="9144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3pPr>
      <a:lvl4pPr marL="13716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4pPr>
      <a:lvl5pPr marL="18288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titleStyle>
    <p:bodyStyle>
      <a:lvl1pPr marL="342900" marR="0" indent="-342900" algn="l" defTabSz="914400">
        <a:lnSpc>
          <a:spcPct val="100000"/>
        </a:lnSpc>
        <a:spcBef>
          <a:spcPts val="0"/>
        </a:spcBef>
        <a:spcAft>
          <a:spcPts val="0"/>
        </a:spcAft>
        <a:buClrTx/>
        <a:buSzTx/>
        <a:buFontTx/>
        <a:buChar char="•"/>
        <a:tabLst/>
        <a:defRPr sz="3200" b="0" i="0" u="none" strike="noStrike" kern="1" spc="0" baseline="0">
          <a:solidFill>
            <a:schemeClr val="tx1"/>
          </a:solidFill>
          <a:effectLst/>
          <a:latin typeface="Arial" pitchFamily="2" charset="0"/>
          <a:ea typeface="Arial" pitchFamily="2" charset="0"/>
          <a:cs typeface="Arial" pitchFamily="2" charset="0"/>
        </a:defRPr>
      </a:lvl1pPr>
      <a:lvl2pPr marL="742950" marR="0" indent="-285750" algn="l" defTabSz="914400">
        <a:lnSpc>
          <a:spcPct val="100000"/>
        </a:lnSpc>
        <a:spcBef>
          <a:spcPts val="670"/>
        </a:spcBef>
        <a:spcAft>
          <a:spcPts val="0"/>
        </a:spcAft>
        <a:buClrTx/>
        <a:buSzTx/>
        <a:buFontTx/>
        <a:buChar char="–"/>
        <a:tabLst/>
        <a:defRPr sz="2800" b="0" i="0" u="none" strike="noStrike" kern="1" spc="0" baseline="0">
          <a:solidFill>
            <a:schemeClr val="tx1"/>
          </a:solidFill>
          <a:effectLst/>
          <a:latin typeface="Arial" pitchFamily="2" charset="0"/>
          <a:ea typeface="Arial" pitchFamily="2" charset="0"/>
          <a:cs typeface="Arial" pitchFamily="2" charset="0"/>
        </a:defRPr>
      </a:lvl2pPr>
      <a:lvl3pPr marL="1143000" marR="0" indent="-228600" algn="l" defTabSz="914400">
        <a:lnSpc>
          <a:spcPct val="100000"/>
        </a:lnSpc>
        <a:spcBef>
          <a:spcPts val="575"/>
        </a:spcBef>
        <a:spcAft>
          <a:spcPts val="0"/>
        </a:spcAft>
        <a:buClrTx/>
        <a:buSzTx/>
        <a:buFontTx/>
        <a:buChar char="•"/>
        <a:tabLst/>
        <a:defRPr sz="2400" b="0" i="0" u="none" strike="noStrike" kern="1" spc="0" baseline="0">
          <a:solidFill>
            <a:schemeClr val="tx1"/>
          </a:solidFill>
          <a:effectLst/>
          <a:latin typeface="Arial" pitchFamily="2" charset="0"/>
          <a:ea typeface="Arial" pitchFamily="2" charset="0"/>
          <a:cs typeface="Arial" pitchFamily="2" charset="0"/>
        </a:defRPr>
      </a:lvl3pPr>
      <a:lvl4pPr marL="1600200" marR="0" indent="-228600" algn="l" defTabSz="914400">
        <a:lnSpc>
          <a:spcPct val="100000"/>
        </a:lnSpc>
        <a:spcBef>
          <a:spcPts val="480"/>
        </a:spcBef>
        <a:spcAft>
          <a:spcPts val="0"/>
        </a:spcAft>
        <a:buClrTx/>
        <a:buSzTx/>
        <a:buFontTx/>
        <a:buChar char="–"/>
        <a:tabLst/>
        <a:defRPr sz="2000" b="0" i="0" u="none" strike="noStrike" kern="1" spc="0" baseline="0">
          <a:solidFill>
            <a:schemeClr val="tx1"/>
          </a:solidFill>
          <a:effectLst/>
          <a:latin typeface="Arial" pitchFamily="2" charset="0"/>
          <a:ea typeface="Arial" pitchFamily="2" charset="0"/>
          <a:cs typeface="Arial" pitchFamily="2" charset="0"/>
        </a:defRPr>
      </a:lvl4pPr>
      <a:lvl5pPr marL="2057400" marR="0" indent="-228600" algn="l" defTabSz="914400">
        <a:lnSpc>
          <a:spcPct val="100000"/>
        </a:lnSpc>
        <a:spcBef>
          <a:spcPts val="480"/>
        </a:spcBef>
        <a:spcAft>
          <a:spcPts val="0"/>
        </a:spcAft>
        <a:buClrTx/>
        <a:buSzTx/>
        <a:buFontTx/>
        <a:buChar char="»"/>
        <a:tabLst/>
        <a:defRPr sz="2000" b="0" i="0" u="none" strike="noStrike" kern="1" spc="0" baseline="0">
          <a:solidFill>
            <a:schemeClr val="tx1"/>
          </a:solidFill>
          <a:effectLst/>
          <a:latin typeface="Arial" pitchFamily="2" charset="0"/>
          <a:ea typeface="Arial" pitchFamily="2" charset="0"/>
          <a:cs typeface="Arial"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bodyStyle>
    <p:otherStyle>
      <a:lvl1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1pPr>
      <a:lvl2pPr marL="4572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2pPr>
      <a:lvl3pPr marL="9144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3pPr>
      <a:lvl4pPr marL="13716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4pPr>
      <a:lvl5pPr marL="18288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otherStyle>
  </p:txStyles>
</p:sldMaster>
</file>

<file path=ppt/slideMasters/slideMaster21.xml><?xml version="1.0" encoding="utf-8"?>
<p:sldMaster xmlns:p="http://schemas.openxmlformats.org/presentationml/2006/main" xmlns:p14="http://schemas.microsoft.com/office/powerpoint/2010/main" xmlns:r="http://schemas.openxmlformats.org/officeDocument/2006/relationships" xmlns:a="http://schemas.openxmlformats.org/drawingml/2006/main">
  <p:cSld name="14_Standarddesign">
    <p:bg>
      <p:bgPr>
        <a:solidFill>
          <a:srgbClr val="FF0066"/>
        </a:solidFill>
        <a:effectLst/>
      </p:bgPr>
    </p:bg>
    <p:spTree>
      <p:nvGrpSpPr>
        <p:cNvPr id="1" name=""/>
        <p:cNvGrpSpPr/>
        <p:nvPr/>
      </p:nvGrpSpPr>
      <p:grpSpPr>
        <a:xfrm>
          <a:off x="0" y="0"/>
          <a:ext cx="0" cy="0"/>
          <a:chOff x="0" y="0"/>
          <a:chExt cx="0" cy="0"/>
        </a:xfrm>
      </p:grpSpPr>
      <p:sp>
        <p:nvSpPr>
          <p:cNvPr id="2" name="Rectangle 2"/>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8="/>
              </a:ext>
            </a:extLst>
          </p:cNvSpPr>
          <p:nvPr>
            <p:ph type="title"/>
          </p:nvPr>
        </p:nvSpPr>
        <p:spPr>
          <a:xfrm>
            <a:off x="457200" y="274955"/>
            <a:ext cx="8229600" cy="1143000"/>
          </a:xfrm>
          <a:prstGeom prst="rect">
            <a:avLst/>
          </a:prstGeom>
          <a:noFill/>
          <a:ln>
            <a:noFill/>
          </a:ln>
          <a:effectLst/>
        </p:spPr>
        <p:txBody>
          <a:bodyPr vert="horz" wrap="square" lIns="91440" tIns="45720" rIns="91440" bIns="45720" numCol="1" spcCol="215900" anchor="ctr">
            <a:prstTxWarp prst="textNoShape">
              <a:avLst/>
            </a:prstTxWarp>
          </a:bodyPr>
          <a:lstStyle/>
          <a:p>
            <a:pPr/>
            <a:r>
              <a:t>Titelmasterformat durch Klicken bearbeiten</a:t>
            </a:r>
          </a:p>
        </p:txBody>
      </p:sp>
      <p:sp>
        <p:nvSpPr>
          <p:cNvPr id="3" name="Rectangle 3"/>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HA1AACwJQAAEAAAACYAAAAIAAAA//////////8="/>
              </a:ext>
            </a:extLst>
          </p:cNvSpPr>
          <p:nvPr>
            <p:ph type="body" idx="1"/>
          </p:nvPr>
        </p:nvSpPr>
        <p:spPr>
          <a:xfrm>
            <a:off x="457200" y="1600200"/>
            <a:ext cx="8229600" cy="4526280"/>
          </a:xfrm>
          <a:prstGeom prst="rect">
            <a:avLst/>
          </a:prstGeom>
          <a:noFill/>
          <a:ln>
            <a:noFill/>
          </a:ln>
          <a:effectLst/>
        </p:spPr>
        <p:txBody>
          <a:bodyPr vert="horz" wrap="square" lIns="91440" tIns="45720" rIns="91440" bIns="45720" numCol="1" spcCol="215900" anchor="t">
            <a:prstTxWarp prst="textNoShape">
              <a:avLst/>
            </a:prstTxWarp>
          </a:bodyPr>
          <a:lstStyle/>
          <a:p>
            <a:pPr/>
            <a:r>
              <a:t>Textmasterformate durch Klicken bearbeiten</a:t>
            </a:r>
          </a:p>
          <a:p>
            <a:pPr lvl="1"/>
            <a:r>
              <a:t>Zweite Ebene</a:t>
            </a:r>
          </a:p>
          <a:p>
            <a:pPr lvl="2"/>
            <a:r>
              <a:t>Dritte Ebene</a:t>
            </a:r>
          </a:p>
          <a:p>
            <a:pPr lvl="3"/>
            <a:r>
              <a:t>Vierte Ebene</a:t>
            </a:r>
          </a:p>
          <a:p>
            <a:pPr lvl="4"/>
            <a:r>
              <a:t>Fünfte Ebene</a:t>
            </a:r>
          </a:p>
        </p:txBody>
      </p:sp>
      <p:sp>
        <p:nvSpPr>
          <p:cNvPr id="4" name="Rectangle 4"/>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8="/>
              </a:ext>
            </a:extLst>
          </p:cNvSpPr>
          <p:nvPr>
            <p:ph type="dt" sz="half" idx="2"/>
          </p:nvPr>
        </p:nvSpPr>
        <p:spPr>
          <a:xfrm>
            <a:off x="457200" y="6245225"/>
            <a:ext cx="2133600" cy="476250"/>
          </a:xfrm>
          <a:prstGeom prst="rect">
            <a:avLst/>
          </a:prstGeom>
          <a:noFill/>
          <a:ln>
            <a:noFill/>
          </a:ln>
          <a:effectLst/>
        </p:spPr>
        <p:txBody>
          <a:bodyPr vert="horz" wrap="square" lIns="91440" tIns="45720" rIns="91440" bIns="45720" numCol="1" spcCol="215900" anchor="t">
            <a:prstTxWarp prst="textNoShape">
              <a:avLst/>
            </a:prstTxWarp>
          </a:bodyPr>
          <a:lstStyle>
            <a:lvl1pPr defTabSz="449580">
              <a:tabLst/>
              <a:defRPr sz="1400">
                <a:solidFill>
                  <a:srgbClr val="000000"/>
                </a:solidFill>
                <a:latin typeface="Calibri" pitchFamily="2" charset="0"/>
                <a:ea typeface="Arial" pitchFamily="2" charset="0"/>
                <a:cs typeface="Arial" pitchFamily="2" charset="0"/>
              </a:defRPr>
            </a:lvl1pPr>
          </a:lstStyle>
          <a:p>
            <a:pPr/>
          </a:p>
        </p:txBody>
      </p:sp>
      <p:sp>
        <p:nvSpPr>
          <p:cNvPr id="5" name="Rectangle 5"/>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8="/>
              </a:ext>
            </a:extLst>
          </p:cNvSpPr>
          <p:nvPr>
            <p:ph type="ftr" sz="quarter" idx="3"/>
          </p:nvPr>
        </p:nvSpPr>
        <p:spPr>
          <a:xfrm>
            <a:off x="3124200" y="6245225"/>
            <a:ext cx="2895600" cy="476250"/>
          </a:xfrm>
          <a:prstGeom prst="rect">
            <a:avLst/>
          </a:prstGeom>
          <a:noFill/>
          <a:ln>
            <a:noFill/>
          </a:ln>
          <a:effectLst/>
        </p:spPr>
        <p:txBody>
          <a:bodyPr vert="horz" wrap="square" lIns="91440" tIns="45720" rIns="91440" bIns="45720" numCol="1" spcCol="215900" anchor="t">
            <a:prstTxWarp prst="textNoShape">
              <a:avLst/>
            </a:prstTxWarp>
          </a:bodyPr>
          <a:lstStyle>
            <a:lvl1pPr algn="ctr" defTabSz="449580">
              <a:tabLst/>
              <a:defRPr sz="1400">
                <a:solidFill>
                  <a:srgbClr val="000000"/>
                </a:solidFill>
                <a:latin typeface="Calibri" pitchFamily="2" charset="0"/>
                <a:ea typeface="Arial" pitchFamily="2" charset="0"/>
                <a:cs typeface="Arial" pitchFamily="2" charset="0"/>
              </a:defRPr>
            </a:lvl1pPr>
          </a:lstStyle>
          <a:p>
            <a:pPr/>
          </a:p>
        </p:txBody>
      </p:sp>
      <p:sp>
        <p:nvSpPr>
          <p:cNvPr id="6" name="Rectangle 6"/>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8="/>
              </a:ext>
            </a:extLst>
          </p:cNvSpPr>
          <p:nvPr>
            <p:ph type="sldNum" sz="quarter" idx="4"/>
          </p:nvPr>
        </p:nvSpPr>
        <p:spPr>
          <a:xfrm>
            <a:off x="6553200" y="6245225"/>
            <a:ext cx="2133600" cy="476250"/>
          </a:xfrm>
          <a:prstGeom prst="rect">
            <a:avLst/>
          </a:prstGeom>
          <a:noFill/>
          <a:ln>
            <a:noFill/>
          </a:ln>
          <a:effectLst/>
        </p:spPr>
        <p:txBody>
          <a:bodyPr vert="horz" wrap="square" lIns="91440" tIns="45720" rIns="91440" bIns="45720" numCol="1" spcCol="215900" anchor="t">
            <a:prstTxWarp prst="textNoShape">
              <a:avLst/>
            </a:prstTxWarp>
          </a:bodyPr>
          <a:lstStyle>
            <a:lvl1pPr algn="r" defTabSz="449580">
              <a:tabLst/>
              <a:defRPr sz="1400">
                <a:solidFill>
                  <a:srgbClr val="000000"/>
                </a:solidFill>
                <a:latin typeface="Calibri" pitchFamily="2" charset="0"/>
                <a:ea typeface="Arial" pitchFamily="2" charset="0"/>
                <a:cs typeface="Arial" pitchFamily="2" charset="0"/>
              </a:defRPr>
            </a:lvl1pPr>
          </a:lstStyle>
          <a:p>
            <a:pPr/>
            <a:fld id="{16ABB83C-72FB-FE4E-B513-841BF65D43D1}" type="slidenum">
              <a:t/>
            </a:fld>
          </a:p>
        </p:txBody>
      </p:sp>
    </p:spTree>
  </p:cSld>
  <p:clrMap bg1="lt1" tx1="dk1" bg2="lt2" tx2="dk2" accent1="accent1" accent2="accent2" accent3="accent3" accent4="accent4" accent5="accent5" accent6="accent6" hlink="hlink" folHlink="folHlink"/>
  <p:sldLayoutIdLst>
    <p:sldLayoutId id="2147483953" r:id="rId1"/>
    <p:sldLayoutId id="2147483954" r:id="rId2"/>
    <p:sldLayoutId id="2147483955" r:id="rId3"/>
    <p:sldLayoutId id="2147483956" r:id="rId4"/>
    <p:sldLayoutId id="2147483957" r:id="rId5"/>
    <p:sldLayoutId id="2147483958" r:id="rId6"/>
    <p:sldLayoutId id="2147483959" r:id="rId7"/>
    <p:sldLayoutId id="2147483960" r:id="rId8"/>
    <p:sldLayoutId id="2147483961" r:id="rId9"/>
    <p:sldLayoutId id="2147483962" r:id="rId10"/>
    <p:sldLayoutId id="2147483963" r:id="rId11"/>
  </p:sldLayoutIdLst>
  <p:hf sldNum="0" hdr="0" ftr="0" dt="0"/>
  <p:txStyles>
    <p:titleStyle>
      <a:lvl1pPr marL="0" marR="0" indent="0" algn="ctr" defTabSz="914400">
        <a:lnSpc>
          <a:spcPct val="100000"/>
        </a:lnSpc>
        <a:spcBef>
          <a:spcPts val="0"/>
        </a:spcBef>
        <a:spcAft>
          <a:spcPts val="0"/>
        </a:spcAft>
        <a:buNone/>
        <a:tabLst/>
        <a:defRPr sz="4400" b="0" i="0" u="none" strike="noStrike" kern="1" spc="0" baseline="0">
          <a:solidFill>
            <a:schemeClr val="tx2"/>
          </a:solidFill>
          <a:effectLst/>
          <a:latin typeface="Arial" pitchFamily="2" charset="0"/>
          <a:ea typeface="Arial" pitchFamily="2" charset="0"/>
          <a:cs typeface="Arial" pitchFamily="2" charset="0"/>
        </a:defRPr>
      </a:lvl1pPr>
      <a:lvl2pPr marL="4572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2pPr>
      <a:lvl3pPr marL="9144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3pPr>
      <a:lvl4pPr marL="13716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4pPr>
      <a:lvl5pPr marL="18288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titleStyle>
    <p:bodyStyle>
      <a:lvl1pPr marL="342900" marR="0" indent="-342900" algn="l" defTabSz="914400">
        <a:lnSpc>
          <a:spcPct val="100000"/>
        </a:lnSpc>
        <a:spcBef>
          <a:spcPts val="0"/>
        </a:spcBef>
        <a:spcAft>
          <a:spcPts val="0"/>
        </a:spcAft>
        <a:buClrTx/>
        <a:buSzTx/>
        <a:buFontTx/>
        <a:buChar char="•"/>
        <a:tabLst/>
        <a:defRPr sz="3200" b="0" i="0" u="none" strike="noStrike" kern="1" spc="0" baseline="0">
          <a:solidFill>
            <a:schemeClr val="tx1"/>
          </a:solidFill>
          <a:effectLst/>
          <a:latin typeface="Arial" pitchFamily="2" charset="0"/>
          <a:ea typeface="Arial" pitchFamily="2" charset="0"/>
          <a:cs typeface="Arial" pitchFamily="2" charset="0"/>
        </a:defRPr>
      </a:lvl1pPr>
      <a:lvl2pPr marL="742950" marR="0" indent="-285750" algn="l" defTabSz="914400">
        <a:lnSpc>
          <a:spcPct val="100000"/>
        </a:lnSpc>
        <a:spcBef>
          <a:spcPts val="670"/>
        </a:spcBef>
        <a:spcAft>
          <a:spcPts val="0"/>
        </a:spcAft>
        <a:buClrTx/>
        <a:buSzTx/>
        <a:buFontTx/>
        <a:buChar char="–"/>
        <a:tabLst/>
        <a:defRPr sz="2800" b="0" i="0" u="none" strike="noStrike" kern="1" spc="0" baseline="0">
          <a:solidFill>
            <a:schemeClr val="tx1"/>
          </a:solidFill>
          <a:effectLst/>
          <a:latin typeface="Arial" pitchFamily="2" charset="0"/>
          <a:ea typeface="Arial" pitchFamily="2" charset="0"/>
          <a:cs typeface="Arial" pitchFamily="2" charset="0"/>
        </a:defRPr>
      </a:lvl2pPr>
      <a:lvl3pPr marL="1143000" marR="0" indent="-228600" algn="l" defTabSz="914400">
        <a:lnSpc>
          <a:spcPct val="100000"/>
        </a:lnSpc>
        <a:spcBef>
          <a:spcPts val="575"/>
        </a:spcBef>
        <a:spcAft>
          <a:spcPts val="0"/>
        </a:spcAft>
        <a:buClrTx/>
        <a:buSzTx/>
        <a:buFontTx/>
        <a:buChar char="•"/>
        <a:tabLst/>
        <a:defRPr sz="2400" b="0" i="0" u="none" strike="noStrike" kern="1" spc="0" baseline="0">
          <a:solidFill>
            <a:schemeClr val="tx1"/>
          </a:solidFill>
          <a:effectLst/>
          <a:latin typeface="Arial" pitchFamily="2" charset="0"/>
          <a:ea typeface="Arial" pitchFamily="2" charset="0"/>
          <a:cs typeface="Arial" pitchFamily="2" charset="0"/>
        </a:defRPr>
      </a:lvl3pPr>
      <a:lvl4pPr marL="1600200" marR="0" indent="-228600" algn="l" defTabSz="914400">
        <a:lnSpc>
          <a:spcPct val="100000"/>
        </a:lnSpc>
        <a:spcBef>
          <a:spcPts val="480"/>
        </a:spcBef>
        <a:spcAft>
          <a:spcPts val="0"/>
        </a:spcAft>
        <a:buClrTx/>
        <a:buSzTx/>
        <a:buFontTx/>
        <a:buChar char="–"/>
        <a:tabLst/>
        <a:defRPr sz="2000" b="0" i="0" u="none" strike="noStrike" kern="1" spc="0" baseline="0">
          <a:solidFill>
            <a:schemeClr val="tx1"/>
          </a:solidFill>
          <a:effectLst/>
          <a:latin typeface="Arial" pitchFamily="2" charset="0"/>
          <a:ea typeface="Arial" pitchFamily="2" charset="0"/>
          <a:cs typeface="Arial" pitchFamily="2" charset="0"/>
        </a:defRPr>
      </a:lvl4pPr>
      <a:lvl5pPr marL="2057400" marR="0" indent="-228600" algn="l" defTabSz="914400">
        <a:lnSpc>
          <a:spcPct val="100000"/>
        </a:lnSpc>
        <a:spcBef>
          <a:spcPts val="480"/>
        </a:spcBef>
        <a:spcAft>
          <a:spcPts val="0"/>
        </a:spcAft>
        <a:buClrTx/>
        <a:buSzTx/>
        <a:buFontTx/>
        <a:buChar char="»"/>
        <a:tabLst/>
        <a:defRPr sz="2000" b="0" i="0" u="none" strike="noStrike" kern="1" spc="0" baseline="0">
          <a:solidFill>
            <a:schemeClr val="tx1"/>
          </a:solidFill>
          <a:effectLst/>
          <a:latin typeface="Arial" pitchFamily="2" charset="0"/>
          <a:ea typeface="Arial" pitchFamily="2" charset="0"/>
          <a:cs typeface="Arial"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bodyStyle>
    <p:otherStyle>
      <a:lvl1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1pPr>
      <a:lvl2pPr marL="4572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2pPr>
      <a:lvl3pPr marL="9144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3pPr>
      <a:lvl4pPr marL="13716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4pPr>
      <a:lvl5pPr marL="18288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otherStyle>
  </p:txStyles>
</p:sldMaster>
</file>

<file path=ppt/slideMasters/slideMaster22.xml><?xml version="1.0" encoding="utf-8"?>
<p:sldMaster xmlns:p="http://schemas.openxmlformats.org/presentationml/2006/main" xmlns:p14="http://schemas.microsoft.com/office/powerpoint/2010/main" xmlns:r="http://schemas.openxmlformats.org/officeDocument/2006/relationships" xmlns:a="http://schemas.openxmlformats.org/drawingml/2006/main">
  <p:cSld name="15_Standarddesign">
    <p:bg>
      <p:bgPr>
        <a:solidFill>
          <a:srgbClr val="FF0066"/>
        </a:solidFill>
        <a:effectLst/>
      </p:bgPr>
    </p:bg>
    <p:spTree>
      <p:nvGrpSpPr>
        <p:cNvPr id="1" name=""/>
        <p:cNvGrpSpPr/>
        <p:nvPr/>
      </p:nvGrpSpPr>
      <p:grpSpPr>
        <a:xfrm>
          <a:off x="0" y="0"/>
          <a:ext cx="0" cy="0"/>
          <a:chOff x="0" y="0"/>
          <a:chExt cx="0" cy="0"/>
        </a:xfrm>
      </p:grpSpPr>
      <p:sp>
        <p:nvSpPr>
          <p:cNvPr id="2" name="Rectangle 2"/>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8="/>
              </a:ext>
            </a:extLst>
          </p:cNvSpPr>
          <p:nvPr>
            <p:ph type="title"/>
          </p:nvPr>
        </p:nvSpPr>
        <p:spPr>
          <a:xfrm>
            <a:off x="457200" y="274955"/>
            <a:ext cx="8229600" cy="1143000"/>
          </a:xfrm>
          <a:prstGeom prst="rect">
            <a:avLst/>
          </a:prstGeom>
          <a:noFill/>
          <a:ln>
            <a:noFill/>
          </a:ln>
          <a:effectLst/>
        </p:spPr>
        <p:txBody>
          <a:bodyPr vert="horz" wrap="square" lIns="91440" tIns="45720" rIns="91440" bIns="45720" numCol="1" spcCol="215900" anchor="ctr">
            <a:prstTxWarp prst="textNoShape">
              <a:avLst/>
            </a:prstTxWarp>
          </a:bodyPr>
          <a:lstStyle/>
          <a:p>
            <a:pPr/>
            <a:r>
              <a:t>Titelmasterformat durch Klicken bearbeiten</a:t>
            </a:r>
          </a:p>
        </p:txBody>
      </p:sp>
      <p:sp>
        <p:nvSpPr>
          <p:cNvPr id="3" name="Rectangle 3"/>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HA1AACwJQAAEAAAACYAAAAIAAAA//////////8="/>
              </a:ext>
            </a:extLst>
          </p:cNvSpPr>
          <p:nvPr>
            <p:ph type="body" idx="1"/>
          </p:nvPr>
        </p:nvSpPr>
        <p:spPr>
          <a:xfrm>
            <a:off x="457200" y="1600200"/>
            <a:ext cx="8229600" cy="4526280"/>
          </a:xfrm>
          <a:prstGeom prst="rect">
            <a:avLst/>
          </a:prstGeom>
          <a:noFill/>
          <a:ln>
            <a:noFill/>
          </a:ln>
          <a:effectLst/>
        </p:spPr>
        <p:txBody>
          <a:bodyPr vert="horz" wrap="square" lIns="91440" tIns="45720" rIns="91440" bIns="45720" numCol="1" spcCol="215900" anchor="t">
            <a:prstTxWarp prst="textNoShape">
              <a:avLst/>
            </a:prstTxWarp>
          </a:bodyPr>
          <a:lstStyle/>
          <a:p>
            <a:pPr/>
            <a:r>
              <a:t>Textmasterformate durch Klicken bearbeiten</a:t>
            </a:r>
          </a:p>
          <a:p>
            <a:pPr lvl="1"/>
            <a:r>
              <a:t>Zweite Ebene</a:t>
            </a:r>
          </a:p>
          <a:p>
            <a:pPr lvl="2"/>
            <a:r>
              <a:t>Dritte Ebene</a:t>
            </a:r>
          </a:p>
          <a:p>
            <a:pPr lvl="3"/>
            <a:r>
              <a:t>Vierte Ebene</a:t>
            </a:r>
          </a:p>
          <a:p>
            <a:pPr lvl="4"/>
            <a:r>
              <a:t>Fünfte Ebene</a:t>
            </a:r>
          </a:p>
        </p:txBody>
      </p:sp>
      <p:sp>
        <p:nvSpPr>
          <p:cNvPr id="4" name="Rectangle 4"/>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8="/>
              </a:ext>
            </a:extLst>
          </p:cNvSpPr>
          <p:nvPr>
            <p:ph type="dt" sz="half" idx="2"/>
          </p:nvPr>
        </p:nvSpPr>
        <p:spPr>
          <a:xfrm>
            <a:off x="457200" y="6245225"/>
            <a:ext cx="2133600" cy="476250"/>
          </a:xfrm>
          <a:prstGeom prst="rect">
            <a:avLst/>
          </a:prstGeom>
          <a:noFill/>
          <a:ln>
            <a:noFill/>
          </a:ln>
          <a:effectLst/>
        </p:spPr>
        <p:txBody>
          <a:bodyPr vert="horz" wrap="square" lIns="91440" tIns="45720" rIns="91440" bIns="45720" numCol="1" spcCol="215900" anchor="t">
            <a:prstTxWarp prst="textNoShape">
              <a:avLst/>
            </a:prstTxWarp>
          </a:bodyPr>
          <a:lstStyle>
            <a:lvl1pPr defTabSz="449580">
              <a:tabLst/>
              <a:defRPr sz="1400">
                <a:solidFill>
                  <a:srgbClr val="000000"/>
                </a:solidFill>
                <a:latin typeface="Calibri" pitchFamily="2" charset="0"/>
                <a:ea typeface="Arial" pitchFamily="2" charset="0"/>
                <a:cs typeface="Arial" pitchFamily="2" charset="0"/>
              </a:defRPr>
            </a:lvl1pPr>
          </a:lstStyle>
          <a:p>
            <a:pPr/>
          </a:p>
        </p:txBody>
      </p:sp>
      <p:sp>
        <p:nvSpPr>
          <p:cNvPr id="5" name="Rectangle 5"/>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8="/>
              </a:ext>
            </a:extLst>
          </p:cNvSpPr>
          <p:nvPr>
            <p:ph type="ftr" sz="quarter" idx="3"/>
          </p:nvPr>
        </p:nvSpPr>
        <p:spPr>
          <a:xfrm>
            <a:off x="3124200" y="6245225"/>
            <a:ext cx="2895600" cy="476250"/>
          </a:xfrm>
          <a:prstGeom prst="rect">
            <a:avLst/>
          </a:prstGeom>
          <a:noFill/>
          <a:ln>
            <a:noFill/>
          </a:ln>
          <a:effectLst/>
        </p:spPr>
        <p:txBody>
          <a:bodyPr vert="horz" wrap="square" lIns="91440" tIns="45720" rIns="91440" bIns="45720" numCol="1" spcCol="215900" anchor="t">
            <a:prstTxWarp prst="textNoShape">
              <a:avLst/>
            </a:prstTxWarp>
          </a:bodyPr>
          <a:lstStyle>
            <a:lvl1pPr algn="ctr" defTabSz="449580">
              <a:tabLst/>
              <a:defRPr sz="1400">
                <a:solidFill>
                  <a:srgbClr val="000000"/>
                </a:solidFill>
                <a:latin typeface="Calibri" pitchFamily="2" charset="0"/>
                <a:ea typeface="Arial" pitchFamily="2" charset="0"/>
                <a:cs typeface="Arial" pitchFamily="2" charset="0"/>
              </a:defRPr>
            </a:lvl1pPr>
          </a:lstStyle>
          <a:p>
            <a:pPr/>
          </a:p>
        </p:txBody>
      </p:sp>
      <p:sp>
        <p:nvSpPr>
          <p:cNvPr id="6" name="Rectangle 6"/>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8="/>
              </a:ext>
            </a:extLst>
          </p:cNvSpPr>
          <p:nvPr>
            <p:ph type="sldNum" sz="quarter" idx="4"/>
          </p:nvPr>
        </p:nvSpPr>
        <p:spPr>
          <a:xfrm>
            <a:off x="6553200" y="6245225"/>
            <a:ext cx="2133600" cy="476250"/>
          </a:xfrm>
          <a:prstGeom prst="rect">
            <a:avLst/>
          </a:prstGeom>
          <a:noFill/>
          <a:ln>
            <a:noFill/>
          </a:ln>
          <a:effectLst/>
        </p:spPr>
        <p:txBody>
          <a:bodyPr vert="horz" wrap="square" lIns="91440" tIns="45720" rIns="91440" bIns="45720" numCol="1" spcCol="215900" anchor="t">
            <a:prstTxWarp prst="textNoShape">
              <a:avLst/>
            </a:prstTxWarp>
          </a:bodyPr>
          <a:lstStyle>
            <a:lvl1pPr algn="r" defTabSz="449580">
              <a:tabLst/>
              <a:defRPr sz="1400">
                <a:solidFill>
                  <a:srgbClr val="000000"/>
                </a:solidFill>
                <a:latin typeface="Calibri" pitchFamily="2" charset="0"/>
                <a:ea typeface="Arial" pitchFamily="2" charset="0"/>
                <a:cs typeface="Arial" pitchFamily="2" charset="0"/>
              </a:defRPr>
            </a:lvl1pPr>
          </a:lstStyle>
          <a:p>
            <a:pPr/>
            <a:fld id="{16ABDEA0-EEFB-FE28-B513-187D905D434D}" type="slidenum">
              <a:t/>
            </a:fld>
          </a:p>
        </p:txBody>
      </p:sp>
    </p:spTree>
  </p:cSld>
  <p:clrMap bg1="lt1" tx1="dk1" bg2="lt2" tx2="dk2" accent1="accent1" accent2="accent2" accent3="accent3" accent4="accent4" accent5="accent5" accent6="accent6" hlink="hlink" folHlink="folHlink"/>
  <p:sldLayoutIdLst>
    <p:sldLayoutId id="2147483964" r:id="rId1"/>
    <p:sldLayoutId id="2147483965" r:id="rId2"/>
    <p:sldLayoutId id="2147483966" r:id="rId3"/>
    <p:sldLayoutId id="2147483967" r:id="rId4"/>
    <p:sldLayoutId id="2147483968" r:id="rId5"/>
    <p:sldLayoutId id="2147483969" r:id="rId6"/>
    <p:sldLayoutId id="2147483970" r:id="rId7"/>
    <p:sldLayoutId id="2147483971" r:id="rId8"/>
    <p:sldLayoutId id="2147483972" r:id="rId9"/>
    <p:sldLayoutId id="2147483973" r:id="rId10"/>
    <p:sldLayoutId id="2147483974" r:id="rId11"/>
  </p:sldLayoutIdLst>
  <p:hf sldNum="0" hdr="0" ftr="0" dt="0"/>
  <p:txStyles>
    <p:titleStyle>
      <a:lvl1pPr marL="0" marR="0" indent="0" algn="ctr" defTabSz="914400">
        <a:lnSpc>
          <a:spcPct val="100000"/>
        </a:lnSpc>
        <a:spcBef>
          <a:spcPts val="0"/>
        </a:spcBef>
        <a:spcAft>
          <a:spcPts val="0"/>
        </a:spcAft>
        <a:buNone/>
        <a:tabLst/>
        <a:defRPr sz="4400" b="0" i="0" u="none" strike="noStrike" kern="1" spc="0" baseline="0">
          <a:solidFill>
            <a:schemeClr val="tx2"/>
          </a:solidFill>
          <a:effectLst/>
          <a:latin typeface="Arial" pitchFamily="2" charset="0"/>
          <a:ea typeface="Arial" pitchFamily="2" charset="0"/>
          <a:cs typeface="Arial" pitchFamily="2" charset="0"/>
        </a:defRPr>
      </a:lvl1pPr>
      <a:lvl2pPr marL="4572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2pPr>
      <a:lvl3pPr marL="9144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3pPr>
      <a:lvl4pPr marL="13716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4pPr>
      <a:lvl5pPr marL="18288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titleStyle>
    <p:bodyStyle>
      <a:lvl1pPr marL="342900" marR="0" indent="-342900" algn="l" defTabSz="914400">
        <a:lnSpc>
          <a:spcPct val="100000"/>
        </a:lnSpc>
        <a:spcBef>
          <a:spcPts val="0"/>
        </a:spcBef>
        <a:spcAft>
          <a:spcPts val="0"/>
        </a:spcAft>
        <a:buClrTx/>
        <a:buSzTx/>
        <a:buFontTx/>
        <a:buChar char="•"/>
        <a:tabLst/>
        <a:defRPr sz="3200" b="0" i="0" u="none" strike="noStrike" kern="1" spc="0" baseline="0">
          <a:solidFill>
            <a:schemeClr val="tx1"/>
          </a:solidFill>
          <a:effectLst/>
          <a:latin typeface="Arial" pitchFamily="2" charset="0"/>
          <a:ea typeface="Arial" pitchFamily="2" charset="0"/>
          <a:cs typeface="Arial" pitchFamily="2" charset="0"/>
        </a:defRPr>
      </a:lvl1pPr>
      <a:lvl2pPr marL="742950" marR="0" indent="-285750" algn="l" defTabSz="914400">
        <a:lnSpc>
          <a:spcPct val="100000"/>
        </a:lnSpc>
        <a:spcBef>
          <a:spcPts val="670"/>
        </a:spcBef>
        <a:spcAft>
          <a:spcPts val="0"/>
        </a:spcAft>
        <a:buClrTx/>
        <a:buSzTx/>
        <a:buFontTx/>
        <a:buChar char="–"/>
        <a:tabLst/>
        <a:defRPr sz="2800" b="0" i="0" u="none" strike="noStrike" kern="1" spc="0" baseline="0">
          <a:solidFill>
            <a:schemeClr val="tx1"/>
          </a:solidFill>
          <a:effectLst/>
          <a:latin typeface="Arial" pitchFamily="2" charset="0"/>
          <a:ea typeface="Arial" pitchFamily="2" charset="0"/>
          <a:cs typeface="Arial" pitchFamily="2" charset="0"/>
        </a:defRPr>
      </a:lvl2pPr>
      <a:lvl3pPr marL="1143000" marR="0" indent="-228600" algn="l" defTabSz="914400">
        <a:lnSpc>
          <a:spcPct val="100000"/>
        </a:lnSpc>
        <a:spcBef>
          <a:spcPts val="575"/>
        </a:spcBef>
        <a:spcAft>
          <a:spcPts val="0"/>
        </a:spcAft>
        <a:buClrTx/>
        <a:buSzTx/>
        <a:buFontTx/>
        <a:buChar char="•"/>
        <a:tabLst/>
        <a:defRPr sz="2400" b="0" i="0" u="none" strike="noStrike" kern="1" spc="0" baseline="0">
          <a:solidFill>
            <a:schemeClr val="tx1"/>
          </a:solidFill>
          <a:effectLst/>
          <a:latin typeface="Arial" pitchFamily="2" charset="0"/>
          <a:ea typeface="Arial" pitchFamily="2" charset="0"/>
          <a:cs typeface="Arial" pitchFamily="2" charset="0"/>
        </a:defRPr>
      </a:lvl3pPr>
      <a:lvl4pPr marL="1600200" marR="0" indent="-228600" algn="l" defTabSz="914400">
        <a:lnSpc>
          <a:spcPct val="100000"/>
        </a:lnSpc>
        <a:spcBef>
          <a:spcPts val="480"/>
        </a:spcBef>
        <a:spcAft>
          <a:spcPts val="0"/>
        </a:spcAft>
        <a:buClrTx/>
        <a:buSzTx/>
        <a:buFontTx/>
        <a:buChar char="–"/>
        <a:tabLst/>
        <a:defRPr sz="2000" b="0" i="0" u="none" strike="noStrike" kern="1" spc="0" baseline="0">
          <a:solidFill>
            <a:schemeClr val="tx1"/>
          </a:solidFill>
          <a:effectLst/>
          <a:latin typeface="Arial" pitchFamily="2" charset="0"/>
          <a:ea typeface="Arial" pitchFamily="2" charset="0"/>
          <a:cs typeface="Arial" pitchFamily="2" charset="0"/>
        </a:defRPr>
      </a:lvl4pPr>
      <a:lvl5pPr marL="2057400" marR="0" indent="-228600" algn="l" defTabSz="914400">
        <a:lnSpc>
          <a:spcPct val="100000"/>
        </a:lnSpc>
        <a:spcBef>
          <a:spcPts val="480"/>
        </a:spcBef>
        <a:spcAft>
          <a:spcPts val="0"/>
        </a:spcAft>
        <a:buClrTx/>
        <a:buSzTx/>
        <a:buFontTx/>
        <a:buChar char="»"/>
        <a:tabLst/>
        <a:defRPr sz="2000" b="0" i="0" u="none" strike="noStrike" kern="1" spc="0" baseline="0">
          <a:solidFill>
            <a:schemeClr val="tx1"/>
          </a:solidFill>
          <a:effectLst/>
          <a:latin typeface="Arial" pitchFamily="2" charset="0"/>
          <a:ea typeface="Arial" pitchFamily="2" charset="0"/>
          <a:cs typeface="Arial"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bodyStyle>
    <p:otherStyle>
      <a:lvl1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1pPr>
      <a:lvl2pPr marL="4572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2pPr>
      <a:lvl3pPr marL="9144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3pPr>
      <a:lvl4pPr marL="13716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4pPr>
      <a:lvl5pPr marL="18288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otherStyle>
  </p:txStyles>
</p:sldMaster>
</file>

<file path=ppt/slideMasters/slideMaster23.xml><?xml version="1.0" encoding="utf-8"?>
<p:sldMaster xmlns:p="http://schemas.openxmlformats.org/presentationml/2006/main" xmlns:p14="http://schemas.microsoft.com/office/powerpoint/2010/main" xmlns:r="http://schemas.openxmlformats.org/officeDocument/2006/relationships" xmlns:a="http://schemas.openxmlformats.org/drawingml/2006/main">
  <p:cSld name="16_Standarddesign">
    <p:bg>
      <p:bgPr>
        <a:solidFill>
          <a:srgbClr val="FF0066"/>
        </a:solidFill>
        <a:effectLst/>
      </p:bgPr>
    </p:bg>
    <p:spTree>
      <p:nvGrpSpPr>
        <p:cNvPr id="1" name=""/>
        <p:cNvGrpSpPr/>
        <p:nvPr/>
      </p:nvGrpSpPr>
      <p:grpSpPr>
        <a:xfrm>
          <a:off x="0" y="0"/>
          <a:ext cx="0" cy="0"/>
          <a:chOff x="0" y="0"/>
          <a:chExt cx="0" cy="0"/>
        </a:xfrm>
      </p:grpSpPr>
      <p:sp>
        <p:nvSpPr>
          <p:cNvPr id="2" name="Rectangle 2"/>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8="/>
              </a:ext>
            </a:extLst>
          </p:cNvSpPr>
          <p:nvPr>
            <p:ph type="title"/>
          </p:nvPr>
        </p:nvSpPr>
        <p:spPr>
          <a:xfrm>
            <a:off x="457200" y="274955"/>
            <a:ext cx="8229600" cy="1143000"/>
          </a:xfrm>
          <a:prstGeom prst="rect">
            <a:avLst/>
          </a:prstGeom>
          <a:noFill/>
          <a:ln>
            <a:noFill/>
          </a:ln>
          <a:effectLst/>
        </p:spPr>
        <p:txBody>
          <a:bodyPr vert="horz" wrap="square" lIns="91440" tIns="45720" rIns="91440" bIns="45720" numCol="1" spcCol="215900" anchor="ctr">
            <a:prstTxWarp prst="textNoShape">
              <a:avLst/>
            </a:prstTxWarp>
          </a:bodyPr>
          <a:lstStyle/>
          <a:p>
            <a:pPr/>
            <a:r>
              <a:t>Titelmasterformat durch Klicken bearbeiten</a:t>
            </a:r>
          </a:p>
        </p:txBody>
      </p:sp>
      <p:sp>
        <p:nvSpPr>
          <p:cNvPr id="3" name="Rectangle 3"/>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HA1AACwJQAAEAAAACYAAAAIAAAA//////////8="/>
              </a:ext>
            </a:extLst>
          </p:cNvSpPr>
          <p:nvPr>
            <p:ph type="body" idx="1"/>
          </p:nvPr>
        </p:nvSpPr>
        <p:spPr>
          <a:xfrm>
            <a:off x="457200" y="1600200"/>
            <a:ext cx="8229600" cy="4526280"/>
          </a:xfrm>
          <a:prstGeom prst="rect">
            <a:avLst/>
          </a:prstGeom>
          <a:noFill/>
          <a:ln>
            <a:noFill/>
          </a:ln>
          <a:effectLst/>
        </p:spPr>
        <p:txBody>
          <a:bodyPr vert="horz" wrap="square" lIns="91440" tIns="45720" rIns="91440" bIns="45720" numCol="1" spcCol="215900" anchor="t">
            <a:prstTxWarp prst="textNoShape">
              <a:avLst/>
            </a:prstTxWarp>
          </a:bodyPr>
          <a:lstStyle/>
          <a:p>
            <a:pPr/>
            <a:r>
              <a:t>Textmasterformate durch Klicken bearbeiten</a:t>
            </a:r>
          </a:p>
          <a:p>
            <a:pPr lvl="1"/>
            <a:r>
              <a:t>Zweite Ebene</a:t>
            </a:r>
          </a:p>
          <a:p>
            <a:pPr lvl="2"/>
            <a:r>
              <a:t>Dritte Ebene</a:t>
            </a:r>
          </a:p>
          <a:p>
            <a:pPr lvl="3"/>
            <a:r>
              <a:t>Vierte Ebene</a:t>
            </a:r>
          </a:p>
          <a:p>
            <a:pPr lvl="4"/>
            <a:r>
              <a:t>Fünfte Ebene</a:t>
            </a:r>
          </a:p>
        </p:txBody>
      </p:sp>
      <p:sp>
        <p:nvSpPr>
          <p:cNvPr id="4" name="Rectangle 4"/>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8="/>
              </a:ext>
            </a:extLst>
          </p:cNvSpPr>
          <p:nvPr>
            <p:ph type="dt" sz="half" idx="2"/>
          </p:nvPr>
        </p:nvSpPr>
        <p:spPr>
          <a:xfrm>
            <a:off x="457200" y="6245225"/>
            <a:ext cx="2133600" cy="476250"/>
          </a:xfrm>
          <a:prstGeom prst="rect">
            <a:avLst/>
          </a:prstGeom>
          <a:noFill/>
          <a:ln>
            <a:noFill/>
          </a:ln>
          <a:effectLst/>
        </p:spPr>
        <p:txBody>
          <a:bodyPr vert="horz" wrap="square" lIns="91440" tIns="45720" rIns="91440" bIns="45720" numCol="1" spcCol="215900" anchor="t">
            <a:prstTxWarp prst="textNoShape">
              <a:avLst/>
            </a:prstTxWarp>
          </a:bodyPr>
          <a:lstStyle>
            <a:lvl1pPr defTabSz="449580">
              <a:tabLst/>
              <a:defRPr sz="1400">
                <a:solidFill>
                  <a:srgbClr val="000000"/>
                </a:solidFill>
                <a:latin typeface="Calibri" pitchFamily="2" charset="0"/>
                <a:ea typeface="Arial" pitchFamily="2" charset="0"/>
                <a:cs typeface="Arial" pitchFamily="2" charset="0"/>
              </a:defRPr>
            </a:lvl1pPr>
          </a:lstStyle>
          <a:p>
            <a:pPr/>
          </a:p>
        </p:txBody>
      </p:sp>
      <p:sp>
        <p:nvSpPr>
          <p:cNvPr id="5" name="Rectangle 5"/>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8="/>
              </a:ext>
            </a:extLst>
          </p:cNvSpPr>
          <p:nvPr>
            <p:ph type="ftr" sz="quarter" idx="3"/>
          </p:nvPr>
        </p:nvSpPr>
        <p:spPr>
          <a:xfrm>
            <a:off x="3124200" y="6245225"/>
            <a:ext cx="2895600" cy="476250"/>
          </a:xfrm>
          <a:prstGeom prst="rect">
            <a:avLst/>
          </a:prstGeom>
          <a:noFill/>
          <a:ln>
            <a:noFill/>
          </a:ln>
          <a:effectLst/>
        </p:spPr>
        <p:txBody>
          <a:bodyPr vert="horz" wrap="square" lIns="91440" tIns="45720" rIns="91440" bIns="45720" numCol="1" spcCol="215900" anchor="t">
            <a:prstTxWarp prst="textNoShape">
              <a:avLst/>
            </a:prstTxWarp>
          </a:bodyPr>
          <a:lstStyle>
            <a:lvl1pPr algn="ctr" defTabSz="449580">
              <a:tabLst/>
              <a:defRPr sz="1400">
                <a:solidFill>
                  <a:srgbClr val="000000"/>
                </a:solidFill>
                <a:latin typeface="Calibri" pitchFamily="2" charset="0"/>
                <a:ea typeface="Arial" pitchFamily="2" charset="0"/>
                <a:cs typeface="Arial" pitchFamily="2" charset="0"/>
              </a:defRPr>
            </a:lvl1pPr>
          </a:lstStyle>
          <a:p>
            <a:pPr/>
          </a:p>
        </p:txBody>
      </p:sp>
      <p:sp>
        <p:nvSpPr>
          <p:cNvPr id="6" name="Rectangle 6"/>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8="/>
              </a:ext>
            </a:extLst>
          </p:cNvSpPr>
          <p:nvPr>
            <p:ph type="sldNum" sz="quarter" idx="4"/>
          </p:nvPr>
        </p:nvSpPr>
        <p:spPr>
          <a:xfrm>
            <a:off x="6553200" y="6245225"/>
            <a:ext cx="2133600" cy="476250"/>
          </a:xfrm>
          <a:prstGeom prst="rect">
            <a:avLst/>
          </a:prstGeom>
          <a:noFill/>
          <a:ln>
            <a:noFill/>
          </a:ln>
          <a:effectLst/>
        </p:spPr>
        <p:txBody>
          <a:bodyPr vert="horz" wrap="square" lIns="91440" tIns="45720" rIns="91440" bIns="45720" numCol="1" spcCol="215900" anchor="t">
            <a:prstTxWarp prst="textNoShape">
              <a:avLst/>
            </a:prstTxWarp>
          </a:bodyPr>
          <a:lstStyle>
            <a:lvl1pPr algn="r" defTabSz="449580">
              <a:tabLst/>
              <a:defRPr sz="1400">
                <a:solidFill>
                  <a:srgbClr val="000000"/>
                </a:solidFill>
                <a:latin typeface="Calibri" pitchFamily="2" charset="0"/>
                <a:ea typeface="Arial" pitchFamily="2" charset="0"/>
                <a:cs typeface="Arial" pitchFamily="2" charset="0"/>
              </a:defRPr>
            </a:lvl1pPr>
          </a:lstStyle>
          <a:p>
            <a:pPr/>
            <a:fld id="{16ABA978-36FB-FE5F-B513-C00AE75D4395}" type="slidenum">
              <a:t/>
            </a:fld>
          </a:p>
        </p:txBody>
      </p:sp>
    </p:spTree>
  </p:cSld>
  <p:clrMap bg1="lt1" tx1="dk1" bg2="lt2" tx2="dk2" accent1="accent1" accent2="accent2" accent3="accent3" accent4="accent4" accent5="accent5" accent6="accent6" hlink="hlink" folHlink="folHlink"/>
  <p:sldLayoutIdLst>
    <p:sldLayoutId id="2147483975" r:id="rId1"/>
    <p:sldLayoutId id="2147483976" r:id="rId2"/>
    <p:sldLayoutId id="2147483977" r:id="rId3"/>
    <p:sldLayoutId id="2147483978" r:id="rId4"/>
    <p:sldLayoutId id="2147483979" r:id="rId5"/>
    <p:sldLayoutId id="2147483980" r:id="rId6"/>
    <p:sldLayoutId id="2147483981" r:id="rId7"/>
    <p:sldLayoutId id="2147483982" r:id="rId8"/>
    <p:sldLayoutId id="2147483983" r:id="rId9"/>
    <p:sldLayoutId id="2147483984" r:id="rId10"/>
    <p:sldLayoutId id="2147483985" r:id="rId11"/>
  </p:sldLayoutIdLst>
  <p:hf sldNum="0" hdr="0" ftr="0" dt="0"/>
  <p:txStyles>
    <p:titleStyle>
      <a:lvl1pPr marL="0" marR="0" indent="0" algn="ctr" defTabSz="914400">
        <a:lnSpc>
          <a:spcPct val="100000"/>
        </a:lnSpc>
        <a:spcBef>
          <a:spcPts val="0"/>
        </a:spcBef>
        <a:spcAft>
          <a:spcPts val="0"/>
        </a:spcAft>
        <a:buNone/>
        <a:tabLst/>
        <a:defRPr sz="4400" b="0" i="0" u="none" strike="noStrike" kern="1" spc="0" baseline="0">
          <a:solidFill>
            <a:schemeClr val="tx2"/>
          </a:solidFill>
          <a:effectLst/>
          <a:latin typeface="Arial" pitchFamily="2" charset="0"/>
          <a:ea typeface="Arial" pitchFamily="2" charset="0"/>
          <a:cs typeface="Arial" pitchFamily="2" charset="0"/>
        </a:defRPr>
      </a:lvl1pPr>
      <a:lvl2pPr marL="4572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2pPr>
      <a:lvl3pPr marL="9144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3pPr>
      <a:lvl4pPr marL="13716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4pPr>
      <a:lvl5pPr marL="18288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titleStyle>
    <p:bodyStyle>
      <a:lvl1pPr marL="342900" marR="0" indent="-342900" algn="l" defTabSz="914400">
        <a:lnSpc>
          <a:spcPct val="100000"/>
        </a:lnSpc>
        <a:spcBef>
          <a:spcPts val="0"/>
        </a:spcBef>
        <a:spcAft>
          <a:spcPts val="0"/>
        </a:spcAft>
        <a:buClrTx/>
        <a:buSzTx/>
        <a:buFontTx/>
        <a:buChar char="•"/>
        <a:tabLst/>
        <a:defRPr sz="3200" b="0" i="0" u="none" strike="noStrike" kern="1" spc="0" baseline="0">
          <a:solidFill>
            <a:schemeClr val="tx1"/>
          </a:solidFill>
          <a:effectLst/>
          <a:latin typeface="Arial" pitchFamily="2" charset="0"/>
          <a:ea typeface="Arial" pitchFamily="2" charset="0"/>
          <a:cs typeface="Arial" pitchFamily="2" charset="0"/>
        </a:defRPr>
      </a:lvl1pPr>
      <a:lvl2pPr marL="742950" marR="0" indent="-285750" algn="l" defTabSz="914400">
        <a:lnSpc>
          <a:spcPct val="100000"/>
        </a:lnSpc>
        <a:spcBef>
          <a:spcPts val="670"/>
        </a:spcBef>
        <a:spcAft>
          <a:spcPts val="0"/>
        </a:spcAft>
        <a:buClrTx/>
        <a:buSzTx/>
        <a:buFontTx/>
        <a:buChar char="–"/>
        <a:tabLst/>
        <a:defRPr sz="2800" b="0" i="0" u="none" strike="noStrike" kern="1" spc="0" baseline="0">
          <a:solidFill>
            <a:schemeClr val="tx1"/>
          </a:solidFill>
          <a:effectLst/>
          <a:latin typeface="Arial" pitchFamily="2" charset="0"/>
          <a:ea typeface="Arial" pitchFamily="2" charset="0"/>
          <a:cs typeface="Arial" pitchFamily="2" charset="0"/>
        </a:defRPr>
      </a:lvl2pPr>
      <a:lvl3pPr marL="1143000" marR="0" indent="-228600" algn="l" defTabSz="914400">
        <a:lnSpc>
          <a:spcPct val="100000"/>
        </a:lnSpc>
        <a:spcBef>
          <a:spcPts val="575"/>
        </a:spcBef>
        <a:spcAft>
          <a:spcPts val="0"/>
        </a:spcAft>
        <a:buClrTx/>
        <a:buSzTx/>
        <a:buFontTx/>
        <a:buChar char="•"/>
        <a:tabLst/>
        <a:defRPr sz="2400" b="0" i="0" u="none" strike="noStrike" kern="1" spc="0" baseline="0">
          <a:solidFill>
            <a:schemeClr val="tx1"/>
          </a:solidFill>
          <a:effectLst/>
          <a:latin typeface="Arial" pitchFamily="2" charset="0"/>
          <a:ea typeface="Arial" pitchFamily="2" charset="0"/>
          <a:cs typeface="Arial" pitchFamily="2" charset="0"/>
        </a:defRPr>
      </a:lvl3pPr>
      <a:lvl4pPr marL="1600200" marR="0" indent="-228600" algn="l" defTabSz="914400">
        <a:lnSpc>
          <a:spcPct val="100000"/>
        </a:lnSpc>
        <a:spcBef>
          <a:spcPts val="480"/>
        </a:spcBef>
        <a:spcAft>
          <a:spcPts val="0"/>
        </a:spcAft>
        <a:buClrTx/>
        <a:buSzTx/>
        <a:buFontTx/>
        <a:buChar char="–"/>
        <a:tabLst/>
        <a:defRPr sz="2000" b="0" i="0" u="none" strike="noStrike" kern="1" spc="0" baseline="0">
          <a:solidFill>
            <a:schemeClr val="tx1"/>
          </a:solidFill>
          <a:effectLst/>
          <a:latin typeface="Arial" pitchFamily="2" charset="0"/>
          <a:ea typeface="Arial" pitchFamily="2" charset="0"/>
          <a:cs typeface="Arial" pitchFamily="2" charset="0"/>
        </a:defRPr>
      </a:lvl4pPr>
      <a:lvl5pPr marL="2057400" marR="0" indent="-228600" algn="l" defTabSz="914400">
        <a:lnSpc>
          <a:spcPct val="100000"/>
        </a:lnSpc>
        <a:spcBef>
          <a:spcPts val="480"/>
        </a:spcBef>
        <a:spcAft>
          <a:spcPts val="0"/>
        </a:spcAft>
        <a:buClrTx/>
        <a:buSzTx/>
        <a:buFontTx/>
        <a:buChar char="»"/>
        <a:tabLst/>
        <a:defRPr sz="2000" b="0" i="0" u="none" strike="noStrike" kern="1" spc="0" baseline="0">
          <a:solidFill>
            <a:schemeClr val="tx1"/>
          </a:solidFill>
          <a:effectLst/>
          <a:latin typeface="Arial" pitchFamily="2" charset="0"/>
          <a:ea typeface="Arial" pitchFamily="2" charset="0"/>
          <a:cs typeface="Arial"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bodyStyle>
    <p:otherStyle>
      <a:lvl1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1pPr>
      <a:lvl2pPr marL="4572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2pPr>
      <a:lvl3pPr marL="9144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3pPr>
      <a:lvl4pPr marL="13716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4pPr>
      <a:lvl5pPr marL="18288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otherStyle>
  </p:txStyles>
</p:sldMaster>
</file>

<file path=ppt/slideMasters/slideMaster24.xml><?xml version="1.0" encoding="utf-8"?>
<p:sldMaster xmlns:p="http://schemas.openxmlformats.org/presentationml/2006/main" xmlns:p14="http://schemas.microsoft.com/office/powerpoint/2010/main" xmlns:r="http://schemas.openxmlformats.org/officeDocument/2006/relationships" xmlns:a="http://schemas.openxmlformats.org/drawingml/2006/main">
  <p:cSld name="17_Standarddesign">
    <p:bg>
      <p:bgPr>
        <a:solidFill>
          <a:srgbClr val="FF0066"/>
        </a:solidFill>
        <a:effectLst/>
      </p:bgPr>
    </p:bg>
    <p:spTree>
      <p:nvGrpSpPr>
        <p:cNvPr id="1" name=""/>
        <p:cNvGrpSpPr/>
        <p:nvPr/>
      </p:nvGrpSpPr>
      <p:grpSpPr>
        <a:xfrm>
          <a:off x="0" y="0"/>
          <a:ext cx="0" cy="0"/>
          <a:chOff x="0" y="0"/>
          <a:chExt cx="0" cy="0"/>
        </a:xfrm>
      </p:grpSpPr>
      <p:sp>
        <p:nvSpPr>
          <p:cNvPr id="2" name="Rectangle 2"/>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8="/>
              </a:ext>
            </a:extLst>
          </p:cNvSpPr>
          <p:nvPr>
            <p:ph type="title"/>
          </p:nvPr>
        </p:nvSpPr>
        <p:spPr>
          <a:xfrm>
            <a:off x="457200" y="274955"/>
            <a:ext cx="8229600" cy="1143000"/>
          </a:xfrm>
          <a:prstGeom prst="rect">
            <a:avLst/>
          </a:prstGeom>
          <a:noFill/>
          <a:ln>
            <a:noFill/>
          </a:ln>
          <a:effectLst/>
        </p:spPr>
        <p:txBody>
          <a:bodyPr vert="horz" wrap="square" lIns="91440" tIns="45720" rIns="91440" bIns="45720" numCol="1" spcCol="215900" anchor="ctr">
            <a:prstTxWarp prst="textNoShape">
              <a:avLst/>
            </a:prstTxWarp>
          </a:bodyPr>
          <a:lstStyle/>
          <a:p>
            <a:pPr/>
            <a:r>
              <a:t>Titelmasterformat durch Klicken bearbeiten</a:t>
            </a:r>
          </a:p>
        </p:txBody>
      </p:sp>
      <p:sp>
        <p:nvSpPr>
          <p:cNvPr id="3" name="Rectangle 3"/>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HA1AACwJQAAEAAAACYAAAAIAAAA//////////8="/>
              </a:ext>
            </a:extLst>
          </p:cNvSpPr>
          <p:nvPr>
            <p:ph type="body" idx="1"/>
          </p:nvPr>
        </p:nvSpPr>
        <p:spPr>
          <a:xfrm>
            <a:off x="457200" y="1600200"/>
            <a:ext cx="8229600" cy="4526280"/>
          </a:xfrm>
          <a:prstGeom prst="rect">
            <a:avLst/>
          </a:prstGeom>
          <a:noFill/>
          <a:ln>
            <a:noFill/>
          </a:ln>
          <a:effectLst/>
        </p:spPr>
        <p:txBody>
          <a:bodyPr vert="horz" wrap="square" lIns="91440" tIns="45720" rIns="91440" bIns="45720" numCol="1" spcCol="215900" anchor="t">
            <a:prstTxWarp prst="textNoShape">
              <a:avLst/>
            </a:prstTxWarp>
          </a:bodyPr>
          <a:lstStyle/>
          <a:p>
            <a:pPr/>
            <a:r>
              <a:t>Textmasterformate durch Klicken bearbeiten</a:t>
            </a:r>
          </a:p>
          <a:p>
            <a:pPr lvl="1"/>
            <a:r>
              <a:t>Zweite Ebene</a:t>
            </a:r>
          </a:p>
          <a:p>
            <a:pPr lvl="2"/>
            <a:r>
              <a:t>Dritte Ebene</a:t>
            </a:r>
          </a:p>
          <a:p>
            <a:pPr lvl="3"/>
            <a:r>
              <a:t>Vierte Ebene</a:t>
            </a:r>
          </a:p>
          <a:p>
            <a:pPr lvl="4"/>
            <a:r>
              <a:t>Fünfte Ebene</a:t>
            </a:r>
          </a:p>
        </p:txBody>
      </p:sp>
      <p:sp>
        <p:nvSpPr>
          <p:cNvPr id="4" name="Rectangle 4"/>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8="/>
              </a:ext>
            </a:extLst>
          </p:cNvSpPr>
          <p:nvPr>
            <p:ph type="dt" sz="half" idx="2"/>
          </p:nvPr>
        </p:nvSpPr>
        <p:spPr>
          <a:xfrm>
            <a:off x="457200" y="6245225"/>
            <a:ext cx="2133600" cy="476250"/>
          </a:xfrm>
          <a:prstGeom prst="rect">
            <a:avLst/>
          </a:prstGeom>
          <a:noFill/>
          <a:ln>
            <a:noFill/>
          </a:ln>
          <a:effectLst/>
        </p:spPr>
        <p:txBody>
          <a:bodyPr vert="horz" wrap="square" lIns="91440" tIns="45720" rIns="91440" bIns="45720" numCol="1" spcCol="215900" anchor="t">
            <a:prstTxWarp prst="textNoShape">
              <a:avLst/>
            </a:prstTxWarp>
          </a:bodyPr>
          <a:lstStyle>
            <a:lvl1pPr defTabSz="449580">
              <a:tabLst/>
              <a:defRPr sz="1400">
                <a:solidFill>
                  <a:srgbClr val="000000"/>
                </a:solidFill>
                <a:latin typeface="Calibri" pitchFamily="2" charset="0"/>
                <a:ea typeface="Arial" pitchFamily="2" charset="0"/>
                <a:cs typeface="Arial" pitchFamily="2" charset="0"/>
              </a:defRPr>
            </a:lvl1pPr>
          </a:lstStyle>
          <a:p>
            <a:pPr/>
          </a:p>
        </p:txBody>
      </p:sp>
      <p:sp>
        <p:nvSpPr>
          <p:cNvPr id="5" name="Rectangle 5"/>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8="/>
              </a:ext>
            </a:extLst>
          </p:cNvSpPr>
          <p:nvPr>
            <p:ph type="ftr" sz="quarter" idx="3"/>
          </p:nvPr>
        </p:nvSpPr>
        <p:spPr>
          <a:xfrm>
            <a:off x="3124200" y="6245225"/>
            <a:ext cx="2895600" cy="476250"/>
          </a:xfrm>
          <a:prstGeom prst="rect">
            <a:avLst/>
          </a:prstGeom>
          <a:noFill/>
          <a:ln>
            <a:noFill/>
          </a:ln>
          <a:effectLst/>
        </p:spPr>
        <p:txBody>
          <a:bodyPr vert="horz" wrap="square" lIns="91440" tIns="45720" rIns="91440" bIns="45720" numCol="1" spcCol="215900" anchor="t">
            <a:prstTxWarp prst="textNoShape">
              <a:avLst/>
            </a:prstTxWarp>
          </a:bodyPr>
          <a:lstStyle>
            <a:lvl1pPr algn="ctr" defTabSz="449580">
              <a:tabLst/>
              <a:defRPr sz="1400">
                <a:solidFill>
                  <a:srgbClr val="000000"/>
                </a:solidFill>
                <a:latin typeface="Calibri" pitchFamily="2" charset="0"/>
                <a:ea typeface="Arial" pitchFamily="2" charset="0"/>
                <a:cs typeface="Arial" pitchFamily="2" charset="0"/>
              </a:defRPr>
            </a:lvl1pPr>
          </a:lstStyle>
          <a:p>
            <a:pPr/>
          </a:p>
        </p:txBody>
      </p:sp>
      <p:sp>
        <p:nvSpPr>
          <p:cNvPr id="6" name="Rectangle 6"/>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8="/>
              </a:ext>
            </a:extLst>
          </p:cNvSpPr>
          <p:nvPr>
            <p:ph type="sldNum" sz="quarter" idx="4"/>
          </p:nvPr>
        </p:nvSpPr>
        <p:spPr>
          <a:xfrm>
            <a:off x="6553200" y="6245225"/>
            <a:ext cx="2133600" cy="476250"/>
          </a:xfrm>
          <a:prstGeom prst="rect">
            <a:avLst/>
          </a:prstGeom>
          <a:noFill/>
          <a:ln>
            <a:noFill/>
          </a:ln>
          <a:effectLst/>
        </p:spPr>
        <p:txBody>
          <a:bodyPr vert="horz" wrap="square" lIns="91440" tIns="45720" rIns="91440" bIns="45720" numCol="1" spcCol="215900" anchor="t">
            <a:prstTxWarp prst="textNoShape">
              <a:avLst/>
            </a:prstTxWarp>
          </a:bodyPr>
          <a:lstStyle>
            <a:lvl1pPr algn="r" defTabSz="449580">
              <a:tabLst/>
              <a:defRPr sz="1400">
                <a:solidFill>
                  <a:srgbClr val="000000"/>
                </a:solidFill>
                <a:latin typeface="Calibri" pitchFamily="2" charset="0"/>
                <a:ea typeface="Arial" pitchFamily="2" charset="0"/>
                <a:cs typeface="Arial" pitchFamily="2" charset="0"/>
              </a:defRPr>
            </a:lvl1pPr>
          </a:lstStyle>
          <a:p>
            <a:pPr/>
            <a:fld id="{16ABFB91-DFFB-FE0D-B513-2958B55D437C}" type="slidenum">
              <a:t/>
            </a:fld>
          </a:p>
        </p:txBody>
      </p:sp>
    </p:spTree>
  </p:cSld>
  <p:clrMap bg1="lt1" tx1="dk1" bg2="lt2" tx2="dk2" accent1="accent1" accent2="accent2" accent3="accent3" accent4="accent4" accent5="accent5" accent6="accent6" hlink="hlink" folHlink="folHlink"/>
  <p:sldLayoutIdLst>
    <p:sldLayoutId id="2147483986" r:id="rId1"/>
    <p:sldLayoutId id="2147483987" r:id="rId2"/>
    <p:sldLayoutId id="2147483988" r:id="rId3"/>
    <p:sldLayoutId id="2147483989" r:id="rId4"/>
    <p:sldLayoutId id="2147483990" r:id="rId5"/>
    <p:sldLayoutId id="2147483991" r:id="rId6"/>
    <p:sldLayoutId id="2147483992" r:id="rId7"/>
    <p:sldLayoutId id="2147483993" r:id="rId8"/>
    <p:sldLayoutId id="2147483994" r:id="rId9"/>
    <p:sldLayoutId id="2147483995" r:id="rId10"/>
    <p:sldLayoutId id="2147483996" r:id="rId11"/>
  </p:sldLayoutIdLst>
  <p:hf sldNum="0" hdr="0" ftr="0" dt="0"/>
  <p:txStyles>
    <p:titleStyle>
      <a:lvl1pPr marL="0" marR="0" indent="0" algn="ctr" defTabSz="914400">
        <a:lnSpc>
          <a:spcPct val="100000"/>
        </a:lnSpc>
        <a:spcBef>
          <a:spcPts val="0"/>
        </a:spcBef>
        <a:spcAft>
          <a:spcPts val="0"/>
        </a:spcAft>
        <a:buNone/>
        <a:tabLst/>
        <a:defRPr sz="4400" b="0" i="0" u="none" strike="noStrike" kern="1" spc="0" baseline="0">
          <a:solidFill>
            <a:schemeClr val="tx2"/>
          </a:solidFill>
          <a:effectLst/>
          <a:latin typeface="Arial" pitchFamily="2" charset="0"/>
          <a:ea typeface="Arial" pitchFamily="2" charset="0"/>
          <a:cs typeface="Arial" pitchFamily="2" charset="0"/>
        </a:defRPr>
      </a:lvl1pPr>
      <a:lvl2pPr marL="4572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2pPr>
      <a:lvl3pPr marL="9144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3pPr>
      <a:lvl4pPr marL="13716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4pPr>
      <a:lvl5pPr marL="18288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titleStyle>
    <p:bodyStyle>
      <a:lvl1pPr marL="342900" marR="0" indent="-342900" algn="l" defTabSz="914400">
        <a:lnSpc>
          <a:spcPct val="100000"/>
        </a:lnSpc>
        <a:spcBef>
          <a:spcPts val="0"/>
        </a:spcBef>
        <a:spcAft>
          <a:spcPts val="0"/>
        </a:spcAft>
        <a:buClrTx/>
        <a:buSzTx/>
        <a:buFontTx/>
        <a:buChar char="•"/>
        <a:tabLst/>
        <a:defRPr sz="3200" b="0" i="0" u="none" strike="noStrike" kern="1" spc="0" baseline="0">
          <a:solidFill>
            <a:schemeClr val="tx1"/>
          </a:solidFill>
          <a:effectLst/>
          <a:latin typeface="Arial" pitchFamily="2" charset="0"/>
          <a:ea typeface="Arial" pitchFamily="2" charset="0"/>
          <a:cs typeface="Arial" pitchFamily="2" charset="0"/>
        </a:defRPr>
      </a:lvl1pPr>
      <a:lvl2pPr marL="742950" marR="0" indent="-285750" algn="l" defTabSz="914400">
        <a:lnSpc>
          <a:spcPct val="100000"/>
        </a:lnSpc>
        <a:spcBef>
          <a:spcPts val="670"/>
        </a:spcBef>
        <a:spcAft>
          <a:spcPts val="0"/>
        </a:spcAft>
        <a:buClrTx/>
        <a:buSzTx/>
        <a:buFontTx/>
        <a:buChar char="–"/>
        <a:tabLst/>
        <a:defRPr sz="2800" b="0" i="0" u="none" strike="noStrike" kern="1" spc="0" baseline="0">
          <a:solidFill>
            <a:schemeClr val="tx1"/>
          </a:solidFill>
          <a:effectLst/>
          <a:latin typeface="Arial" pitchFamily="2" charset="0"/>
          <a:ea typeface="Arial" pitchFamily="2" charset="0"/>
          <a:cs typeface="Arial" pitchFamily="2" charset="0"/>
        </a:defRPr>
      </a:lvl2pPr>
      <a:lvl3pPr marL="1143000" marR="0" indent="-228600" algn="l" defTabSz="914400">
        <a:lnSpc>
          <a:spcPct val="100000"/>
        </a:lnSpc>
        <a:spcBef>
          <a:spcPts val="575"/>
        </a:spcBef>
        <a:spcAft>
          <a:spcPts val="0"/>
        </a:spcAft>
        <a:buClrTx/>
        <a:buSzTx/>
        <a:buFontTx/>
        <a:buChar char="•"/>
        <a:tabLst/>
        <a:defRPr sz="2400" b="0" i="0" u="none" strike="noStrike" kern="1" spc="0" baseline="0">
          <a:solidFill>
            <a:schemeClr val="tx1"/>
          </a:solidFill>
          <a:effectLst/>
          <a:latin typeface="Arial" pitchFamily="2" charset="0"/>
          <a:ea typeface="Arial" pitchFamily="2" charset="0"/>
          <a:cs typeface="Arial" pitchFamily="2" charset="0"/>
        </a:defRPr>
      </a:lvl3pPr>
      <a:lvl4pPr marL="1600200" marR="0" indent="-228600" algn="l" defTabSz="914400">
        <a:lnSpc>
          <a:spcPct val="100000"/>
        </a:lnSpc>
        <a:spcBef>
          <a:spcPts val="480"/>
        </a:spcBef>
        <a:spcAft>
          <a:spcPts val="0"/>
        </a:spcAft>
        <a:buClrTx/>
        <a:buSzTx/>
        <a:buFontTx/>
        <a:buChar char="–"/>
        <a:tabLst/>
        <a:defRPr sz="2000" b="0" i="0" u="none" strike="noStrike" kern="1" spc="0" baseline="0">
          <a:solidFill>
            <a:schemeClr val="tx1"/>
          </a:solidFill>
          <a:effectLst/>
          <a:latin typeface="Arial" pitchFamily="2" charset="0"/>
          <a:ea typeface="Arial" pitchFamily="2" charset="0"/>
          <a:cs typeface="Arial" pitchFamily="2" charset="0"/>
        </a:defRPr>
      </a:lvl4pPr>
      <a:lvl5pPr marL="2057400" marR="0" indent="-228600" algn="l" defTabSz="914400">
        <a:lnSpc>
          <a:spcPct val="100000"/>
        </a:lnSpc>
        <a:spcBef>
          <a:spcPts val="480"/>
        </a:spcBef>
        <a:spcAft>
          <a:spcPts val="0"/>
        </a:spcAft>
        <a:buClrTx/>
        <a:buSzTx/>
        <a:buFontTx/>
        <a:buChar char="»"/>
        <a:tabLst/>
        <a:defRPr sz="2000" b="0" i="0" u="none" strike="noStrike" kern="1" spc="0" baseline="0">
          <a:solidFill>
            <a:schemeClr val="tx1"/>
          </a:solidFill>
          <a:effectLst/>
          <a:latin typeface="Arial" pitchFamily="2" charset="0"/>
          <a:ea typeface="Arial" pitchFamily="2" charset="0"/>
          <a:cs typeface="Arial"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bodyStyle>
    <p:otherStyle>
      <a:lvl1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1pPr>
      <a:lvl2pPr marL="4572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2pPr>
      <a:lvl3pPr marL="9144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3pPr>
      <a:lvl4pPr marL="13716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4pPr>
      <a:lvl5pPr marL="18288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otherStyle>
  </p:txStyles>
</p:sldMaster>
</file>

<file path=ppt/slideMasters/slideMaster25.xml><?xml version="1.0" encoding="utf-8"?>
<p:sldMaster xmlns:p="http://schemas.openxmlformats.org/presentationml/2006/main" xmlns:p14="http://schemas.microsoft.com/office/powerpoint/2010/main" xmlns:r="http://schemas.openxmlformats.org/officeDocument/2006/relationships" xmlns:a="http://schemas.openxmlformats.org/drawingml/2006/main">
  <p:cSld name="18_Standarddesign">
    <p:bg>
      <p:bgPr>
        <a:solidFill>
          <a:srgbClr val="FF0066"/>
        </a:solidFill>
        <a:effectLst/>
      </p:bgPr>
    </p:bg>
    <p:spTree>
      <p:nvGrpSpPr>
        <p:cNvPr id="1" name=""/>
        <p:cNvGrpSpPr/>
        <p:nvPr/>
      </p:nvGrpSpPr>
      <p:grpSpPr>
        <a:xfrm>
          <a:off x="0" y="0"/>
          <a:ext cx="0" cy="0"/>
          <a:chOff x="0" y="0"/>
          <a:chExt cx="0" cy="0"/>
        </a:xfrm>
      </p:grpSpPr>
      <p:sp>
        <p:nvSpPr>
          <p:cNvPr id="2" name="Rectangle 2"/>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8="/>
              </a:ext>
            </a:extLst>
          </p:cNvSpPr>
          <p:nvPr>
            <p:ph type="title"/>
          </p:nvPr>
        </p:nvSpPr>
        <p:spPr>
          <a:xfrm>
            <a:off x="457200" y="274955"/>
            <a:ext cx="8229600" cy="1143000"/>
          </a:xfrm>
          <a:prstGeom prst="rect">
            <a:avLst/>
          </a:prstGeom>
          <a:noFill/>
          <a:ln>
            <a:noFill/>
          </a:ln>
          <a:effectLst/>
        </p:spPr>
        <p:txBody>
          <a:bodyPr vert="horz" wrap="square" lIns="91440" tIns="45720" rIns="91440" bIns="45720" numCol="1" spcCol="215900" anchor="ctr">
            <a:prstTxWarp prst="textNoShape">
              <a:avLst/>
            </a:prstTxWarp>
          </a:bodyPr>
          <a:lstStyle/>
          <a:p>
            <a:pPr/>
            <a:r>
              <a:t>Titelmasterformat durch Klicken bearbeiten</a:t>
            </a:r>
          </a:p>
        </p:txBody>
      </p:sp>
      <p:sp>
        <p:nvSpPr>
          <p:cNvPr id="3" name="Rectangle 3"/>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HA1AACwJQAAEAAAACYAAAAIAAAA//////////8="/>
              </a:ext>
            </a:extLst>
          </p:cNvSpPr>
          <p:nvPr>
            <p:ph type="body" idx="1"/>
          </p:nvPr>
        </p:nvSpPr>
        <p:spPr>
          <a:xfrm>
            <a:off x="457200" y="1600200"/>
            <a:ext cx="8229600" cy="4526280"/>
          </a:xfrm>
          <a:prstGeom prst="rect">
            <a:avLst/>
          </a:prstGeom>
          <a:noFill/>
          <a:ln>
            <a:noFill/>
          </a:ln>
          <a:effectLst/>
        </p:spPr>
        <p:txBody>
          <a:bodyPr vert="horz" wrap="square" lIns="91440" tIns="45720" rIns="91440" bIns="45720" numCol="1" spcCol="215900" anchor="t">
            <a:prstTxWarp prst="textNoShape">
              <a:avLst/>
            </a:prstTxWarp>
          </a:bodyPr>
          <a:lstStyle/>
          <a:p>
            <a:pPr/>
            <a:r>
              <a:t>Textmasterformate durch Klicken bearbeiten</a:t>
            </a:r>
          </a:p>
          <a:p>
            <a:pPr lvl="1"/>
            <a:r>
              <a:t>Zweite Ebene</a:t>
            </a:r>
          </a:p>
          <a:p>
            <a:pPr lvl="2"/>
            <a:r>
              <a:t>Dritte Ebene</a:t>
            </a:r>
          </a:p>
          <a:p>
            <a:pPr lvl="3"/>
            <a:r>
              <a:t>Vierte Ebene</a:t>
            </a:r>
          </a:p>
          <a:p>
            <a:pPr lvl="4"/>
            <a:r>
              <a:t>Fünfte Ebene</a:t>
            </a:r>
          </a:p>
        </p:txBody>
      </p:sp>
      <p:sp>
        <p:nvSpPr>
          <p:cNvPr id="4" name="Rectangle 4"/>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8="/>
              </a:ext>
            </a:extLst>
          </p:cNvSpPr>
          <p:nvPr>
            <p:ph type="dt" sz="half" idx="2"/>
          </p:nvPr>
        </p:nvSpPr>
        <p:spPr>
          <a:xfrm>
            <a:off x="457200" y="6245225"/>
            <a:ext cx="2133600" cy="476250"/>
          </a:xfrm>
          <a:prstGeom prst="rect">
            <a:avLst/>
          </a:prstGeom>
          <a:noFill/>
          <a:ln>
            <a:noFill/>
          </a:ln>
          <a:effectLst/>
        </p:spPr>
        <p:txBody>
          <a:bodyPr vert="horz" wrap="square" lIns="91440" tIns="45720" rIns="91440" bIns="45720" numCol="1" spcCol="215900" anchor="t">
            <a:prstTxWarp prst="textNoShape">
              <a:avLst/>
            </a:prstTxWarp>
          </a:bodyPr>
          <a:lstStyle>
            <a:lvl1pPr defTabSz="449580">
              <a:tabLst/>
              <a:defRPr sz="1400">
                <a:solidFill>
                  <a:srgbClr val="000000"/>
                </a:solidFill>
                <a:latin typeface="Calibri" pitchFamily="2" charset="0"/>
                <a:ea typeface="Arial" pitchFamily="2" charset="0"/>
                <a:cs typeface="Arial" pitchFamily="2" charset="0"/>
              </a:defRPr>
            </a:lvl1pPr>
          </a:lstStyle>
          <a:p>
            <a:pPr/>
          </a:p>
        </p:txBody>
      </p:sp>
      <p:sp>
        <p:nvSpPr>
          <p:cNvPr id="5" name="Rectangle 5"/>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8="/>
              </a:ext>
            </a:extLst>
          </p:cNvSpPr>
          <p:nvPr>
            <p:ph type="ftr" sz="quarter" idx="3"/>
          </p:nvPr>
        </p:nvSpPr>
        <p:spPr>
          <a:xfrm>
            <a:off x="3124200" y="6245225"/>
            <a:ext cx="2895600" cy="476250"/>
          </a:xfrm>
          <a:prstGeom prst="rect">
            <a:avLst/>
          </a:prstGeom>
          <a:noFill/>
          <a:ln>
            <a:noFill/>
          </a:ln>
          <a:effectLst/>
        </p:spPr>
        <p:txBody>
          <a:bodyPr vert="horz" wrap="square" lIns="91440" tIns="45720" rIns="91440" bIns="45720" numCol="1" spcCol="215900" anchor="t">
            <a:prstTxWarp prst="textNoShape">
              <a:avLst/>
            </a:prstTxWarp>
          </a:bodyPr>
          <a:lstStyle>
            <a:lvl1pPr algn="ctr" defTabSz="449580">
              <a:tabLst/>
              <a:defRPr sz="1400">
                <a:solidFill>
                  <a:srgbClr val="000000"/>
                </a:solidFill>
                <a:latin typeface="Calibri" pitchFamily="2" charset="0"/>
                <a:ea typeface="Arial" pitchFamily="2" charset="0"/>
                <a:cs typeface="Arial" pitchFamily="2" charset="0"/>
              </a:defRPr>
            </a:lvl1pPr>
          </a:lstStyle>
          <a:p>
            <a:pPr/>
          </a:p>
        </p:txBody>
      </p:sp>
      <p:sp>
        <p:nvSpPr>
          <p:cNvPr id="6" name="Rectangle 6"/>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8="/>
              </a:ext>
            </a:extLst>
          </p:cNvSpPr>
          <p:nvPr>
            <p:ph type="sldNum" sz="quarter" idx="4"/>
          </p:nvPr>
        </p:nvSpPr>
        <p:spPr>
          <a:xfrm>
            <a:off x="6553200" y="6245225"/>
            <a:ext cx="2133600" cy="476250"/>
          </a:xfrm>
          <a:prstGeom prst="rect">
            <a:avLst/>
          </a:prstGeom>
          <a:noFill/>
          <a:ln>
            <a:noFill/>
          </a:ln>
          <a:effectLst/>
        </p:spPr>
        <p:txBody>
          <a:bodyPr vert="horz" wrap="square" lIns="91440" tIns="45720" rIns="91440" bIns="45720" numCol="1" spcCol="215900" anchor="t">
            <a:prstTxWarp prst="textNoShape">
              <a:avLst/>
            </a:prstTxWarp>
          </a:bodyPr>
          <a:lstStyle>
            <a:lvl1pPr algn="r" defTabSz="449580">
              <a:tabLst/>
              <a:defRPr sz="1400">
                <a:solidFill>
                  <a:srgbClr val="000000"/>
                </a:solidFill>
                <a:latin typeface="Calibri" pitchFamily="2" charset="0"/>
                <a:ea typeface="Arial" pitchFamily="2" charset="0"/>
                <a:cs typeface="Arial" pitchFamily="2" charset="0"/>
              </a:defRPr>
            </a:lvl1pPr>
          </a:lstStyle>
          <a:p>
            <a:pPr/>
            <a:fld id="{16ABEBD7-99FB-FE1D-B513-6F48A55D433A}" type="slidenum">
              <a:t/>
            </a:fld>
          </a:p>
        </p:txBody>
      </p:sp>
    </p:spTree>
  </p:cSld>
  <p:clrMap bg1="lt1" tx1="dk1" bg2="lt2" tx2="dk2" accent1="accent1" accent2="accent2" accent3="accent3" accent4="accent4" accent5="accent5" accent6="accent6" hlink="hlink" folHlink="folHlink"/>
  <p:sldLayoutIdLst>
    <p:sldLayoutId id="2147483997" r:id="rId1"/>
    <p:sldLayoutId id="2147483998" r:id="rId2"/>
    <p:sldLayoutId id="2147483999" r:id="rId3"/>
    <p:sldLayoutId id="2147484000" r:id="rId4"/>
    <p:sldLayoutId id="2147484001" r:id="rId5"/>
    <p:sldLayoutId id="2147484002" r:id="rId6"/>
    <p:sldLayoutId id="2147484003" r:id="rId7"/>
    <p:sldLayoutId id="2147484004" r:id="rId8"/>
    <p:sldLayoutId id="2147484005" r:id="rId9"/>
    <p:sldLayoutId id="2147484006" r:id="rId10"/>
    <p:sldLayoutId id="2147484007" r:id="rId11"/>
  </p:sldLayoutIdLst>
  <p:hf sldNum="0" hdr="0" ftr="0" dt="0"/>
  <p:txStyles>
    <p:titleStyle>
      <a:lvl1pPr marL="0" marR="0" indent="0" algn="ctr" defTabSz="914400">
        <a:lnSpc>
          <a:spcPct val="100000"/>
        </a:lnSpc>
        <a:spcBef>
          <a:spcPts val="0"/>
        </a:spcBef>
        <a:spcAft>
          <a:spcPts val="0"/>
        </a:spcAft>
        <a:buNone/>
        <a:tabLst/>
        <a:defRPr sz="4400" b="0" i="0" u="none" strike="noStrike" kern="1" spc="0" baseline="0">
          <a:solidFill>
            <a:schemeClr val="tx2"/>
          </a:solidFill>
          <a:effectLst/>
          <a:latin typeface="Arial" pitchFamily="2" charset="0"/>
          <a:ea typeface="Arial" pitchFamily="2" charset="0"/>
          <a:cs typeface="Arial" pitchFamily="2" charset="0"/>
        </a:defRPr>
      </a:lvl1pPr>
      <a:lvl2pPr marL="4572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2pPr>
      <a:lvl3pPr marL="9144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3pPr>
      <a:lvl4pPr marL="13716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4pPr>
      <a:lvl5pPr marL="18288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titleStyle>
    <p:bodyStyle>
      <a:lvl1pPr marL="342900" marR="0" indent="-342900" algn="l" defTabSz="914400">
        <a:lnSpc>
          <a:spcPct val="100000"/>
        </a:lnSpc>
        <a:spcBef>
          <a:spcPts val="0"/>
        </a:spcBef>
        <a:spcAft>
          <a:spcPts val="0"/>
        </a:spcAft>
        <a:buClrTx/>
        <a:buSzTx/>
        <a:buFontTx/>
        <a:buChar char="•"/>
        <a:tabLst/>
        <a:defRPr sz="3200" b="0" i="0" u="none" strike="noStrike" kern="1" spc="0" baseline="0">
          <a:solidFill>
            <a:schemeClr val="tx1"/>
          </a:solidFill>
          <a:effectLst/>
          <a:latin typeface="Arial" pitchFamily="2" charset="0"/>
          <a:ea typeface="Arial" pitchFamily="2" charset="0"/>
          <a:cs typeface="Arial" pitchFamily="2" charset="0"/>
        </a:defRPr>
      </a:lvl1pPr>
      <a:lvl2pPr marL="742950" marR="0" indent="-285750" algn="l" defTabSz="914400">
        <a:lnSpc>
          <a:spcPct val="100000"/>
        </a:lnSpc>
        <a:spcBef>
          <a:spcPts val="670"/>
        </a:spcBef>
        <a:spcAft>
          <a:spcPts val="0"/>
        </a:spcAft>
        <a:buClrTx/>
        <a:buSzTx/>
        <a:buFontTx/>
        <a:buChar char="–"/>
        <a:tabLst/>
        <a:defRPr sz="2800" b="0" i="0" u="none" strike="noStrike" kern="1" spc="0" baseline="0">
          <a:solidFill>
            <a:schemeClr val="tx1"/>
          </a:solidFill>
          <a:effectLst/>
          <a:latin typeface="Arial" pitchFamily="2" charset="0"/>
          <a:ea typeface="Arial" pitchFamily="2" charset="0"/>
          <a:cs typeface="Arial" pitchFamily="2" charset="0"/>
        </a:defRPr>
      </a:lvl2pPr>
      <a:lvl3pPr marL="1143000" marR="0" indent="-228600" algn="l" defTabSz="914400">
        <a:lnSpc>
          <a:spcPct val="100000"/>
        </a:lnSpc>
        <a:spcBef>
          <a:spcPts val="575"/>
        </a:spcBef>
        <a:spcAft>
          <a:spcPts val="0"/>
        </a:spcAft>
        <a:buClrTx/>
        <a:buSzTx/>
        <a:buFontTx/>
        <a:buChar char="•"/>
        <a:tabLst/>
        <a:defRPr sz="2400" b="0" i="0" u="none" strike="noStrike" kern="1" spc="0" baseline="0">
          <a:solidFill>
            <a:schemeClr val="tx1"/>
          </a:solidFill>
          <a:effectLst/>
          <a:latin typeface="Arial" pitchFamily="2" charset="0"/>
          <a:ea typeface="Arial" pitchFamily="2" charset="0"/>
          <a:cs typeface="Arial" pitchFamily="2" charset="0"/>
        </a:defRPr>
      </a:lvl3pPr>
      <a:lvl4pPr marL="1600200" marR="0" indent="-228600" algn="l" defTabSz="914400">
        <a:lnSpc>
          <a:spcPct val="100000"/>
        </a:lnSpc>
        <a:spcBef>
          <a:spcPts val="480"/>
        </a:spcBef>
        <a:spcAft>
          <a:spcPts val="0"/>
        </a:spcAft>
        <a:buClrTx/>
        <a:buSzTx/>
        <a:buFontTx/>
        <a:buChar char="–"/>
        <a:tabLst/>
        <a:defRPr sz="2000" b="0" i="0" u="none" strike="noStrike" kern="1" spc="0" baseline="0">
          <a:solidFill>
            <a:schemeClr val="tx1"/>
          </a:solidFill>
          <a:effectLst/>
          <a:latin typeface="Arial" pitchFamily="2" charset="0"/>
          <a:ea typeface="Arial" pitchFamily="2" charset="0"/>
          <a:cs typeface="Arial" pitchFamily="2" charset="0"/>
        </a:defRPr>
      </a:lvl4pPr>
      <a:lvl5pPr marL="2057400" marR="0" indent="-228600" algn="l" defTabSz="914400">
        <a:lnSpc>
          <a:spcPct val="100000"/>
        </a:lnSpc>
        <a:spcBef>
          <a:spcPts val="480"/>
        </a:spcBef>
        <a:spcAft>
          <a:spcPts val="0"/>
        </a:spcAft>
        <a:buClrTx/>
        <a:buSzTx/>
        <a:buFontTx/>
        <a:buChar char="»"/>
        <a:tabLst/>
        <a:defRPr sz="2000" b="0" i="0" u="none" strike="noStrike" kern="1" spc="0" baseline="0">
          <a:solidFill>
            <a:schemeClr val="tx1"/>
          </a:solidFill>
          <a:effectLst/>
          <a:latin typeface="Arial" pitchFamily="2" charset="0"/>
          <a:ea typeface="Arial" pitchFamily="2" charset="0"/>
          <a:cs typeface="Arial"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bodyStyle>
    <p:otherStyle>
      <a:lvl1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1pPr>
      <a:lvl2pPr marL="4572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2pPr>
      <a:lvl3pPr marL="9144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3pPr>
      <a:lvl4pPr marL="13716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4pPr>
      <a:lvl5pPr marL="18288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otherStyle>
  </p:txStyles>
</p:sldMaster>
</file>

<file path=ppt/slideMasters/slideMaster26.xml><?xml version="1.0" encoding="utf-8"?>
<p:sldMaster xmlns:p="http://schemas.openxmlformats.org/presentationml/2006/main" xmlns:p14="http://schemas.microsoft.com/office/powerpoint/2010/main" xmlns:r="http://schemas.openxmlformats.org/officeDocument/2006/relationships" xmlns:a="http://schemas.openxmlformats.org/drawingml/2006/main">
  <p:cSld name="19_Standarddesign">
    <p:bg>
      <p:bgPr>
        <a:solidFill>
          <a:srgbClr val="FF0066"/>
        </a:solidFill>
        <a:effectLst/>
      </p:bgPr>
    </p:bg>
    <p:spTree>
      <p:nvGrpSpPr>
        <p:cNvPr id="1" name=""/>
        <p:cNvGrpSpPr/>
        <p:nvPr/>
      </p:nvGrpSpPr>
      <p:grpSpPr>
        <a:xfrm>
          <a:off x="0" y="0"/>
          <a:ext cx="0" cy="0"/>
          <a:chOff x="0" y="0"/>
          <a:chExt cx="0" cy="0"/>
        </a:xfrm>
      </p:grpSpPr>
      <p:sp>
        <p:nvSpPr>
          <p:cNvPr id="2" name="Rectangle 2"/>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8="/>
              </a:ext>
            </a:extLst>
          </p:cNvSpPr>
          <p:nvPr>
            <p:ph type="title"/>
          </p:nvPr>
        </p:nvSpPr>
        <p:spPr>
          <a:xfrm>
            <a:off x="457200" y="274955"/>
            <a:ext cx="8229600" cy="1143000"/>
          </a:xfrm>
          <a:prstGeom prst="rect">
            <a:avLst/>
          </a:prstGeom>
          <a:noFill/>
          <a:ln>
            <a:noFill/>
          </a:ln>
          <a:effectLst/>
        </p:spPr>
        <p:txBody>
          <a:bodyPr vert="horz" wrap="square" lIns="91440" tIns="45720" rIns="91440" bIns="45720" numCol="1" spcCol="215900" anchor="ctr">
            <a:prstTxWarp prst="textNoShape">
              <a:avLst/>
            </a:prstTxWarp>
          </a:bodyPr>
          <a:lstStyle/>
          <a:p>
            <a:pPr/>
            <a:r>
              <a:t>Titelmasterformat durch Klicken bearbeiten</a:t>
            </a:r>
          </a:p>
        </p:txBody>
      </p:sp>
      <p:sp>
        <p:nvSpPr>
          <p:cNvPr id="3" name="Rectangle 3"/>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HA1AACwJQAAEAAAACYAAAAIAAAA//////////8="/>
              </a:ext>
            </a:extLst>
          </p:cNvSpPr>
          <p:nvPr>
            <p:ph type="body" idx="1"/>
          </p:nvPr>
        </p:nvSpPr>
        <p:spPr>
          <a:xfrm>
            <a:off x="457200" y="1600200"/>
            <a:ext cx="8229600" cy="4526280"/>
          </a:xfrm>
          <a:prstGeom prst="rect">
            <a:avLst/>
          </a:prstGeom>
          <a:noFill/>
          <a:ln>
            <a:noFill/>
          </a:ln>
          <a:effectLst/>
        </p:spPr>
        <p:txBody>
          <a:bodyPr vert="horz" wrap="square" lIns="91440" tIns="45720" rIns="91440" bIns="45720" numCol="1" spcCol="215900" anchor="t">
            <a:prstTxWarp prst="textNoShape">
              <a:avLst/>
            </a:prstTxWarp>
          </a:bodyPr>
          <a:lstStyle/>
          <a:p>
            <a:pPr/>
            <a:r>
              <a:t>Textmasterformate durch Klicken bearbeiten</a:t>
            </a:r>
          </a:p>
          <a:p>
            <a:pPr lvl="1"/>
            <a:r>
              <a:t>Zweite Ebene</a:t>
            </a:r>
          </a:p>
          <a:p>
            <a:pPr lvl="2"/>
            <a:r>
              <a:t>Dritte Ebene</a:t>
            </a:r>
          </a:p>
          <a:p>
            <a:pPr lvl="3"/>
            <a:r>
              <a:t>Vierte Ebene</a:t>
            </a:r>
          </a:p>
          <a:p>
            <a:pPr lvl="4"/>
            <a:r>
              <a:t>Fünfte Ebene</a:t>
            </a:r>
          </a:p>
        </p:txBody>
      </p:sp>
      <p:sp>
        <p:nvSpPr>
          <p:cNvPr id="4" name="Rectangle 4"/>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8="/>
              </a:ext>
            </a:extLst>
          </p:cNvSpPr>
          <p:nvPr>
            <p:ph type="dt" sz="half" idx="2"/>
          </p:nvPr>
        </p:nvSpPr>
        <p:spPr>
          <a:xfrm>
            <a:off x="457200" y="6245225"/>
            <a:ext cx="2133600" cy="476250"/>
          </a:xfrm>
          <a:prstGeom prst="rect">
            <a:avLst/>
          </a:prstGeom>
          <a:noFill/>
          <a:ln>
            <a:noFill/>
          </a:ln>
          <a:effectLst/>
        </p:spPr>
        <p:txBody>
          <a:bodyPr vert="horz" wrap="square" lIns="91440" tIns="45720" rIns="91440" bIns="45720" numCol="1" spcCol="215900" anchor="t">
            <a:prstTxWarp prst="textNoShape">
              <a:avLst/>
            </a:prstTxWarp>
          </a:bodyPr>
          <a:lstStyle>
            <a:lvl1pPr defTabSz="449580">
              <a:tabLst/>
              <a:defRPr sz="1400">
                <a:solidFill>
                  <a:srgbClr val="000000"/>
                </a:solidFill>
                <a:latin typeface="Calibri" pitchFamily="2" charset="0"/>
                <a:ea typeface="Arial" pitchFamily="2" charset="0"/>
                <a:cs typeface="Arial" pitchFamily="2" charset="0"/>
              </a:defRPr>
            </a:lvl1pPr>
          </a:lstStyle>
          <a:p>
            <a:pPr/>
          </a:p>
        </p:txBody>
      </p:sp>
      <p:sp>
        <p:nvSpPr>
          <p:cNvPr id="5" name="Rectangle 5"/>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8="/>
              </a:ext>
            </a:extLst>
          </p:cNvSpPr>
          <p:nvPr>
            <p:ph type="ftr" sz="quarter" idx="3"/>
          </p:nvPr>
        </p:nvSpPr>
        <p:spPr>
          <a:xfrm>
            <a:off x="3124200" y="6245225"/>
            <a:ext cx="2895600" cy="476250"/>
          </a:xfrm>
          <a:prstGeom prst="rect">
            <a:avLst/>
          </a:prstGeom>
          <a:noFill/>
          <a:ln>
            <a:noFill/>
          </a:ln>
          <a:effectLst/>
        </p:spPr>
        <p:txBody>
          <a:bodyPr vert="horz" wrap="square" lIns="91440" tIns="45720" rIns="91440" bIns="45720" numCol="1" spcCol="215900" anchor="t">
            <a:prstTxWarp prst="textNoShape">
              <a:avLst/>
            </a:prstTxWarp>
          </a:bodyPr>
          <a:lstStyle>
            <a:lvl1pPr algn="ctr" defTabSz="449580">
              <a:tabLst/>
              <a:defRPr sz="1400">
                <a:solidFill>
                  <a:srgbClr val="000000"/>
                </a:solidFill>
                <a:latin typeface="Calibri" pitchFamily="2" charset="0"/>
                <a:ea typeface="Arial" pitchFamily="2" charset="0"/>
                <a:cs typeface="Arial" pitchFamily="2" charset="0"/>
              </a:defRPr>
            </a:lvl1pPr>
          </a:lstStyle>
          <a:p>
            <a:pPr/>
          </a:p>
        </p:txBody>
      </p:sp>
      <p:sp>
        <p:nvSpPr>
          <p:cNvPr id="6" name="Rectangle 6"/>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8="/>
              </a:ext>
            </a:extLst>
          </p:cNvSpPr>
          <p:nvPr>
            <p:ph type="sldNum" sz="quarter" idx="4"/>
          </p:nvPr>
        </p:nvSpPr>
        <p:spPr>
          <a:xfrm>
            <a:off x="6553200" y="6245225"/>
            <a:ext cx="2133600" cy="476250"/>
          </a:xfrm>
          <a:prstGeom prst="rect">
            <a:avLst/>
          </a:prstGeom>
          <a:noFill/>
          <a:ln>
            <a:noFill/>
          </a:ln>
          <a:effectLst/>
        </p:spPr>
        <p:txBody>
          <a:bodyPr vert="horz" wrap="square" lIns="91440" tIns="45720" rIns="91440" bIns="45720" numCol="1" spcCol="215900" anchor="t">
            <a:prstTxWarp prst="textNoShape">
              <a:avLst/>
            </a:prstTxWarp>
          </a:bodyPr>
          <a:lstStyle>
            <a:lvl1pPr algn="r" defTabSz="449580">
              <a:tabLst/>
              <a:defRPr sz="1400">
                <a:solidFill>
                  <a:srgbClr val="000000"/>
                </a:solidFill>
                <a:latin typeface="Calibri" pitchFamily="2" charset="0"/>
                <a:ea typeface="Arial" pitchFamily="2" charset="0"/>
                <a:cs typeface="Arial" pitchFamily="2" charset="0"/>
              </a:defRPr>
            </a:lvl1pPr>
          </a:lstStyle>
          <a:p>
            <a:pPr/>
            <a:fld id="{16ABD5A0-EEFB-FE23-B513-18769B5D434D}" type="slidenum">
              <a:t/>
            </a:fld>
          </a:p>
        </p:txBody>
      </p:sp>
    </p:spTree>
  </p:cSld>
  <p:clrMap bg1="lt1" tx1="dk1" bg2="lt2" tx2="dk2" accent1="accent1" accent2="accent2" accent3="accent3" accent4="accent4" accent5="accent5" accent6="accent6" hlink="hlink" folHlink="folHlink"/>
  <p:sldLayoutIdLst>
    <p:sldLayoutId id="2147484008" r:id="rId1"/>
    <p:sldLayoutId id="2147484009" r:id="rId2"/>
    <p:sldLayoutId id="2147484010" r:id="rId3"/>
    <p:sldLayoutId id="2147484011" r:id="rId4"/>
    <p:sldLayoutId id="2147484012" r:id="rId5"/>
    <p:sldLayoutId id="2147484013" r:id="rId6"/>
    <p:sldLayoutId id="2147484014" r:id="rId7"/>
    <p:sldLayoutId id="2147484015" r:id="rId8"/>
    <p:sldLayoutId id="2147484016" r:id="rId9"/>
    <p:sldLayoutId id="2147484017" r:id="rId10"/>
    <p:sldLayoutId id="2147484018" r:id="rId11"/>
  </p:sldLayoutIdLst>
  <p:hf sldNum="0" hdr="0" ftr="0" dt="0"/>
  <p:txStyles>
    <p:titleStyle>
      <a:lvl1pPr marL="0" marR="0" indent="0" algn="ctr" defTabSz="914400">
        <a:lnSpc>
          <a:spcPct val="100000"/>
        </a:lnSpc>
        <a:spcBef>
          <a:spcPts val="0"/>
        </a:spcBef>
        <a:spcAft>
          <a:spcPts val="0"/>
        </a:spcAft>
        <a:buNone/>
        <a:tabLst/>
        <a:defRPr sz="4400" b="0" i="0" u="none" strike="noStrike" kern="1" spc="0" baseline="0">
          <a:solidFill>
            <a:schemeClr val="tx2"/>
          </a:solidFill>
          <a:effectLst/>
          <a:latin typeface="Arial" pitchFamily="2" charset="0"/>
          <a:ea typeface="Arial" pitchFamily="2" charset="0"/>
          <a:cs typeface="Arial" pitchFamily="2" charset="0"/>
        </a:defRPr>
      </a:lvl1pPr>
      <a:lvl2pPr marL="4572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2pPr>
      <a:lvl3pPr marL="9144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3pPr>
      <a:lvl4pPr marL="13716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4pPr>
      <a:lvl5pPr marL="18288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titleStyle>
    <p:bodyStyle>
      <a:lvl1pPr marL="342900" marR="0" indent="-342900" algn="l" defTabSz="914400">
        <a:lnSpc>
          <a:spcPct val="100000"/>
        </a:lnSpc>
        <a:spcBef>
          <a:spcPts val="0"/>
        </a:spcBef>
        <a:spcAft>
          <a:spcPts val="0"/>
        </a:spcAft>
        <a:buClrTx/>
        <a:buSzTx/>
        <a:buFontTx/>
        <a:buChar char="•"/>
        <a:tabLst/>
        <a:defRPr sz="3200" b="0" i="0" u="none" strike="noStrike" kern="1" spc="0" baseline="0">
          <a:solidFill>
            <a:schemeClr val="tx1"/>
          </a:solidFill>
          <a:effectLst/>
          <a:latin typeface="Arial" pitchFamily="2" charset="0"/>
          <a:ea typeface="Arial" pitchFamily="2" charset="0"/>
          <a:cs typeface="Arial" pitchFamily="2" charset="0"/>
        </a:defRPr>
      </a:lvl1pPr>
      <a:lvl2pPr marL="742950" marR="0" indent="-285750" algn="l" defTabSz="914400">
        <a:lnSpc>
          <a:spcPct val="100000"/>
        </a:lnSpc>
        <a:spcBef>
          <a:spcPts val="670"/>
        </a:spcBef>
        <a:spcAft>
          <a:spcPts val="0"/>
        </a:spcAft>
        <a:buClrTx/>
        <a:buSzTx/>
        <a:buFontTx/>
        <a:buChar char="–"/>
        <a:tabLst/>
        <a:defRPr sz="2800" b="0" i="0" u="none" strike="noStrike" kern="1" spc="0" baseline="0">
          <a:solidFill>
            <a:schemeClr val="tx1"/>
          </a:solidFill>
          <a:effectLst/>
          <a:latin typeface="Arial" pitchFamily="2" charset="0"/>
          <a:ea typeface="Arial" pitchFamily="2" charset="0"/>
          <a:cs typeface="Arial" pitchFamily="2" charset="0"/>
        </a:defRPr>
      </a:lvl2pPr>
      <a:lvl3pPr marL="1143000" marR="0" indent="-228600" algn="l" defTabSz="914400">
        <a:lnSpc>
          <a:spcPct val="100000"/>
        </a:lnSpc>
        <a:spcBef>
          <a:spcPts val="575"/>
        </a:spcBef>
        <a:spcAft>
          <a:spcPts val="0"/>
        </a:spcAft>
        <a:buClrTx/>
        <a:buSzTx/>
        <a:buFontTx/>
        <a:buChar char="•"/>
        <a:tabLst/>
        <a:defRPr sz="2400" b="0" i="0" u="none" strike="noStrike" kern="1" spc="0" baseline="0">
          <a:solidFill>
            <a:schemeClr val="tx1"/>
          </a:solidFill>
          <a:effectLst/>
          <a:latin typeface="Arial" pitchFamily="2" charset="0"/>
          <a:ea typeface="Arial" pitchFamily="2" charset="0"/>
          <a:cs typeface="Arial" pitchFamily="2" charset="0"/>
        </a:defRPr>
      </a:lvl3pPr>
      <a:lvl4pPr marL="1600200" marR="0" indent="-228600" algn="l" defTabSz="914400">
        <a:lnSpc>
          <a:spcPct val="100000"/>
        </a:lnSpc>
        <a:spcBef>
          <a:spcPts val="480"/>
        </a:spcBef>
        <a:spcAft>
          <a:spcPts val="0"/>
        </a:spcAft>
        <a:buClrTx/>
        <a:buSzTx/>
        <a:buFontTx/>
        <a:buChar char="–"/>
        <a:tabLst/>
        <a:defRPr sz="2000" b="0" i="0" u="none" strike="noStrike" kern="1" spc="0" baseline="0">
          <a:solidFill>
            <a:schemeClr val="tx1"/>
          </a:solidFill>
          <a:effectLst/>
          <a:latin typeface="Arial" pitchFamily="2" charset="0"/>
          <a:ea typeface="Arial" pitchFamily="2" charset="0"/>
          <a:cs typeface="Arial" pitchFamily="2" charset="0"/>
        </a:defRPr>
      </a:lvl4pPr>
      <a:lvl5pPr marL="2057400" marR="0" indent="-228600" algn="l" defTabSz="914400">
        <a:lnSpc>
          <a:spcPct val="100000"/>
        </a:lnSpc>
        <a:spcBef>
          <a:spcPts val="480"/>
        </a:spcBef>
        <a:spcAft>
          <a:spcPts val="0"/>
        </a:spcAft>
        <a:buClrTx/>
        <a:buSzTx/>
        <a:buFontTx/>
        <a:buChar char="»"/>
        <a:tabLst/>
        <a:defRPr sz="2000" b="0" i="0" u="none" strike="noStrike" kern="1" spc="0" baseline="0">
          <a:solidFill>
            <a:schemeClr val="tx1"/>
          </a:solidFill>
          <a:effectLst/>
          <a:latin typeface="Arial" pitchFamily="2" charset="0"/>
          <a:ea typeface="Arial" pitchFamily="2" charset="0"/>
          <a:cs typeface="Arial"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bodyStyle>
    <p:otherStyle>
      <a:lvl1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1pPr>
      <a:lvl2pPr marL="4572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2pPr>
      <a:lvl3pPr marL="9144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3pPr>
      <a:lvl4pPr marL="13716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4pPr>
      <a:lvl5pPr marL="18288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otherStyle>
  </p:txStyles>
</p:sldMaster>
</file>

<file path=ppt/slideMasters/slideMaster27.xml><?xml version="1.0" encoding="utf-8"?>
<p:sldMaster xmlns:p="http://schemas.openxmlformats.org/presentationml/2006/main" xmlns:p14="http://schemas.microsoft.com/office/powerpoint/2010/main" xmlns:r="http://schemas.openxmlformats.org/officeDocument/2006/relationships" xmlns:a="http://schemas.openxmlformats.org/drawingml/2006/main">
  <p:cSld name="20_Standarddesign">
    <p:bg>
      <p:bgPr>
        <a:solidFill>
          <a:srgbClr val="FF0066"/>
        </a:solidFill>
        <a:effectLst/>
      </p:bgPr>
    </p:bg>
    <p:spTree>
      <p:nvGrpSpPr>
        <p:cNvPr id="1" name=""/>
        <p:cNvGrpSpPr/>
        <p:nvPr/>
      </p:nvGrpSpPr>
      <p:grpSpPr>
        <a:xfrm>
          <a:off x="0" y="0"/>
          <a:ext cx="0" cy="0"/>
          <a:chOff x="0" y="0"/>
          <a:chExt cx="0" cy="0"/>
        </a:xfrm>
      </p:grpSpPr>
      <p:sp>
        <p:nvSpPr>
          <p:cNvPr id="2" name="Rectangle 2"/>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8="/>
              </a:ext>
            </a:extLst>
          </p:cNvSpPr>
          <p:nvPr>
            <p:ph type="title"/>
          </p:nvPr>
        </p:nvSpPr>
        <p:spPr>
          <a:xfrm>
            <a:off x="457200" y="274955"/>
            <a:ext cx="8229600" cy="1143000"/>
          </a:xfrm>
          <a:prstGeom prst="rect">
            <a:avLst/>
          </a:prstGeom>
          <a:noFill/>
          <a:ln>
            <a:noFill/>
          </a:ln>
          <a:effectLst/>
        </p:spPr>
        <p:txBody>
          <a:bodyPr vert="horz" wrap="square" lIns="91440" tIns="45720" rIns="91440" bIns="45720" numCol="1" spcCol="215900" anchor="ctr">
            <a:prstTxWarp prst="textNoShape">
              <a:avLst/>
            </a:prstTxWarp>
          </a:bodyPr>
          <a:lstStyle/>
          <a:p>
            <a:pPr/>
            <a:r>
              <a:t>Titelmasterformat durch Klicken bearbeiten</a:t>
            </a:r>
          </a:p>
        </p:txBody>
      </p:sp>
      <p:sp>
        <p:nvSpPr>
          <p:cNvPr id="3" name="Rectangle 3"/>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HA1AACwJQAAEAAAACYAAAAIAAAA//////////8="/>
              </a:ext>
            </a:extLst>
          </p:cNvSpPr>
          <p:nvPr>
            <p:ph type="body" idx="1"/>
          </p:nvPr>
        </p:nvSpPr>
        <p:spPr>
          <a:xfrm>
            <a:off x="457200" y="1600200"/>
            <a:ext cx="8229600" cy="4526280"/>
          </a:xfrm>
          <a:prstGeom prst="rect">
            <a:avLst/>
          </a:prstGeom>
          <a:noFill/>
          <a:ln>
            <a:noFill/>
          </a:ln>
          <a:effectLst/>
        </p:spPr>
        <p:txBody>
          <a:bodyPr vert="horz" wrap="square" lIns="91440" tIns="45720" rIns="91440" bIns="45720" numCol="1" spcCol="215900" anchor="t">
            <a:prstTxWarp prst="textNoShape">
              <a:avLst/>
            </a:prstTxWarp>
          </a:bodyPr>
          <a:lstStyle/>
          <a:p>
            <a:pPr/>
            <a:r>
              <a:t>Textmasterformate durch Klicken bearbeiten</a:t>
            </a:r>
          </a:p>
          <a:p>
            <a:pPr lvl="1"/>
            <a:r>
              <a:t>Zweite Ebene</a:t>
            </a:r>
          </a:p>
          <a:p>
            <a:pPr lvl="2"/>
            <a:r>
              <a:t>Dritte Ebene</a:t>
            </a:r>
          </a:p>
          <a:p>
            <a:pPr lvl="3"/>
            <a:r>
              <a:t>Vierte Ebene</a:t>
            </a:r>
          </a:p>
          <a:p>
            <a:pPr lvl="4"/>
            <a:r>
              <a:t>Fünfte Ebene</a:t>
            </a:r>
          </a:p>
        </p:txBody>
      </p:sp>
      <p:sp>
        <p:nvSpPr>
          <p:cNvPr id="4" name="Rectangle 4"/>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8="/>
              </a:ext>
            </a:extLst>
          </p:cNvSpPr>
          <p:nvPr>
            <p:ph type="dt" sz="half" idx="2"/>
          </p:nvPr>
        </p:nvSpPr>
        <p:spPr>
          <a:xfrm>
            <a:off x="457200" y="6245225"/>
            <a:ext cx="2133600" cy="476250"/>
          </a:xfrm>
          <a:prstGeom prst="rect">
            <a:avLst/>
          </a:prstGeom>
          <a:noFill/>
          <a:ln>
            <a:noFill/>
          </a:ln>
          <a:effectLst/>
        </p:spPr>
        <p:txBody>
          <a:bodyPr vert="horz" wrap="square" lIns="91440" tIns="45720" rIns="91440" bIns="45720" numCol="1" spcCol="215900" anchor="t">
            <a:prstTxWarp prst="textNoShape">
              <a:avLst/>
            </a:prstTxWarp>
          </a:bodyPr>
          <a:lstStyle>
            <a:lvl1pPr defTabSz="449580">
              <a:tabLst/>
              <a:defRPr sz="1400">
                <a:solidFill>
                  <a:srgbClr val="000000"/>
                </a:solidFill>
                <a:latin typeface="Calibri" pitchFamily="2" charset="0"/>
                <a:ea typeface="Arial" pitchFamily="2" charset="0"/>
                <a:cs typeface="Arial" pitchFamily="2" charset="0"/>
              </a:defRPr>
            </a:lvl1pPr>
          </a:lstStyle>
          <a:p>
            <a:pPr/>
          </a:p>
        </p:txBody>
      </p:sp>
      <p:sp>
        <p:nvSpPr>
          <p:cNvPr id="5" name="Rectangle 5"/>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8="/>
              </a:ext>
            </a:extLst>
          </p:cNvSpPr>
          <p:nvPr>
            <p:ph type="ftr" sz="quarter" idx="3"/>
          </p:nvPr>
        </p:nvSpPr>
        <p:spPr>
          <a:xfrm>
            <a:off x="3124200" y="6245225"/>
            <a:ext cx="2895600" cy="476250"/>
          </a:xfrm>
          <a:prstGeom prst="rect">
            <a:avLst/>
          </a:prstGeom>
          <a:noFill/>
          <a:ln>
            <a:noFill/>
          </a:ln>
          <a:effectLst/>
        </p:spPr>
        <p:txBody>
          <a:bodyPr vert="horz" wrap="square" lIns="91440" tIns="45720" rIns="91440" bIns="45720" numCol="1" spcCol="215900" anchor="t">
            <a:prstTxWarp prst="textNoShape">
              <a:avLst/>
            </a:prstTxWarp>
          </a:bodyPr>
          <a:lstStyle>
            <a:lvl1pPr algn="ctr" defTabSz="449580">
              <a:tabLst/>
              <a:defRPr sz="1400">
                <a:solidFill>
                  <a:srgbClr val="000000"/>
                </a:solidFill>
                <a:latin typeface="Calibri" pitchFamily="2" charset="0"/>
                <a:ea typeface="Arial" pitchFamily="2" charset="0"/>
                <a:cs typeface="Arial" pitchFamily="2" charset="0"/>
              </a:defRPr>
            </a:lvl1pPr>
          </a:lstStyle>
          <a:p>
            <a:pPr/>
          </a:p>
        </p:txBody>
      </p:sp>
      <p:sp>
        <p:nvSpPr>
          <p:cNvPr id="6" name="Rectangle 6"/>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8="/>
              </a:ext>
            </a:extLst>
          </p:cNvSpPr>
          <p:nvPr>
            <p:ph type="sldNum" sz="quarter" idx="4"/>
          </p:nvPr>
        </p:nvSpPr>
        <p:spPr>
          <a:xfrm>
            <a:off x="6553200" y="6245225"/>
            <a:ext cx="2133600" cy="476250"/>
          </a:xfrm>
          <a:prstGeom prst="rect">
            <a:avLst/>
          </a:prstGeom>
          <a:noFill/>
          <a:ln>
            <a:noFill/>
          </a:ln>
          <a:effectLst/>
        </p:spPr>
        <p:txBody>
          <a:bodyPr vert="horz" wrap="square" lIns="91440" tIns="45720" rIns="91440" bIns="45720" numCol="1" spcCol="215900" anchor="t">
            <a:prstTxWarp prst="textNoShape">
              <a:avLst/>
            </a:prstTxWarp>
          </a:bodyPr>
          <a:lstStyle>
            <a:lvl1pPr algn="r" defTabSz="449580">
              <a:tabLst/>
              <a:defRPr sz="1400">
                <a:solidFill>
                  <a:srgbClr val="000000"/>
                </a:solidFill>
                <a:latin typeface="Calibri" pitchFamily="2" charset="0"/>
                <a:ea typeface="Arial" pitchFamily="2" charset="0"/>
                <a:cs typeface="Arial" pitchFamily="2" charset="0"/>
              </a:defRPr>
            </a:lvl1pPr>
          </a:lstStyle>
          <a:p>
            <a:pPr/>
            <a:fld id="{16ABD3BF-F1FB-FE25-B513-07709D5D4352}" type="slidenum">
              <a:t/>
            </a:fld>
          </a:p>
        </p:txBody>
      </p:sp>
    </p:spTree>
  </p:cSld>
  <p:clrMap bg1="lt1" tx1="dk1" bg2="lt2" tx2="dk2" accent1="accent1" accent2="accent2" accent3="accent3" accent4="accent4" accent5="accent5" accent6="accent6" hlink="hlink" folHlink="folHlink"/>
  <p:sldLayoutIdLst>
    <p:sldLayoutId id="2147484019" r:id="rId1"/>
    <p:sldLayoutId id="2147484020" r:id="rId2"/>
    <p:sldLayoutId id="2147484021" r:id="rId3"/>
    <p:sldLayoutId id="2147484022" r:id="rId4"/>
    <p:sldLayoutId id="2147484023" r:id="rId5"/>
    <p:sldLayoutId id="2147484024" r:id="rId6"/>
    <p:sldLayoutId id="2147484025" r:id="rId7"/>
    <p:sldLayoutId id="2147484026" r:id="rId8"/>
    <p:sldLayoutId id="2147484027" r:id="rId9"/>
    <p:sldLayoutId id="2147484028" r:id="rId10"/>
    <p:sldLayoutId id="2147484029" r:id="rId11"/>
  </p:sldLayoutIdLst>
  <p:hf sldNum="0" hdr="0" ftr="0" dt="0"/>
  <p:txStyles>
    <p:titleStyle>
      <a:lvl1pPr marL="0" marR="0" indent="0" algn="ctr" defTabSz="914400">
        <a:lnSpc>
          <a:spcPct val="100000"/>
        </a:lnSpc>
        <a:spcBef>
          <a:spcPts val="0"/>
        </a:spcBef>
        <a:spcAft>
          <a:spcPts val="0"/>
        </a:spcAft>
        <a:buNone/>
        <a:tabLst/>
        <a:defRPr sz="4400" b="0" i="0" u="none" strike="noStrike" kern="1" spc="0" baseline="0">
          <a:solidFill>
            <a:schemeClr val="tx2"/>
          </a:solidFill>
          <a:effectLst/>
          <a:latin typeface="Arial" pitchFamily="2" charset="0"/>
          <a:ea typeface="Arial" pitchFamily="2" charset="0"/>
          <a:cs typeface="Arial" pitchFamily="2" charset="0"/>
        </a:defRPr>
      </a:lvl1pPr>
      <a:lvl2pPr marL="4572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2pPr>
      <a:lvl3pPr marL="9144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3pPr>
      <a:lvl4pPr marL="13716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4pPr>
      <a:lvl5pPr marL="18288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titleStyle>
    <p:bodyStyle>
      <a:lvl1pPr marL="342900" marR="0" indent="-342900" algn="l" defTabSz="914400">
        <a:lnSpc>
          <a:spcPct val="100000"/>
        </a:lnSpc>
        <a:spcBef>
          <a:spcPts val="0"/>
        </a:spcBef>
        <a:spcAft>
          <a:spcPts val="0"/>
        </a:spcAft>
        <a:buClrTx/>
        <a:buSzTx/>
        <a:buFontTx/>
        <a:buChar char="•"/>
        <a:tabLst/>
        <a:defRPr sz="3200" b="0" i="0" u="none" strike="noStrike" kern="1" spc="0" baseline="0">
          <a:solidFill>
            <a:schemeClr val="tx1"/>
          </a:solidFill>
          <a:effectLst/>
          <a:latin typeface="Arial" pitchFamily="2" charset="0"/>
          <a:ea typeface="Arial" pitchFamily="2" charset="0"/>
          <a:cs typeface="Arial" pitchFamily="2" charset="0"/>
        </a:defRPr>
      </a:lvl1pPr>
      <a:lvl2pPr marL="742950" marR="0" indent="-285750" algn="l" defTabSz="914400">
        <a:lnSpc>
          <a:spcPct val="100000"/>
        </a:lnSpc>
        <a:spcBef>
          <a:spcPts val="670"/>
        </a:spcBef>
        <a:spcAft>
          <a:spcPts val="0"/>
        </a:spcAft>
        <a:buClrTx/>
        <a:buSzTx/>
        <a:buFontTx/>
        <a:buChar char="–"/>
        <a:tabLst/>
        <a:defRPr sz="2800" b="0" i="0" u="none" strike="noStrike" kern="1" spc="0" baseline="0">
          <a:solidFill>
            <a:schemeClr val="tx1"/>
          </a:solidFill>
          <a:effectLst/>
          <a:latin typeface="Arial" pitchFamily="2" charset="0"/>
          <a:ea typeface="Arial" pitchFamily="2" charset="0"/>
          <a:cs typeface="Arial" pitchFamily="2" charset="0"/>
        </a:defRPr>
      </a:lvl2pPr>
      <a:lvl3pPr marL="1143000" marR="0" indent="-228600" algn="l" defTabSz="914400">
        <a:lnSpc>
          <a:spcPct val="100000"/>
        </a:lnSpc>
        <a:spcBef>
          <a:spcPts val="575"/>
        </a:spcBef>
        <a:spcAft>
          <a:spcPts val="0"/>
        </a:spcAft>
        <a:buClrTx/>
        <a:buSzTx/>
        <a:buFontTx/>
        <a:buChar char="•"/>
        <a:tabLst/>
        <a:defRPr sz="2400" b="0" i="0" u="none" strike="noStrike" kern="1" spc="0" baseline="0">
          <a:solidFill>
            <a:schemeClr val="tx1"/>
          </a:solidFill>
          <a:effectLst/>
          <a:latin typeface="Arial" pitchFamily="2" charset="0"/>
          <a:ea typeface="Arial" pitchFamily="2" charset="0"/>
          <a:cs typeface="Arial" pitchFamily="2" charset="0"/>
        </a:defRPr>
      </a:lvl3pPr>
      <a:lvl4pPr marL="1600200" marR="0" indent="-228600" algn="l" defTabSz="914400">
        <a:lnSpc>
          <a:spcPct val="100000"/>
        </a:lnSpc>
        <a:spcBef>
          <a:spcPts val="480"/>
        </a:spcBef>
        <a:spcAft>
          <a:spcPts val="0"/>
        </a:spcAft>
        <a:buClrTx/>
        <a:buSzTx/>
        <a:buFontTx/>
        <a:buChar char="–"/>
        <a:tabLst/>
        <a:defRPr sz="2000" b="0" i="0" u="none" strike="noStrike" kern="1" spc="0" baseline="0">
          <a:solidFill>
            <a:schemeClr val="tx1"/>
          </a:solidFill>
          <a:effectLst/>
          <a:latin typeface="Arial" pitchFamily="2" charset="0"/>
          <a:ea typeface="Arial" pitchFamily="2" charset="0"/>
          <a:cs typeface="Arial" pitchFamily="2" charset="0"/>
        </a:defRPr>
      </a:lvl4pPr>
      <a:lvl5pPr marL="2057400" marR="0" indent="-228600" algn="l" defTabSz="914400">
        <a:lnSpc>
          <a:spcPct val="100000"/>
        </a:lnSpc>
        <a:spcBef>
          <a:spcPts val="480"/>
        </a:spcBef>
        <a:spcAft>
          <a:spcPts val="0"/>
        </a:spcAft>
        <a:buClrTx/>
        <a:buSzTx/>
        <a:buFontTx/>
        <a:buChar char="»"/>
        <a:tabLst/>
        <a:defRPr sz="2000" b="0" i="0" u="none" strike="noStrike" kern="1" spc="0" baseline="0">
          <a:solidFill>
            <a:schemeClr val="tx1"/>
          </a:solidFill>
          <a:effectLst/>
          <a:latin typeface="Arial" pitchFamily="2" charset="0"/>
          <a:ea typeface="Arial" pitchFamily="2" charset="0"/>
          <a:cs typeface="Arial"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bodyStyle>
    <p:otherStyle>
      <a:lvl1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1pPr>
      <a:lvl2pPr marL="4572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2pPr>
      <a:lvl3pPr marL="9144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3pPr>
      <a:lvl4pPr marL="13716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4pPr>
      <a:lvl5pPr marL="18288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otherStyle>
  </p:txStyles>
</p:sldMaster>
</file>

<file path=ppt/slideMasters/slideMaster28.xml><?xml version="1.0" encoding="utf-8"?>
<p:sldMaster xmlns:p="http://schemas.openxmlformats.org/presentationml/2006/main" xmlns:p14="http://schemas.microsoft.com/office/powerpoint/2010/main" xmlns:r="http://schemas.openxmlformats.org/officeDocument/2006/relationships" xmlns:a="http://schemas.openxmlformats.org/drawingml/2006/main">
  <p:cSld name="21_Standarddesign">
    <p:bg>
      <p:bgPr>
        <a:solidFill>
          <a:srgbClr val="FF0066"/>
        </a:solidFill>
        <a:effectLst/>
      </p:bgPr>
    </p:bg>
    <p:spTree>
      <p:nvGrpSpPr>
        <p:cNvPr id="1" name=""/>
        <p:cNvGrpSpPr/>
        <p:nvPr/>
      </p:nvGrpSpPr>
      <p:grpSpPr>
        <a:xfrm>
          <a:off x="0" y="0"/>
          <a:ext cx="0" cy="0"/>
          <a:chOff x="0" y="0"/>
          <a:chExt cx="0" cy="0"/>
        </a:xfrm>
      </p:grpSpPr>
      <p:sp>
        <p:nvSpPr>
          <p:cNvPr id="2" name="Rectangle 2"/>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8="/>
              </a:ext>
            </a:extLst>
          </p:cNvSpPr>
          <p:nvPr>
            <p:ph type="title"/>
          </p:nvPr>
        </p:nvSpPr>
        <p:spPr>
          <a:xfrm>
            <a:off x="457200" y="274955"/>
            <a:ext cx="8229600" cy="1143000"/>
          </a:xfrm>
          <a:prstGeom prst="rect">
            <a:avLst/>
          </a:prstGeom>
          <a:noFill/>
          <a:ln>
            <a:noFill/>
          </a:ln>
          <a:effectLst/>
        </p:spPr>
        <p:txBody>
          <a:bodyPr vert="horz" wrap="square" lIns="91440" tIns="45720" rIns="91440" bIns="45720" numCol="1" spcCol="215900" anchor="ctr">
            <a:prstTxWarp prst="textNoShape">
              <a:avLst/>
            </a:prstTxWarp>
          </a:bodyPr>
          <a:lstStyle/>
          <a:p>
            <a:pPr/>
            <a:r>
              <a:t>Titelmasterformat durch Klicken bearbeiten</a:t>
            </a:r>
          </a:p>
        </p:txBody>
      </p:sp>
      <p:sp>
        <p:nvSpPr>
          <p:cNvPr id="3" name="Rectangle 3"/>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HA1AACwJQAAEAAAACYAAAAIAAAA//////////8="/>
              </a:ext>
            </a:extLst>
          </p:cNvSpPr>
          <p:nvPr>
            <p:ph type="body" idx="1"/>
          </p:nvPr>
        </p:nvSpPr>
        <p:spPr>
          <a:xfrm>
            <a:off x="457200" y="1600200"/>
            <a:ext cx="8229600" cy="4526280"/>
          </a:xfrm>
          <a:prstGeom prst="rect">
            <a:avLst/>
          </a:prstGeom>
          <a:noFill/>
          <a:ln>
            <a:noFill/>
          </a:ln>
          <a:effectLst/>
        </p:spPr>
        <p:txBody>
          <a:bodyPr vert="horz" wrap="square" lIns="91440" tIns="45720" rIns="91440" bIns="45720" numCol="1" spcCol="215900" anchor="t">
            <a:prstTxWarp prst="textNoShape">
              <a:avLst/>
            </a:prstTxWarp>
          </a:bodyPr>
          <a:lstStyle/>
          <a:p>
            <a:pPr/>
            <a:r>
              <a:t>Textmasterformate durch Klicken bearbeiten</a:t>
            </a:r>
          </a:p>
          <a:p>
            <a:pPr lvl="1"/>
            <a:r>
              <a:t>Zweite Ebene</a:t>
            </a:r>
          </a:p>
          <a:p>
            <a:pPr lvl="2"/>
            <a:r>
              <a:t>Dritte Ebene</a:t>
            </a:r>
          </a:p>
          <a:p>
            <a:pPr lvl="3"/>
            <a:r>
              <a:t>Vierte Ebene</a:t>
            </a:r>
          </a:p>
          <a:p>
            <a:pPr lvl="4"/>
            <a:r>
              <a:t>Fünfte Ebene</a:t>
            </a:r>
          </a:p>
        </p:txBody>
      </p:sp>
      <p:sp>
        <p:nvSpPr>
          <p:cNvPr id="4" name="Rectangle 4"/>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8="/>
              </a:ext>
            </a:extLst>
          </p:cNvSpPr>
          <p:nvPr>
            <p:ph type="dt" sz="half" idx="2"/>
          </p:nvPr>
        </p:nvSpPr>
        <p:spPr>
          <a:xfrm>
            <a:off x="457200" y="6245225"/>
            <a:ext cx="2133600" cy="476250"/>
          </a:xfrm>
          <a:prstGeom prst="rect">
            <a:avLst/>
          </a:prstGeom>
          <a:noFill/>
          <a:ln>
            <a:noFill/>
          </a:ln>
          <a:effectLst/>
        </p:spPr>
        <p:txBody>
          <a:bodyPr vert="horz" wrap="square" lIns="91440" tIns="45720" rIns="91440" bIns="45720" numCol="1" spcCol="215900" anchor="t">
            <a:prstTxWarp prst="textNoShape">
              <a:avLst/>
            </a:prstTxWarp>
          </a:bodyPr>
          <a:lstStyle>
            <a:lvl1pPr defTabSz="449580">
              <a:tabLst/>
              <a:defRPr sz="1400">
                <a:solidFill>
                  <a:srgbClr val="000000"/>
                </a:solidFill>
                <a:latin typeface="Calibri" pitchFamily="2" charset="0"/>
                <a:ea typeface="Arial" pitchFamily="2" charset="0"/>
                <a:cs typeface="Arial" pitchFamily="2" charset="0"/>
              </a:defRPr>
            </a:lvl1pPr>
          </a:lstStyle>
          <a:p>
            <a:pPr/>
          </a:p>
        </p:txBody>
      </p:sp>
      <p:sp>
        <p:nvSpPr>
          <p:cNvPr id="5" name="Rectangle 5"/>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8="/>
              </a:ext>
            </a:extLst>
          </p:cNvSpPr>
          <p:nvPr>
            <p:ph type="ftr" sz="quarter" idx="3"/>
          </p:nvPr>
        </p:nvSpPr>
        <p:spPr>
          <a:xfrm>
            <a:off x="3124200" y="6245225"/>
            <a:ext cx="2895600" cy="476250"/>
          </a:xfrm>
          <a:prstGeom prst="rect">
            <a:avLst/>
          </a:prstGeom>
          <a:noFill/>
          <a:ln>
            <a:noFill/>
          </a:ln>
          <a:effectLst/>
        </p:spPr>
        <p:txBody>
          <a:bodyPr vert="horz" wrap="square" lIns="91440" tIns="45720" rIns="91440" bIns="45720" numCol="1" spcCol="215900" anchor="t">
            <a:prstTxWarp prst="textNoShape">
              <a:avLst/>
            </a:prstTxWarp>
          </a:bodyPr>
          <a:lstStyle>
            <a:lvl1pPr algn="ctr" defTabSz="449580">
              <a:tabLst/>
              <a:defRPr sz="1400">
                <a:solidFill>
                  <a:srgbClr val="000000"/>
                </a:solidFill>
                <a:latin typeface="Calibri" pitchFamily="2" charset="0"/>
                <a:ea typeface="Arial" pitchFamily="2" charset="0"/>
                <a:cs typeface="Arial" pitchFamily="2" charset="0"/>
              </a:defRPr>
            </a:lvl1pPr>
          </a:lstStyle>
          <a:p>
            <a:pPr/>
          </a:p>
        </p:txBody>
      </p:sp>
      <p:sp>
        <p:nvSpPr>
          <p:cNvPr id="6" name="Rectangle 6"/>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8="/>
              </a:ext>
            </a:extLst>
          </p:cNvSpPr>
          <p:nvPr>
            <p:ph type="sldNum" sz="quarter" idx="4"/>
          </p:nvPr>
        </p:nvSpPr>
        <p:spPr>
          <a:xfrm>
            <a:off x="6553200" y="6245225"/>
            <a:ext cx="2133600" cy="476250"/>
          </a:xfrm>
          <a:prstGeom prst="rect">
            <a:avLst/>
          </a:prstGeom>
          <a:noFill/>
          <a:ln>
            <a:noFill/>
          </a:ln>
          <a:effectLst/>
        </p:spPr>
        <p:txBody>
          <a:bodyPr vert="horz" wrap="square" lIns="91440" tIns="45720" rIns="91440" bIns="45720" numCol="1" spcCol="215900" anchor="t">
            <a:prstTxWarp prst="textNoShape">
              <a:avLst/>
            </a:prstTxWarp>
          </a:bodyPr>
          <a:lstStyle>
            <a:lvl1pPr algn="r" defTabSz="449580">
              <a:tabLst/>
              <a:defRPr sz="1400">
                <a:solidFill>
                  <a:srgbClr val="000000"/>
                </a:solidFill>
                <a:latin typeface="Calibri" pitchFamily="2" charset="0"/>
                <a:ea typeface="Arial" pitchFamily="2" charset="0"/>
                <a:cs typeface="Arial" pitchFamily="2" charset="0"/>
              </a:defRPr>
            </a:lvl1pPr>
          </a:lstStyle>
          <a:p>
            <a:pPr/>
            <a:fld id="{16ABDFB7-F9FB-FE29-B513-0F7C915D435A}" type="slidenum">
              <a:t/>
            </a:fld>
          </a:p>
        </p:txBody>
      </p:sp>
    </p:spTree>
  </p:cSld>
  <p:clrMap bg1="lt1" tx1="dk1" bg2="lt2" tx2="dk2" accent1="accent1" accent2="accent2" accent3="accent3" accent4="accent4" accent5="accent5" accent6="accent6" hlink="hlink" folHlink="folHlink"/>
  <p:sldLayoutIdLst>
    <p:sldLayoutId id="2147484030" r:id="rId1"/>
    <p:sldLayoutId id="2147484031" r:id="rId2"/>
    <p:sldLayoutId id="2147484032" r:id="rId3"/>
    <p:sldLayoutId id="2147484033" r:id="rId4"/>
    <p:sldLayoutId id="2147484034" r:id="rId5"/>
    <p:sldLayoutId id="2147484035" r:id="rId6"/>
    <p:sldLayoutId id="2147484036" r:id="rId7"/>
    <p:sldLayoutId id="2147484037" r:id="rId8"/>
    <p:sldLayoutId id="2147484038" r:id="rId9"/>
    <p:sldLayoutId id="2147484039" r:id="rId10"/>
    <p:sldLayoutId id="2147484040" r:id="rId11"/>
  </p:sldLayoutIdLst>
  <p:hf sldNum="0" hdr="0" ftr="0" dt="0"/>
  <p:txStyles>
    <p:titleStyle>
      <a:lvl1pPr marL="0" marR="0" indent="0" algn="ctr" defTabSz="914400">
        <a:lnSpc>
          <a:spcPct val="100000"/>
        </a:lnSpc>
        <a:spcBef>
          <a:spcPts val="0"/>
        </a:spcBef>
        <a:spcAft>
          <a:spcPts val="0"/>
        </a:spcAft>
        <a:buNone/>
        <a:tabLst/>
        <a:defRPr sz="4400" b="0" i="0" u="none" strike="noStrike" kern="1" spc="0" baseline="0">
          <a:solidFill>
            <a:schemeClr val="tx2"/>
          </a:solidFill>
          <a:effectLst/>
          <a:latin typeface="Arial" pitchFamily="2" charset="0"/>
          <a:ea typeface="Arial" pitchFamily="2" charset="0"/>
          <a:cs typeface="Arial" pitchFamily="2" charset="0"/>
        </a:defRPr>
      </a:lvl1pPr>
      <a:lvl2pPr marL="4572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2pPr>
      <a:lvl3pPr marL="9144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3pPr>
      <a:lvl4pPr marL="13716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4pPr>
      <a:lvl5pPr marL="18288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titleStyle>
    <p:bodyStyle>
      <a:lvl1pPr marL="342900" marR="0" indent="-342900" algn="l" defTabSz="914400">
        <a:lnSpc>
          <a:spcPct val="100000"/>
        </a:lnSpc>
        <a:spcBef>
          <a:spcPts val="0"/>
        </a:spcBef>
        <a:spcAft>
          <a:spcPts val="0"/>
        </a:spcAft>
        <a:buClrTx/>
        <a:buSzTx/>
        <a:buFontTx/>
        <a:buChar char="•"/>
        <a:tabLst/>
        <a:defRPr sz="3200" b="0" i="0" u="none" strike="noStrike" kern="1" spc="0" baseline="0">
          <a:solidFill>
            <a:schemeClr val="tx1"/>
          </a:solidFill>
          <a:effectLst/>
          <a:latin typeface="Arial" pitchFamily="2" charset="0"/>
          <a:ea typeface="Arial" pitchFamily="2" charset="0"/>
          <a:cs typeface="Arial" pitchFamily="2" charset="0"/>
        </a:defRPr>
      </a:lvl1pPr>
      <a:lvl2pPr marL="742950" marR="0" indent="-285750" algn="l" defTabSz="914400">
        <a:lnSpc>
          <a:spcPct val="100000"/>
        </a:lnSpc>
        <a:spcBef>
          <a:spcPts val="670"/>
        </a:spcBef>
        <a:spcAft>
          <a:spcPts val="0"/>
        </a:spcAft>
        <a:buClrTx/>
        <a:buSzTx/>
        <a:buFontTx/>
        <a:buChar char="–"/>
        <a:tabLst/>
        <a:defRPr sz="2800" b="0" i="0" u="none" strike="noStrike" kern="1" spc="0" baseline="0">
          <a:solidFill>
            <a:schemeClr val="tx1"/>
          </a:solidFill>
          <a:effectLst/>
          <a:latin typeface="Arial" pitchFamily="2" charset="0"/>
          <a:ea typeface="Arial" pitchFamily="2" charset="0"/>
          <a:cs typeface="Arial" pitchFamily="2" charset="0"/>
        </a:defRPr>
      </a:lvl2pPr>
      <a:lvl3pPr marL="1143000" marR="0" indent="-228600" algn="l" defTabSz="914400">
        <a:lnSpc>
          <a:spcPct val="100000"/>
        </a:lnSpc>
        <a:spcBef>
          <a:spcPts val="575"/>
        </a:spcBef>
        <a:spcAft>
          <a:spcPts val="0"/>
        </a:spcAft>
        <a:buClrTx/>
        <a:buSzTx/>
        <a:buFontTx/>
        <a:buChar char="•"/>
        <a:tabLst/>
        <a:defRPr sz="2400" b="0" i="0" u="none" strike="noStrike" kern="1" spc="0" baseline="0">
          <a:solidFill>
            <a:schemeClr val="tx1"/>
          </a:solidFill>
          <a:effectLst/>
          <a:latin typeface="Arial" pitchFamily="2" charset="0"/>
          <a:ea typeface="Arial" pitchFamily="2" charset="0"/>
          <a:cs typeface="Arial" pitchFamily="2" charset="0"/>
        </a:defRPr>
      </a:lvl3pPr>
      <a:lvl4pPr marL="1600200" marR="0" indent="-228600" algn="l" defTabSz="914400">
        <a:lnSpc>
          <a:spcPct val="100000"/>
        </a:lnSpc>
        <a:spcBef>
          <a:spcPts val="480"/>
        </a:spcBef>
        <a:spcAft>
          <a:spcPts val="0"/>
        </a:spcAft>
        <a:buClrTx/>
        <a:buSzTx/>
        <a:buFontTx/>
        <a:buChar char="–"/>
        <a:tabLst/>
        <a:defRPr sz="2000" b="0" i="0" u="none" strike="noStrike" kern="1" spc="0" baseline="0">
          <a:solidFill>
            <a:schemeClr val="tx1"/>
          </a:solidFill>
          <a:effectLst/>
          <a:latin typeface="Arial" pitchFamily="2" charset="0"/>
          <a:ea typeface="Arial" pitchFamily="2" charset="0"/>
          <a:cs typeface="Arial" pitchFamily="2" charset="0"/>
        </a:defRPr>
      </a:lvl4pPr>
      <a:lvl5pPr marL="2057400" marR="0" indent="-228600" algn="l" defTabSz="914400">
        <a:lnSpc>
          <a:spcPct val="100000"/>
        </a:lnSpc>
        <a:spcBef>
          <a:spcPts val="480"/>
        </a:spcBef>
        <a:spcAft>
          <a:spcPts val="0"/>
        </a:spcAft>
        <a:buClrTx/>
        <a:buSzTx/>
        <a:buFontTx/>
        <a:buChar char="»"/>
        <a:tabLst/>
        <a:defRPr sz="2000" b="0" i="0" u="none" strike="noStrike" kern="1" spc="0" baseline="0">
          <a:solidFill>
            <a:schemeClr val="tx1"/>
          </a:solidFill>
          <a:effectLst/>
          <a:latin typeface="Arial" pitchFamily="2" charset="0"/>
          <a:ea typeface="Arial" pitchFamily="2" charset="0"/>
          <a:cs typeface="Arial"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bodyStyle>
    <p:otherStyle>
      <a:lvl1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1pPr>
      <a:lvl2pPr marL="4572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2pPr>
      <a:lvl3pPr marL="9144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3pPr>
      <a:lvl4pPr marL="13716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4pPr>
      <a:lvl5pPr marL="18288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otherStyle>
  </p:txStyles>
</p:sldMaster>
</file>

<file path=ppt/slideMasters/slideMaster29.xml><?xml version="1.0" encoding="utf-8"?>
<p:sldMaster xmlns:p="http://schemas.openxmlformats.org/presentationml/2006/main" xmlns:p14="http://schemas.microsoft.com/office/powerpoint/2010/main" xmlns:r="http://schemas.openxmlformats.org/officeDocument/2006/relationships" xmlns:a="http://schemas.openxmlformats.org/drawingml/2006/main">
  <p:cSld name="23_Standarddesign">
    <p:bg>
      <p:bgPr>
        <a:solidFill>
          <a:schemeClr val="bg1"/>
        </a:solidFill>
        <a:effectLst/>
      </p:bgPr>
    </p:bg>
    <p:spTree>
      <p:nvGrpSpPr>
        <p:cNvPr id="1" name=""/>
        <p:cNvGrpSpPr/>
        <p:nvPr/>
      </p:nvGrpSpPr>
      <p:grpSpPr>
        <a:xfrm>
          <a:off x="0" y="0"/>
          <a:ext cx="0" cy="0"/>
          <a:chOff x="0" y="0"/>
          <a:chExt cx="0" cy="0"/>
        </a:xfrm>
      </p:grpSpPr>
      <p:sp>
        <p:nvSpPr>
          <p:cNvPr id="2" name="Rectangle 2"/>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8="/>
              </a:ext>
            </a:extLst>
          </p:cNvSpPr>
          <p:nvPr>
            <p:ph type="title"/>
          </p:nvPr>
        </p:nvSpPr>
        <p:spPr>
          <a:xfrm>
            <a:off x="457200" y="274955"/>
            <a:ext cx="8229600" cy="1143000"/>
          </a:xfrm>
          <a:prstGeom prst="rect">
            <a:avLst/>
          </a:prstGeom>
          <a:noFill/>
          <a:ln>
            <a:noFill/>
          </a:ln>
          <a:effectLst/>
        </p:spPr>
        <p:txBody>
          <a:bodyPr vert="horz" wrap="square" lIns="91440" tIns="45720" rIns="91440" bIns="45720" numCol="1" spcCol="215900" anchor="ctr">
            <a:prstTxWarp prst="textNoShape">
              <a:avLst/>
            </a:prstTxWarp>
          </a:bodyPr>
          <a:lstStyle/>
          <a:p>
            <a:pPr/>
            <a:r>
              <a:t>Titelmasterformat durch Klicken bearbeiten</a:t>
            </a:r>
          </a:p>
        </p:txBody>
      </p:sp>
      <p:sp>
        <p:nvSpPr>
          <p:cNvPr id="3" name="Rectangle 3"/>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HA1AACwJQAAEAAAACYAAAAIAAAA//////////8="/>
              </a:ext>
            </a:extLst>
          </p:cNvSpPr>
          <p:nvPr>
            <p:ph type="body" idx="1"/>
          </p:nvPr>
        </p:nvSpPr>
        <p:spPr>
          <a:xfrm>
            <a:off x="457200" y="1600200"/>
            <a:ext cx="8229600" cy="4526280"/>
          </a:xfrm>
          <a:prstGeom prst="rect">
            <a:avLst/>
          </a:prstGeom>
          <a:noFill/>
          <a:ln>
            <a:noFill/>
          </a:ln>
          <a:effectLst/>
        </p:spPr>
        <p:txBody>
          <a:bodyPr vert="horz" wrap="square" lIns="91440" tIns="45720" rIns="91440" bIns="45720" numCol="1" spcCol="215900" anchor="t">
            <a:prstTxWarp prst="textNoShape">
              <a:avLst/>
            </a:prstTxWarp>
          </a:bodyPr>
          <a:lstStyle/>
          <a:p>
            <a:pPr/>
            <a:r>
              <a:t>Textmasterformate durch Klicken bearbeiten</a:t>
            </a:r>
          </a:p>
          <a:p>
            <a:pPr lvl="1"/>
            <a:r>
              <a:t>Zweite Ebene</a:t>
            </a:r>
          </a:p>
          <a:p>
            <a:pPr lvl="2"/>
            <a:r>
              <a:t>Dritte Ebene</a:t>
            </a:r>
          </a:p>
          <a:p>
            <a:pPr lvl="3"/>
            <a:r>
              <a:t>Vierte Ebene</a:t>
            </a:r>
          </a:p>
          <a:p>
            <a:pPr lvl="4"/>
            <a:r>
              <a:t>Fünfte Ebene</a:t>
            </a:r>
          </a:p>
        </p:txBody>
      </p:sp>
      <p:sp>
        <p:nvSpPr>
          <p:cNvPr id="4" name="Rectangle 4"/>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8="/>
              </a:ext>
            </a:extLst>
          </p:cNvSpPr>
          <p:nvPr>
            <p:ph type="dt" sz="half" idx="2"/>
          </p:nvPr>
        </p:nvSpPr>
        <p:spPr>
          <a:xfrm>
            <a:off x="457200" y="6245225"/>
            <a:ext cx="2133600" cy="476250"/>
          </a:xfrm>
          <a:prstGeom prst="rect">
            <a:avLst/>
          </a:prstGeom>
          <a:noFill/>
          <a:ln>
            <a:noFill/>
          </a:ln>
          <a:effectLst/>
        </p:spPr>
        <p:txBody>
          <a:bodyPr vert="horz" wrap="square" lIns="91440" tIns="45720" rIns="91440" bIns="45720" numCol="1" spcCol="215900" anchor="t">
            <a:prstTxWarp prst="textNoShape">
              <a:avLst/>
            </a:prstTxWarp>
          </a:bodyPr>
          <a:lstStyle>
            <a:lvl1pPr defTabSz="449580">
              <a:tabLst/>
              <a:defRPr sz="1400">
                <a:solidFill>
                  <a:srgbClr val="000000"/>
                </a:solidFill>
                <a:latin typeface="Calibri" pitchFamily="2" charset="0"/>
                <a:ea typeface="Arial" pitchFamily="2" charset="0"/>
                <a:cs typeface="Arial" pitchFamily="2" charset="0"/>
              </a:defRPr>
            </a:lvl1pPr>
          </a:lstStyle>
          <a:p>
            <a:pPr/>
          </a:p>
        </p:txBody>
      </p:sp>
      <p:sp>
        <p:nvSpPr>
          <p:cNvPr id="5" name="Rectangle 5"/>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8="/>
              </a:ext>
            </a:extLst>
          </p:cNvSpPr>
          <p:nvPr>
            <p:ph type="ftr" sz="quarter" idx="3"/>
          </p:nvPr>
        </p:nvSpPr>
        <p:spPr>
          <a:xfrm>
            <a:off x="3124200" y="6245225"/>
            <a:ext cx="2895600" cy="476250"/>
          </a:xfrm>
          <a:prstGeom prst="rect">
            <a:avLst/>
          </a:prstGeom>
          <a:noFill/>
          <a:ln>
            <a:noFill/>
          </a:ln>
          <a:effectLst/>
        </p:spPr>
        <p:txBody>
          <a:bodyPr vert="horz" wrap="square" lIns="91440" tIns="45720" rIns="91440" bIns="45720" numCol="1" spcCol="215900" anchor="t">
            <a:prstTxWarp prst="textNoShape">
              <a:avLst/>
            </a:prstTxWarp>
          </a:bodyPr>
          <a:lstStyle>
            <a:lvl1pPr algn="ctr" defTabSz="449580">
              <a:tabLst/>
              <a:defRPr sz="1400">
                <a:solidFill>
                  <a:srgbClr val="000000"/>
                </a:solidFill>
                <a:latin typeface="Calibri" pitchFamily="2" charset="0"/>
                <a:ea typeface="Arial" pitchFamily="2" charset="0"/>
                <a:cs typeface="Arial" pitchFamily="2" charset="0"/>
              </a:defRPr>
            </a:lvl1pPr>
          </a:lstStyle>
          <a:p>
            <a:pPr/>
          </a:p>
        </p:txBody>
      </p:sp>
      <p:sp>
        <p:nvSpPr>
          <p:cNvPr id="6" name="Rectangle 6"/>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8="/>
              </a:ext>
            </a:extLst>
          </p:cNvSpPr>
          <p:nvPr>
            <p:ph type="sldNum" sz="quarter" idx="4"/>
          </p:nvPr>
        </p:nvSpPr>
        <p:spPr>
          <a:xfrm>
            <a:off x="6553200" y="6245225"/>
            <a:ext cx="2133600" cy="476250"/>
          </a:xfrm>
          <a:prstGeom prst="rect">
            <a:avLst/>
          </a:prstGeom>
          <a:noFill/>
          <a:ln>
            <a:noFill/>
          </a:ln>
          <a:effectLst/>
        </p:spPr>
        <p:txBody>
          <a:bodyPr vert="horz" wrap="square" lIns="91440" tIns="45720" rIns="91440" bIns="45720" numCol="1" spcCol="215900" anchor="t">
            <a:prstTxWarp prst="textNoShape">
              <a:avLst/>
            </a:prstTxWarp>
          </a:bodyPr>
          <a:lstStyle>
            <a:lvl1pPr algn="r" defTabSz="449580">
              <a:tabLst/>
              <a:defRPr sz="1400">
                <a:solidFill>
                  <a:srgbClr val="000000"/>
                </a:solidFill>
                <a:latin typeface="Calibri" pitchFamily="2" charset="0"/>
                <a:ea typeface="Arial" pitchFamily="2" charset="0"/>
                <a:cs typeface="Arial" pitchFamily="2" charset="0"/>
              </a:defRPr>
            </a:lvl1pPr>
          </a:lstStyle>
          <a:p>
            <a:pPr/>
            <a:fld id="{16AB9E13-5DFB-FE68-B513-AB3DD05D43FE}" type="slidenum">
              <a:t/>
            </a:fld>
          </a:p>
        </p:txBody>
      </p:sp>
    </p:spTree>
  </p:cSld>
  <p:clrMap bg1="lt1" tx1="dk1" bg2="lt2" tx2="dk2" accent1="accent1" accent2="accent2" accent3="accent3" accent4="accent4" accent5="accent5" accent6="accent6" hlink="hlink" folHlink="folHlink"/>
  <p:sldLayoutIdLst>
    <p:sldLayoutId id="2147484041" r:id="rId1"/>
    <p:sldLayoutId id="2147484042" r:id="rId2"/>
    <p:sldLayoutId id="2147484043" r:id="rId3"/>
    <p:sldLayoutId id="2147484044" r:id="rId4"/>
    <p:sldLayoutId id="2147484045" r:id="rId5"/>
    <p:sldLayoutId id="2147484046" r:id="rId6"/>
    <p:sldLayoutId id="2147484047" r:id="rId7"/>
    <p:sldLayoutId id="2147484048" r:id="rId8"/>
    <p:sldLayoutId id="2147484049" r:id="rId9"/>
    <p:sldLayoutId id="2147484050" r:id="rId10"/>
    <p:sldLayoutId id="2147484051" r:id="rId11"/>
  </p:sldLayoutIdLst>
  <p:hf sldNum="0" hdr="0" ftr="0" dt="0"/>
  <p:txStyles>
    <p:titleStyle>
      <a:lvl1pPr marL="0" marR="0" indent="0" algn="ctr" defTabSz="914400">
        <a:lnSpc>
          <a:spcPct val="100000"/>
        </a:lnSpc>
        <a:spcBef>
          <a:spcPts val="0"/>
        </a:spcBef>
        <a:spcAft>
          <a:spcPts val="0"/>
        </a:spcAft>
        <a:buNone/>
        <a:tabLst/>
        <a:defRPr sz="4400" b="0" i="0" u="none" strike="noStrike" kern="1" spc="0" baseline="0">
          <a:solidFill>
            <a:schemeClr val="tx2"/>
          </a:solidFill>
          <a:effectLst/>
          <a:latin typeface="Arial" pitchFamily="2" charset="0"/>
          <a:ea typeface="Arial" pitchFamily="2" charset="0"/>
          <a:cs typeface="Arial" pitchFamily="2" charset="0"/>
        </a:defRPr>
      </a:lvl1pPr>
      <a:lvl2pPr marL="4572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2pPr>
      <a:lvl3pPr marL="9144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3pPr>
      <a:lvl4pPr marL="13716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4pPr>
      <a:lvl5pPr marL="18288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titleStyle>
    <p:bodyStyle>
      <a:lvl1pPr marL="342900" marR="0" indent="-342900" algn="l" defTabSz="914400">
        <a:lnSpc>
          <a:spcPct val="100000"/>
        </a:lnSpc>
        <a:spcBef>
          <a:spcPts val="0"/>
        </a:spcBef>
        <a:spcAft>
          <a:spcPts val="0"/>
        </a:spcAft>
        <a:buClrTx/>
        <a:buSzTx/>
        <a:buFontTx/>
        <a:buChar char="•"/>
        <a:tabLst/>
        <a:defRPr sz="3200" b="0" i="0" u="none" strike="noStrike" kern="1" spc="0" baseline="0">
          <a:solidFill>
            <a:schemeClr val="tx1"/>
          </a:solidFill>
          <a:effectLst/>
          <a:latin typeface="Arial" pitchFamily="2" charset="0"/>
          <a:ea typeface="Arial" pitchFamily="2" charset="0"/>
          <a:cs typeface="Arial" pitchFamily="2" charset="0"/>
        </a:defRPr>
      </a:lvl1pPr>
      <a:lvl2pPr marL="742950" marR="0" indent="-285750" algn="l" defTabSz="914400">
        <a:lnSpc>
          <a:spcPct val="100000"/>
        </a:lnSpc>
        <a:spcBef>
          <a:spcPts val="670"/>
        </a:spcBef>
        <a:spcAft>
          <a:spcPts val="0"/>
        </a:spcAft>
        <a:buClrTx/>
        <a:buSzTx/>
        <a:buFontTx/>
        <a:buChar char="–"/>
        <a:tabLst/>
        <a:defRPr sz="2800" b="0" i="0" u="none" strike="noStrike" kern="1" spc="0" baseline="0">
          <a:solidFill>
            <a:schemeClr val="tx1"/>
          </a:solidFill>
          <a:effectLst/>
          <a:latin typeface="Arial" pitchFamily="2" charset="0"/>
          <a:ea typeface="Arial" pitchFamily="2" charset="0"/>
          <a:cs typeface="Arial" pitchFamily="2" charset="0"/>
        </a:defRPr>
      </a:lvl2pPr>
      <a:lvl3pPr marL="1143000" marR="0" indent="-228600" algn="l" defTabSz="914400">
        <a:lnSpc>
          <a:spcPct val="100000"/>
        </a:lnSpc>
        <a:spcBef>
          <a:spcPts val="575"/>
        </a:spcBef>
        <a:spcAft>
          <a:spcPts val="0"/>
        </a:spcAft>
        <a:buClrTx/>
        <a:buSzTx/>
        <a:buFontTx/>
        <a:buChar char="•"/>
        <a:tabLst/>
        <a:defRPr sz="2400" b="0" i="0" u="none" strike="noStrike" kern="1" spc="0" baseline="0">
          <a:solidFill>
            <a:schemeClr val="tx1"/>
          </a:solidFill>
          <a:effectLst/>
          <a:latin typeface="Arial" pitchFamily="2" charset="0"/>
          <a:ea typeface="Arial" pitchFamily="2" charset="0"/>
          <a:cs typeface="Arial" pitchFamily="2" charset="0"/>
        </a:defRPr>
      </a:lvl3pPr>
      <a:lvl4pPr marL="1600200" marR="0" indent="-228600" algn="l" defTabSz="914400">
        <a:lnSpc>
          <a:spcPct val="100000"/>
        </a:lnSpc>
        <a:spcBef>
          <a:spcPts val="480"/>
        </a:spcBef>
        <a:spcAft>
          <a:spcPts val="0"/>
        </a:spcAft>
        <a:buClrTx/>
        <a:buSzTx/>
        <a:buFontTx/>
        <a:buChar char="–"/>
        <a:tabLst/>
        <a:defRPr sz="2000" b="0" i="0" u="none" strike="noStrike" kern="1" spc="0" baseline="0">
          <a:solidFill>
            <a:schemeClr val="tx1"/>
          </a:solidFill>
          <a:effectLst/>
          <a:latin typeface="Arial" pitchFamily="2" charset="0"/>
          <a:ea typeface="Arial" pitchFamily="2" charset="0"/>
          <a:cs typeface="Arial" pitchFamily="2" charset="0"/>
        </a:defRPr>
      </a:lvl4pPr>
      <a:lvl5pPr marL="2057400" marR="0" indent="-228600" algn="l" defTabSz="914400">
        <a:lnSpc>
          <a:spcPct val="100000"/>
        </a:lnSpc>
        <a:spcBef>
          <a:spcPts val="480"/>
        </a:spcBef>
        <a:spcAft>
          <a:spcPts val="0"/>
        </a:spcAft>
        <a:buClrTx/>
        <a:buSzTx/>
        <a:buFontTx/>
        <a:buChar char="»"/>
        <a:tabLst/>
        <a:defRPr sz="2000" b="0" i="0" u="none" strike="noStrike" kern="1" spc="0" baseline="0">
          <a:solidFill>
            <a:schemeClr val="tx1"/>
          </a:solidFill>
          <a:effectLst/>
          <a:latin typeface="Arial" pitchFamily="2" charset="0"/>
          <a:ea typeface="Arial" pitchFamily="2" charset="0"/>
          <a:cs typeface="Arial"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bodyStyle>
    <p:otherStyle>
      <a:lvl1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1pPr>
      <a:lvl2pPr marL="4572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2pPr>
      <a:lvl3pPr marL="9144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3pPr>
      <a:lvl4pPr marL="13716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4pPr>
      <a:lvl5pPr marL="18288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otherStyle>
  </p:txStyles>
</p:sldMaster>
</file>

<file path=ppt/slideMasters/slideMaster3.xml><?xml version="1.0" encoding="utf-8"?>
<p:sldMaster xmlns:p="http://schemas.openxmlformats.org/presentationml/2006/main" xmlns:p14="http://schemas.microsoft.com/office/powerpoint/2010/main" xmlns:r="http://schemas.openxmlformats.org/officeDocument/2006/relationships" xmlns:a="http://schemas.openxmlformats.org/drawingml/2006/main">
  <p:cSld name="1_Vorschlag">
    <p:bg>
      <p:bgPr>
        <a:solidFill>
          <a:schemeClr val="bg1"/>
        </a:solidFill>
        <a:effectLst/>
      </p:bgPr>
    </p:bg>
    <p:spTree>
      <p:nvGrpSpPr>
        <p:cNvPr id="1" name=""/>
        <p:cNvGrpSpPr/>
        <p:nvPr/>
      </p:nvGrpSpPr>
      <p:grpSpPr>
        <a:xfrm>
          <a:off x="0" y="0"/>
          <a:ext cx="0" cy="0"/>
          <a:chOff x="0" y="0"/>
          <a:chExt cx="0" cy="0"/>
        </a:xfrm>
      </p:grpSpPr>
      <p:grpSp>
        <p:nvGrpSpPr>
          <p:cNvPr id="2" name="Group 2"/>
          <p:cNvGrpSpPr>
            <a:extLst>
              <a:ext uri="smNativeData">
                <pr:smNativeData xmlns:pr="smNativeData" val="SMDATA_7_gYnAVRMAAAAlAAAAAQAAAA8BAAAAkAAAAEgAAACQAAAASAAAAAAAAAAAAAAAAAAAABcAAAAUAAAAAAAAAAAAAAD/fwAA/38AAAAAAAAJAAAABAAAAAAAAAAMAAAAEAAAAAAAAAAAAAAAAAAAAAAAAAAfAAAAVAAAAAAAAAAAAAAAAAAAAAAAAAAAAAAAAAAAAAAAAAAAAAAAAAAAAAAAAAAAAAAAAAAAAAAAAAAAAAAAAAAAAAAAAAAAAAAAAAAAAAAAAAAAAAAAAAAAACEAAAAYAAAAFAAAAAAAAAAAAAAAaBAAADAqAAAQAAAAJgAAAAgAAAD/////AAAAAA=="/>
              </a:ext>
            </a:extLst>
          </p:cNvGrpSpPr>
          <p:nvPr/>
        </p:nvGrpSpPr>
        <p:grpSpPr>
          <a:xfrm>
            <a:off x="0" y="0"/>
            <a:ext cx="2667000" cy="6858000"/>
            <a:chOff x="0" y="0"/>
            <a:chExt cx="2667000" cy="6858000"/>
          </a:xfrm>
        </p:grpSpPr>
        <p:sp>
          <p:nvSpPr>
            <p:cNvPr id="4" name="Rectangle 3"/>
            <p:cNvSpPr>
              <a:extLst>
                <a:ext uri="smNativeData">
                  <pr:smNativeData xmlns:pr="smNativeData" val="SMDATA_13_gYnAVRMAAAAlAAAAZAAAAA0AAAAAkAAAAEgAAACQAAAASAAAAAAAAAABAAAAAAAAAAEAAABQAAAAAAAAAAAA4D8AAAAAAADgPwAAAAAAAOA/AAAAAAAA4D8AAAAAAADgPwAAAAAAAOA/AAAAAAAA4D8AAAAAAADgPwAAAAAAAOA/AAAAAAAA4D8CAAAAjAAAAAEAAAADAAAAdHR0AP///wgAAAAAAAAAAAAAAAAAAAAAAAAAAAAAAAAAAAAAeAAAAAEAAABAAAAAZAAAAAAAAAC0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B0dHQA////AQAAAAAAAAAAAAAAAAAAAAAAAAAAAAAAAAAAAAAAAAAAAAAAAn9/fwBmAGYDzMzMAMDA/wB/f38AAAAAAAAAAAAAAAAAAAAAAAAAAAAhAAAAGAAAABQAAAAwDAAAAAAAAGgQAAAwKgAAACAAACYAAAAIAAAA//////////8="/>
                </a:ext>
              </a:extLst>
            </p:cNvSpPr>
            <p:nvPr/>
          </p:nvSpPr>
          <p:spPr>
            <a:xfrm>
              <a:off x="1981200" y="0"/>
              <a:ext cx="685800" cy="6858000"/>
            </a:xfrm>
            <a:prstGeom prst="rect">
              <a:avLst/>
            </a:prstGeom>
            <a:gradFill flip="none" rotWithShape="0">
              <a:gsLst>
                <a:gs pos="0">
                  <a:srgbClr val="747474"/>
                </a:gs>
                <a:gs pos="100000">
                  <a:schemeClr val="bg1"/>
                </a:gs>
              </a:gsLst>
              <a:lin ang="10800000" scaled="0"/>
              <a:tileRect/>
            </a:gradFill>
            <a:ln>
              <a:noFill/>
            </a:ln>
            <a:effectLst/>
          </p:spPr>
          <p:txBody>
            <a:bodyPr vert="horz" wrap="none" lIns="91440" tIns="45720" rIns="91440" bIns="45720" numCol="1" spcCol="215900" anchor="ctr"/>
            <a:lstStyle/>
            <a:p>
              <a:pPr algn="ctr">
                <a:spcBef>
                  <a:spcPts val="0"/>
                </a:spcBef>
                <a:defRPr>
                  <a:solidFill>
                    <a:srgbClr val="000000"/>
                  </a:solidFill>
                </a:defRPr>
              </a:pPr>
            </a:p>
          </p:txBody>
        </p:sp>
        <p:pic>
          <p:nvPicPr>
            <p:cNvPr id="3" name="Picture 4" descr="slidemaster_med3"/>
            <p:cNvPicPr>
              <a:picLocks noChangeAspect="1"/>
              <a:extLst>
                <a:ext uri="smNativeData">
                  <pr:smNativeData xmlns:pr="smNativeData" val="SMDATA_15_gYnAVRMAAAAlAAAAEQAAAC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AcAAAA4AAAAAAAAAAAAAAAAAAAA////AAAAAAAAAAAAAAAAAAAAAAAAAAAAAAAAAAAAAABkAAAAZAAAAAAAAAAjAAAABAAAAGQAAAAXAAAAFAAAAAAAAAAAAAAA/38AAP9/AAAAAAAACQAAAAQAAAAAAAAADAAAABAAAAAAAAAAAAAAAAAAAAAAAAAAHgAAAGgAAAAAAAAAAAAAAAAAAAAAAAAAAAAAABAnAAAQJwAAAAAAAAAAAAAAAAAAAAAAAAAAAAAAAAAAAAAAAAAAAAAUAAAAAAAAAMDA/wAAAAAAZAAAADIAAAAAAAAAZAAAAAAAAAB/f38ACgAAAB8AAABUAAAAxYv5Bf///wEAAAAAAAAAAAAAAAAAAAAAAAAAAAAAAAAAAAAAAAAAAAAAAAJ/f38AZgBmA8zMzADAwP8Af39/AAAAAAAAAAAAAAAAAP///wAAAAAAIQAAABgAAAAUAAAAAAAAAAAAAAAqDQAAMCoAAAAAAAAmAAAACAAAAP//////////"/>
                </a:ext>
              </a:extLst>
            </p:cNvPicPr>
            <p:nvPr/>
          </p:nvPicPr>
          <p:blipFill>
            <a:blip r:embed="rId1"/>
            <a:stretch>
              <a:fillRect/>
            </a:stretch>
          </p:blipFill>
          <p:spPr>
            <a:xfrm>
              <a:off x="0" y="0"/>
              <a:ext cx="2139950" cy="6858000"/>
            </a:xfrm>
            <a:prstGeom prst="rect">
              <a:avLst/>
            </a:prstGeom>
            <a:noFill/>
            <a:ln>
              <a:noFill/>
            </a:ln>
            <a:effectLst/>
          </p:spPr>
        </p:pic>
      </p:grpSp>
      <p:sp>
        <p:nvSpPr>
          <p:cNvPr id="5" name="Rectangle 5"/>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KoJ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ADwAAaAEAAGA2AADoCAAAEAAAACYAAAAIAAAA//////////8="/>
              </a:ext>
            </a:extLst>
          </p:cNvSpPr>
          <p:nvPr>
            <p:ph type="title"/>
          </p:nvPr>
        </p:nvSpPr>
        <p:spPr>
          <a:xfrm>
            <a:off x="2438400" y="228600"/>
            <a:ext cx="6400800" cy="1219200"/>
          </a:xfrm>
          <a:prstGeom prst="rect">
            <a:avLst/>
          </a:prstGeom>
          <a:noFill/>
          <a:ln>
            <a:noFill/>
          </a:ln>
          <a:effectLst/>
        </p:spPr>
        <p:txBody>
          <a:bodyPr vert="horz" wrap="square" lIns="91440" tIns="45720" rIns="91440" bIns="45720" numCol="1" spcCol="215900" anchor="ctr">
            <a:prstTxWarp prst="textNoShape">
              <a:avLst/>
            </a:prstTxWarp>
          </a:bodyPr>
          <a:lstStyle/>
          <a:p>
            <a:pPr/>
            <a:r>
              <a:t>Titelmasterformat durch Klicken bearbeiten</a:t>
            </a:r>
          </a:p>
        </p:txBody>
      </p:sp>
      <p:sp>
        <p:nvSpPr>
          <p:cNvPr id="6" name="Rectangle 6"/>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GMJ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ADwAA2AkAAGA2AACAJQAAEAAAACYAAAAIAAAA//////////8="/>
              </a:ext>
            </a:extLst>
          </p:cNvSpPr>
          <p:nvPr>
            <p:ph type="body" idx="1"/>
          </p:nvPr>
        </p:nvSpPr>
        <p:spPr>
          <a:xfrm>
            <a:off x="2438400" y="1600200"/>
            <a:ext cx="6400800" cy="4495800"/>
          </a:xfrm>
          <a:prstGeom prst="rect">
            <a:avLst/>
          </a:prstGeom>
          <a:noFill/>
          <a:ln>
            <a:noFill/>
          </a:ln>
          <a:effectLst/>
        </p:spPr>
        <p:txBody>
          <a:bodyPr vert="horz" wrap="square" lIns="91440" tIns="45720" rIns="91440" bIns="45720" numCol="1" spcCol="215900" anchor="t">
            <a:prstTxWarp prst="textNoShape">
              <a:avLst/>
            </a:prstTxWarp>
          </a:bodyPr>
          <a:lstStyle/>
          <a:p>
            <a:pPr/>
            <a:r>
              <a:t>Textmasterformate durch Klicken bearbeiten</a:t>
            </a:r>
          </a:p>
          <a:p>
            <a:pPr lvl="1"/>
            <a:r>
              <a:t>Zweite Ebene</a:t>
            </a:r>
          </a:p>
          <a:p>
            <a:pPr lvl="2"/>
            <a:r>
              <a:t>Dritte Ebene</a:t>
            </a:r>
          </a:p>
          <a:p>
            <a:pPr lvl="3"/>
            <a:r>
              <a:t>Vierte Ebene</a:t>
            </a:r>
          </a:p>
          <a:p>
            <a:pPr lvl="4"/>
            <a:r>
              <a:t>Fünfte Ebene</a:t>
            </a:r>
          </a:p>
        </p:txBody>
      </p:sp>
      <p:sp>
        <p:nvSpPr>
          <p:cNvPr id="7" name="Rectangle 7"/>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G9uaWM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wAAAAcCYAAKMMAABAKQAAEAAAACYAAAAIAAAA//////////8="/>
              </a:ext>
            </a:extLst>
          </p:cNvSpPr>
          <p:nvPr>
            <p:ph type="dt" sz="half" idx="2"/>
          </p:nvPr>
        </p:nvSpPr>
        <p:spPr>
          <a:xfrm>
            <a:off x="152400" y="6248400"/>
            <a:ext cx="1901825" cy="457200"/>
          </a:xfrm>
          <a:prstGeom prst="rect">
            <a:avLst/>
          </a:prstGeom>
          <a:noFill/>
          <a:ln>
            <a:noFill/>
          </a:ln>
          <a:effectLst/>
        </p:spPr>
        <p:txBody>
          <a:bodyPr vert="horz" wrap="square" lIns="91440" tIns="45720" rIns="91440" bIns="45720" numCol="1" spcCol="215900" anchor="t">
            <a:prstTxWarp prst="textNoShape">
              <a:avLst/>
            </a:prstTxWarp>
          </a:bodyPr>
          <a:lstStyle>
            <a:lvl1pPr defTabSz="449580">
              <a:tabLst/>
              <a:defRPr sz="1000">
                <a:solidFill>
                  <a:srgbClr val="000000"/>
                </a:solidFill>
                <a:effectLst>
                  <a:outerShdw dist="63500" dir="3600000" algn="tl" rotWithShape="0">
                    <a:srgbClr val="000000">
                      <a:alpha val="40000"/>
                    </a:srgbClr>
                  </a:outerShdw>
                </a:effectLst>
                <a:latin typeface="Calibri" pitchFamily="2" charset="0"/>
                <a:ea typeface="Arial" pitchFamily="2" charset="0"/>
                <a:cs typeface="Arial" pitchFamily="2" charset="0"/>
              </a:defRPr>
            </a:lvl1pPr>
          </a:lstStyle>
          <a:p>
            <a:pPr/>
          </a:p>
        </p:txBody>
      </p:sp>
      <p:sp>
        <p:nvSpPr>
          <p:cNvPr id="8" name="Rectangle 8"/>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GVlZWU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cCYAAAglAABAKQAAEAAAACYAAAAIAAAA//////////8="/>
              </a:ext>
            </a:extLst>
          </p:cNvSpPr>
          <p:nvPr>
            <p:ph type="ftr" sz="quarter" idx="3"/>
          </p:nvPr>
        </p:nvSpPr>
        <p:spPr>
          <a:xfrm>
            <a:off x="3124200" y="6248400"/>
            <a:ext cx="2895600" cy="457200"/>
          </a:xfrm>
          <a:prstGeom prst="rect">
            <a:avLst/>
          </a:prstGeom>
          <a:noFill/>
          <a:ln>
            <a:noFill/>
          </a:ln>
          <a:effectLst/>
        </p:spPr>
        <p:txBody>
          <a:bodyPr vert="horz" wrap="square" lIns="91440" tIns="45720" rIns="91440" bIns="45720" numCol="1" spcCol="215900" anchor="t">
            <a:prstTxWarp prst="textNoShape">
              <a:avLst/>
            </a:prstTxWarp>
          </a:bodyPr>
          <a:lstStyle>
            <a:lvl1pPr algn="ctr" defTabSz="449580">
              <a:tabLst/>
              <a:defRPr sz="1000">
                <a:solidFill>
                  <a:srgbClr val="000000"/>
                </a:solidFill>
                <a:effectLst>
                  <a:outerShdw dist="63500" dir="3600000" algn="tl" rotWithShape="0">
                    <a:srgbClr val="000000">
                      <a:alpha val="40000"/>
                    </a:srgbClr>
                  </a:outerShdw>
                </a:effectLst>
                <a:latin typeface="Calibri" pitchFamily="2" charset="0"/>
                <a:ea typeface="Arial" pitchFamily="2" charset="0"/>
                <a:cs typeface="Arial" pitchFamily="2" charset="0"/>
              </a:defRPr>
            </a:lvl1pPr>
          </a:lstStyle>
          <a:p>
            <a:pPr/>
          </a:p>
        </p:txBody>
      </p:sp>
      <p:sp>
        <p:nvSpPr>
          <p:cNvPr id="9" name="Rectangle 9"/>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oKgAAcCYAAGA2AABAKQAAEAAAACYAAAAIAAAA//////////8="/>
              </a:ext>
            </a:extLst>
          </p:cNvSpPr>
          <p:nvPr>
            <p:ph type="sldNum" sz="quarter" idx="4"/>
          </p:nvPr>
        </p:nvSpPr>
        <p:spPr>
          <a:xfrm>
            <a:off x="6934200" y="6248400"/>
            <a:ext cx="1905000" cy="457200"/>
          </a:xfrm>
          <a:prstGeom prst="rect">
            <a:avLst/>
          </a:prstGeom>
          <a:noFill/>
          <a:ln>
            <a:noFill/>
          </a:ln>
          <a:effectLst/>
        </p:spPr>
        <p:txBody>
          <a:bodyPr vert="horz" wrap="square" lIns="91440" tIns="45720" rIns="91440" bIns="45720" numCol="1" spcCol="215900" anchor="t">
            <a:prstTxWarp prst="textNoShape">
              <a:avLst/>
            </a:prstTxWarp>
          </a:bodyPr>
          <a:lstStyle>
            <a:lvl1pPr algn="r" defTabSz="449580">
              <a:tabLst/>
              <a:defRPr sz="1000">
                <a:solidFill>
                  <a:srgbClr val="000000"/>
                </a:solidFill>
                <a:effectLst>
                  <a:outerShdw dist="63500" dir="3600000" algn="tl" rotWithShape="0">
                    <a:srgbClr val="000000">
                      <a:alpha val="40000"/>
                    </a:srgbClr>
                  </a:outerShdw>
                </a:effectLst>
                <a:latin typeface="Calibri" pitchFamily="2" charset="0"/>
                <a:ea typeface="Arial" pitchFamily="2" charset="0"/>
                <a:cs typeface="Arial" pitchFamily="2" charset="0"/>
              </a:defRPr>
            </a:lvl1pPr>
          </a:lstStyle>
          <a:p>
            <a:pPr/>
            <a:fld id="{16ABEA66-28FB-FE1C-B513-DE49A45D438B}" type="slidenum">
              <a:t/>
            </a:fld>
          </a:p>
        </p:txBody>
      </p:sp>
    </p:spTree>
  </p:cSld>
  <p:clrMap bg1="lt1" tx1="dk1" bg2="lt2" tx2="dk2" accent1="accent1" accent2="accent2" accent3="accent3" accent4="accent4" accent5="accent5" accent6="accent6" hlink="hlink" folHlink="folHlink"/>
  <p:sldLayoutIdLst>
    <p:sldLayoutId id="2147483755" r:id="rId2"/>
    <p:sldLayoutId id="2147483756" r:id="rId3"/>
    <p:sldLayoutId id="2147483757" r:id="rId4"/>
    <p:sldLayoutId id="2147483758" r:id="rId5"/>
    <p:sldLayoutId id="2147483759" r:id="rId6"/>
    <p:sldLayoutId id="2147483760" r:id="rId7"/>
    <p:sldLayoutId id="2147483761" r:id="rId8"/>
    <p:sldLayoutId id="2147483762" r:id="rId9"/>
    <p:sldLayoutId id="2147483763" r:id="rId10"/>
    <p:sldLayoutId id="2147483764" r:id="rId11"/>
    <p:sldLayoutId id="2147483765" r:id="rId12"/>
  </p:sldLayoutIdLst>
  <p:hf sldNum="0" hdr="0" ftr="0" dt="0"/>
  <p:txStyles>
    <p:titleStyle>
      <a:lvl1pPr marL="0" marR="0" indent="0" algn="l" defTabSz="914400">
        <a:lnSpc>
          <a:spcPct val="100000"/>
        </a:lnSpc>
        <a:spcBef>
          <a:spcPts val="0"/>
        </a:spcBef>
        <a:spcAft>
          <a:spcPts val="0"/>
        </a:spcAft>
        <a:buNone/>
        <a:tabLst/>
        <a:defRPr sz="3600" b="0" i="0" u="none" strike="noStrike" kern="1" spc="0" baseline="0">
          <a:solidFill>
            <a:schemeClr val="tx2"/>
          </a:solidFill>
          <a:effectLst/>
          <a:latin typeface="Arial" pitchFamily="2" charset="0"/>
          <a:ea typeface="Arial" pitchFamily="2" charset="0"/>
          <a:cs typeface="Arial" pitchFamily="2" charset="0"/>
        </a:defRPr>
      </a:lvl1pPr>
      <a:lvl2pPr marL="4572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2pPr>
      <a:lvl3pPr marL="9144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3pPr>
      <a:lvl4pPr marL="13716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4pPr>
      <a:lvl5pPr marL="18288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titleStyle>
    <p:bodyStyle>
      <a:lvl1pPr marL="342900" marR="0" indent="-342900" algn="l" defTabSz="914400">
        <a:lnSpc>
          <a:spcPct val="100000"/>
        </a:lnSpc>
        <a:spcBef>
          <a:spcPts val="0"/>
        </a:spcBef>
        <a:spcAft>
          <a:spcPts val="0"/>
        </a:spcAft>
        <a:buClr>
          <a:schemeClr val="hlink"/>
        </a:buClr>
        <a:buSzPts val="2240"/>
        <a:buFont typeface="Wingdings" pitchFamily="0" charset="2"/>
        <a:buChar char="n"/>
        <a:tabLst/>
        <a:defRPr sz="3200" b="0" i="0" u="none" strike="noStrike" kern="1" spc="0" baseline="0">
          <a:solidFill>
            <a:schemeClr val="tx1"/>
          </a:solidFill>
          <a:effectLst/>
          <a:latin typeface="Arial" pitchFamily="2" charset="0"/>
          <a:ea typeface="Arial" pitchFamily="2" charset="0"/>
          <a:cs typeface="Arial" pitchFamily="2" charset="0"/>
        </a:defRPr>
      </a:lvl1pPr>
      <a:lvl2pPr marL="742950" marR="0" indent="-285750" algn="l" defTabSz="914400">
        <a:lnSpc>
          <a:spcPct val="100000"/>
        </a:lnSpc>
        <a:spcBef>
          <a:spcPts val="670"/>
        </a:spcBef>
        <a:spcAft>
          <a:spcPts val="0"/>
        </a:spcAft>
        <a:buClr>
          <a:schemeClr val="folHlink"/>
        </a:buClr>
        <a:buSzPts val="1960"/>
        <a:buFont typeface="Wingdings" pitchFamily="0" charset="2"/>
        <a:buChar char="l"/>
        <a:tabLst/>
        <a:defRPr sz="2800" b="0" i="0" u="none" strike="noStrike" kern="1" spc="0" baseline="0">
          <a:solidFill>
            <a:schemeClr val="tx1"/>
          </a:solidFill>
          <a:effectLst/>
          <a:latin typeface="Arial" pitchFamily="2" charset="0"/>
          <a:ea typeface="Arial" pitchFamily="2" charset="0"/>
          <a:cs typeface="Arial" pitchFamily="2" charset="0"/>
        </a:defRPr>
      </a:lvl2pPr>
      <a:lvl3pPr marL="1143000" marR="0" indent="-228600" algn="l" defTabSz="914400">
        <a:lnSpc>
          <a:spcPct val="100000"/>
        </a:lnSpc>
        <a:spcBef>
          <a:spcPts val="575"/>
        </a:spcBef>
        <a:spcAft>
          <a:spcPts val="0"/>
        </a:spcAft>
        <a:buClr>
          <a:schemeClr val="hlink"/>
        </a:buClr>
        <a:buSzPts val="1680"/>
        <a:buFont typeface="Wingdings" pitchFamily="0" charset="2"/>
        <a:buChar char="n"/>
        <a:tabLst/>
        <a:defRPr sz="2400" b="0" i="0" u="none" strike="noStrike" kern="1" spc="0" baseline="0">
          <a:solidFill>
            <a:schemeClr val="tx1"/>
          </a:solidFill>
          <a:effectLst/>
          <a:latin typeface="Arial" pitchFamily="2" charset="0"/>
          <a:ea typeface="Arial" pitchFamily="2" charset="0"/>
          <a:cs typeface="Arial" pitchFamily="2" charset="0"/>
        </a:defRPr>
      </a:lvl3pPr>
      <a:lvl4pPr marL="1600200" marR="0" indent="-228600" algn="l" defTabSz="914400">
        <a:lnSpc>
          <a:spcPct val="100000"/>
        </a:lnSpc>
        <a:spcBef>
          <a:spcPts val="480"/>
        </a:spcBef>
        <a:spcAft>
          <a:spcPts val="0"/>
        </a:spcAft>
        <a:buClr>
          <a:schemeClr val="folHlink"/>
        </a:buClr>
        <a:buSzPts val="1400"/>
        <a:buFont typeface="Wingdings" pitchFamily="0" charset="2"/>
        <a:buChar char="l"/>
        <a:tabLst/>
        <a:defRPr sz="2000" b="0" i="0" u="none" strike="noStrike" kern="1" spc="0" baseline="0">
          <a:solidFill>
            <a:schemeClr val="tx1"/>
          </a:solidFill>
          <a:effectLst/>
          <a:latin typeface="Arial" pitchFamily="2" charset="0"/>
          <a:ea typeface="Arial" pitchFamily="2" charset="0"/>
          <a:cs typeface="Arial" pitchFamily="2" charset="0"/>
        </a:defRPr>
      </a:lvl4pPr>
      <a:lvl5pPr marL="2057400" marR="0" indent="-228600" algn="l" defTabSz="914400">
        <a:lnSpc>
          <a:spcPct val="100000"/>
        </a:lnSpc>
        <a:spcBef>
          <a:spcPts val="480"/>
        </a:spcBef>
        <a:spcAft>
          <a:spcPts val="0"/>
        </a:spcAft>
        <a:buClr>
          <a:schemeClr val="hlink"/>
        </a:buClr>
        <a:buSzPts val="1400"/>
        <a:buFont typeface="Wingdings" pitchFamily="0" charset="2"/>
        <a:buChar char="n"/>
        <a:tabLst/>
        <a:defRPr sz="2000" b="0" i="0" u="none" strike="noStrike" kern="1" spc="0" baseline="0">
          <a:solidFill>
            <a:schemeClr val="tx1"/>
          </a:solidFill>
          <a:effectLst/>
          <a:latin typeface="Arial" pitchFamily="2" charset="0"/>
          <a:ea typeface="Arial" pitchFamily="2" charset="0"/>
          <a:cs typeface="Arial"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bodyStyle>
    <p:otherStyle>
      <a:lvl1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1pPr>
      <a:lvl2pPr marL="4572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2pPr>
      <a:lvl3pPr marL="9144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3pPr>
      <a:lvl4pPr marL="13716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4pPr>
      <a:lvl5pPr marL="18288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otherStyle>
  </p:txStyles>
</p:sldMaster>
</file>

<file path=ppt/slideMasters/slideMaster30.xml><?xml version="1.0" encoding="utf-8"?>
<p:sldMaster xmlns:p="http://schemas.openxmlformats.org/presentationml/2006/main" xmlns:p14="http://schemas.microsoft.com/office/powerpoint/2010/main" xmlns:r="http://schemas.openxmlformats.org/officeDocument/2006/relationships" xmlns:a="http://schemas.openxmlformats.org/drawingml/2006/main">
  <p:cSld name="24_Standarddesign">
    <p:bg>
      <p:bgPr>
        <a:solidFill>
          <a:schemeClr val="bg1"/>
        </a:solidFill>
        <a:effectLst/>
      </p:bgPr>
    </p:bg>
    <p:spTree>
      <p:nvGrpSpPr>
        <p:cNvPr id="1" name=""/>
        <p:cNvGrpSpPr/>
        <p:nvPr/>
      </p:nvGrpSpPr>
      <p:grpSpPr>
        <a:xfrm>
          <a:off x="0" y="0"/>
          <a:ext cx="0" cy="0"/>
          <a:chOff x="0" y="0"/>
          <a:chExt cx="0" cy="0"/>
        </a:xfrm>
      </p:grpSpPr>
      <p:sp>
        <p:nvSpPr>
          <p:cNvPr id="2" name="Rectangle 2"/>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8="/>
              </a:ext>
            </a:extLst>
          </p:cNvSpPr>
          <p:nvPr>
            <p:ph type="title"/>
          </p:nvPr>
        </p:nvSpPr>
        <p:spPr>
          <a:xfrm>
            <a:off x="457200" y="274955"/>
            <a:ext cx="8229600" cy="1143000"/>
          </a:xfrm>
          <a:prstGeom prst="rect">
            <a:avLst/>
          </a:prstGeom>
          <a:noFill/>
          <a:ln>
            <a:noFill/>
          </a:ln>
          <a:effectLst/>
        </p:spPr>
        <p:txBody>
          <a:bodyPr vert="horz" wrap="square" lIns="91440" tIns="45720" rIns="91440" bIns="45720" numCol="1" spcCol="215900" anchor="ctr">
            <a:prstTxWarp prst="textNoShape">
              <a:avLst/>
            </a:prstTxWarp>
          </a:bodyPr>
          <a:lstStyle/>
          <a:p>
            <a:pPr/>
            <a:r>
              <a:t>Titelmasterformat durch Klicken bearbeiten</a:t>
            </a:r>
          </a:p>
        </p:txBody>
      </p:sp>
      <p:sp>
        <p:nvSpPr>
          <p:cNvPr id="3" name="Rectangle 3"/>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HA1AACwJQAAEAAAACYAAAAIAAAA//////////8="/>
              </a:ext>
            </a:extLst>
          </p:cNvSpPr>
          <p:nvPr>
            <p:ph type="body" idx="1"/>
          </p:nvPr>
        </p:nvSpPr>
        <p:spPr>
          <a:xfrm>
            <a:off x="457200" y="1600200"/>
            <a:ext cx="8229600" cy="4526280"/>
          </a:xfrm>
          <a:prstGeom prst="rect">
            <a:avLst/>
          </a:prstGeom>
          <a:noFill/>
          <a:ln>
            <a:noFill/>
          </a:ln>
          <a:effectLst/>
        </p:spPr>
        <p:txBody>
          <a:bodyPr vert="horz" wrap="square" lIns="91440" tIns="45720" rIns="91440" bIns="45720" numCol="1" spcCol="215900" anchor="t">
            <a:prstTxWarp prst="textNoShape">
              <a:avLst/>
            </a:prstTxWarp>
          </a:bodyPr>
          <a:lstStyle/>
          <a:p>
            <a:pPr/>
            <a:r>
              <a:t>Textmasterformate durch Klicken bearbeiten</a:t>
            </a:r>
          </a:p>
          <a:p>
            <a:pPr lvl="1"/>
            <a:r>
              <a:t>Zweite Ebene</a:t>
            </a:r>
          </a:p>
          <a:p>
            <a:pPr lvl="2"/>
            <a:r>
              <a:t>Dritte Ebene</a:t>
            </a:r>
          </a:p>
          <a:p>
            <a:pPr lvl="3"/>
            <a:r>
              <a:t>Vierte Ebene</a:t>
            </a:r>
          </a:p>
          <a:p>
            <a:pPr lvl="4"/>
            <a:r>
              <a:t>Fünfte Ebene</a:t>
            </a:r>
          </a:p>
        </p:txBody>
      </p:sp>
      <p:sp>
        <p:nvSpPr>
          <p:cNvPr id="4" name="Rectangle 4"/>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8="/>
              </a:ext>
            </a:extLst>
          </p:cNvSpPr>
          <p:nvPr>
            <p:ph type="dt" sz="half" idx="2"/>
          </p:nvPr>
        </p:nvSpPr>
        <p:spPr>
          <a:xfrm>
            <a:off x="457200" y="6245225"/>
            <a:ext cx="2133600" cy="476250"/>
          </a:xfrm>
          <a:prstGeom prst="rect">
            <a:avLst/>
          </a:prstGeom>
          <a:noFill/>
          <a:ln>
            <a:noFill/>
          </a:ln>
          <a:effectLst/>
        </p:spPr>
        <p:txBody>
          <a:bodyPr vert="horz" wrap="square" lIns="91440" tIns="45720" rIns="91440" bIns="45720" numCol="1" spcCol="215900" anchor="t">
            <a:prstTxWarp prst="textNoShape">
              <a:avLst/>
            </a:prstTxWarp>
          </a:bodyPr>
          <a:lstStyle>
            <a:lvl1pPr defTabSz="449580">
              <a:tabLst/>
              <a:defRPr sz="1400">
                <a:solidFill>
                  <a:srgbClr val="000000"/>
                </a:solidFill>
                <a:latin typeface="Calibri" pitchFamily="2" charset="0"/>
                <a:ea typeface="Arial" pitchFamily="2" charset="0"/>
                <a:cs typeface="Arial" pitchFamily="2" charset="0"/>
              </a:defRPr>
            </a:lvl1pPr>
          </a:lstStyle>
          <a:p>
            <a:pPr/>
          </a:p>
        </p:txBody>
      </p:sp>
      <p:sp>
        <p:nvSpPr>
          <p:cNvPr id="5" name="Rectangle 5"/>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8="/>
              </a:ext>
            </a:extLst>
          </p:cNvSpPr>
          <p:nvPr>
            <p:ph type="ftr" sz="quarter" idx="3"/>
          </p:nvPr>
        </p:nvSpPr>
        <p:spPr>
          <a:xfrm>
            <a:off x="3124200" y="6245225"/>
            <a:ext cx="2895600" cy="476250"/>
          </a:xfrm>
          <a:prstGeom prst="rect">
            <a:avLst/>
          </a:prstGeom>
          <a:noFill/>
          <a:ln>
            <a:noFill/>
          </a:ln>
          <a:effectLst/>
        </p:spPr>
        <p:txBody>
          <a:bodyPr vert="horz" wrap="square" lIns="91440" tIns="45720" rIns="91440" bIns="45720" numCol="1" spcCol="215900" anchor="t">
            <a:prstTxWarp prst="textNoShape">
              <a:avLst/>
            </a:prstTxWarp>
          </a:bodyPr>
          <a:lstStyle>
            <a:lvl1pPr algn="ctr" defTabSz="449580">
              <a:tabLst/>
              <a:defRPr sz="1400">
                <a:solidFill>
                  <a:srgbClr val="000000"/>
                </a:solidFill>
                <a:latin typeface="Calibri" pitchFamily="2" charset="0"/>
                <a:ea typeface="Arial" pitchFamily="2" charset="0"/>
                <a:cs typeface="Arial" pitchFamily="2" charset="0"/>
              </a:defRPr>
            </a:lvl1pPr>
          </a:lstStyle>
          <a:p>
            <a:pPr/>
          </a:p>
        </p:txBody>
      </p:sp>
      <p:sp>
        <p:nvSpPr>
          <p:cNvPr id="6" name="Rectangle 6"/>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8="/>
              </a:ext>
            </a:extLst>
          </p:cNvSpPr>
          <p:nvPr>
            <p:ph type="sldNum" sz="quarter" idx="4"/>
          </p:nvPr>
        </p:nvSpPr>
        <p:spPr>
          <a:xfrm>
            <a:off x="6553200" y="6245225"/>
            <a:ext cx="2133600" cy="476250"/>
          </a:xfrm>
          <a:prstGeom prst="rect">
            <a:avLst/>
          </a:prstGeom>
          <a:noFill/>
          <a:ln>
            <a:noFill/>
          </a:ln>
          <a:effectLst/>
        </p:spPr>
        <p:txBody>
          <a:bodyPr vert="horz" wrap="square" lIns="91440" tIns="45720" rIns="91440" bIns="45720" numCol="1" spcCol="215900" anchor="t">
            <a:prstTxWarp prst="textNoShape">
              <a:avLst/>
            </a:prstTxWarp>
          </a:bodyPr>
          <a:lstStyle>
            <a:lvl1pPr algn="r" defTabSz="449580">
              <a:tabLst/>
              <a:defRPr sz="1400">
                <a:solidFill>
                  <a:srgbClr val="000000"/>
                </a:solidFill>
                <a:latin typeface="Calibri" pitchFamily="2" charset="0"/>
                <a:ea typeface="Arial" pitchFamily="2" charset="0"/>
                <a:cs typeface="Arial" pitchFamily="2" charset="0"/>
              </a:defRPr>
            </a:lvl1pPr>
          </a:lstStyle>
          <a:p>
            <a:pPr/>
            <a:fld id="{16AB9B5E-10FB-FE6D-B513-E638D55D43B3}" type="slidenum">
              <a:t/>
            </a:fld>
          </a:p>
        </p:txBody>
      </p:sp>
    </p:spTree>
  </p:cSld>
  <p:clrMap bg1="lt1" tx1="dk1" bg2="lt2" tx2="dk2" accent1="accent1" accent2="accent2" accent3="accent3" accent4="accent4" accent5="accent5" accent6="accent6" hlink="hlink" folHlink="folHlink"/>
  <p:sldLayoutIdLst>
    <p:sldLayoutId id="2147484052" r:id="rId1"/>
    <p:sldLayoutId id="2147484053" r:id="rId2"/>
    <p:sldLayoutId id="2147484054" r:id="rId3"/>
    <p:sldLayoutId id="2147484055" r:id="rId4"/>
    <p:sldLayoutId id="2147484056" r:id="rId5"/>
    <p:sldLayoutId id="2147484057" r:id="rId6"/>
    <p:sldLayoutId id="2147484058" r:id="rId7"/>
    <p:sldLayoutId id="2147484059" r:id="rId8"/>
    <p:sldLayoutId id="2147484060" r:id="rId9"/>
    <p:sldLayoutId id="2147484061" r:id="rId10"/>
    <p:sldLayoutId id="2147484062" r:id="rId11"/>
  </p:sldLayoutIdLst>
  <p:hf sldNum="0" hdr="0" ftr="0" dt="0"/>
  <p:txStyles>
    <p:titleStyle>
      <a:lvl1pPr marL="0" marR="0" indent="0" algn="ctr" defTabSz="914400">
        <a:lnSpc>
          <a:spcPct val="100000"/>
        </a:lnSpc>
        <a:spcBef>
          <a:spcPts val="0"/>
        </a:spcBef>
        <a:spcAft>
          <a:spcPts val="0"/>
        </a:spcAft>
        <a:buNone/>
        <a:tabLst/>
        <a:defRPr sz="4400" b="0" i="0" u="none" strike="noStrike" kern="1" spc="0" baseline="0">
          <a:solidFill>
            <a:schemeClr val="tx2"/>
          </a:solidFill>
          <a:effectLst/>
          <a:latin typeface="Arial" pitchFamily="2" charset="0"/>
          <a:ea typeface="Arial" pitchFamily="2" charset="0"/>
          <a:cs typeface="Arial" pitchFamily="2" charset="0"/>
        </a:defRPr>
      </a:lvl1pPr>
      <a:lvl2pPr marL="4572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2pPr>
      <a:lvl3pPr marL="9144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3pPr>
      <a:lvl4pPr marL="13716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4pPr>
      <a:lvl5pPr marL="18288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titleStyle>
    <p:bodyStyle>
      <a:lvl1pPr marL="342900" marR="0" indent="-342900" algn="l" defTabSz="914400">
        <a:lnSpc>
          <a:spcPct val="100000"/>
        </a:lnSpc>
        <a:spcBef>
          <a:spcPts val="0"/>
        </a:spcBef>
        <a:spcAft>
          <a:spcPts val="0"/>
        </a:spcAft>
        <a:buClrTx/>
        <a:buSzTx/>
        <a:buFontTx/>
        <a:buChar char="•"/>
        <a:tabLst/>
        <a:defRPr sz="3200" b="0" i="0" u="none" strike="noStrike" kern="1" spc="0" baseline="0">
          <a:solidFill>
            <a:schemeClr val="tx1"/>
          </a:solidFill>
          <a:effectLst/>
          <a:latin typeface="Arial" pitchFamily="2" charset="0"/>
          <a:ea typeface="Arial" pitchFamily="2" charset="0"/>
          <a:cs typeface="Arial" pitchFamily="2" charset="0"/>
        </a:defRPr>
      </a:lvl1pPr>
      <a:lvl2pPr marL="742950" marR="0" indent="-285750" algn="l" defTabSz="914400">
        <a:lnSpc>
          <a:spcPct val="100000"/>
        </a:lnSpc>
        <a:spcBef>
          <a:spcPts val="670"/>
        </a:spcBef>
        <a:spcAft>
          <a:spcPts val="0"/>
        </a:spcAft>
        <a:buClrTx/>
        <a:buSzTx/>
        <a:buFontTx/>
        <a:buChar char="–"/>
        <a:tabLst/>
        <a:defRPr sz="2800" b="0" i="0" u="none" strike="noStrike" kern="1" spc="0" baseline="0">
          <a:solidFill>
            <a:schemeClr val="tx1"/>
          </a:solidFill>
          <a:effectLst/>
          <a:latin typeface="Arial" pitchFamily="2" charset="0"/>
          <a:ea typeface="Arial" pitchFamily="2" charset="0"/>
          <a:cs typeface="Arial" pitchFamily="2" charset="0"/>
        </a:defRPr>
      </a:lvl2pPr>
      <a:lvl3pPr marL="1143000" marR="0" indent="-228600" algn="l" defTabSz="914400">
        <a:lnSpc>
          <a:spcPct val="100000"/>
        </a:lnSpc>
        <a:spcBef>
          <a:spcPts val="575"/>
        </a:spcBef>
        <a:spcAft>
          <a:spcPts val="0"/>
        </a:spcAft>
        <a:buClrTx/>
        <a:buSzTx/>
        <a:buFontTx/>
        <a:buChar char="•"/>
        <a:tabLst/>
        <a:defRPr sz="2400" b="0" i="0" u="none" strike="noStrike" kern="1" spc="0" baseline="0">
          <a:solidFill>
            <a:schemeClr val="tx1"/>
          </a:solidFill>
          <a:effectLst/>
          <a:latin typeface="Arial" pitchFamily="2" charset="0"/>
          <a:ea typeface="Arial" pitchFamily="2" charset="0"/>
          <a:cs typeface="Arial" pitchFamily="2" charset="0"/>
        </a:defRPr>
      </a:lvl3pPr>
      <a:lvl4pPr marL="1600200" marR="0" indent="-228600" algn="l" defTabSz="914400">
        <a:lnSpc>
          <a:spcPct val="100000"/>
        </a:lnSpc>
        <a:spcBef>
          <a:spcPts val="480"/>
        </a:spcBef>
        <a:spcAft>
          <a:spcPts val="0"/>
        </a:spcAft>
        <a:buClrTx/>
        <a:buSzTx/>
        <a:buFontTx/>
        <a:buChar char="–"/>
        <a:tabLst/>
        <a:defRPr sz="2000" b="0" i="0" u="none" strike="noStrike" kern="1" spc="0" baseline="0">
          <a:solidFill>
            <a:schemeClr val="tx1"/>
          </a:solidFill>
          <a:effectLst/>
          <a:latin typeface="Arial" pitchFamily="2" charset="0"/>
          <a:ea typeface="Arial" pitchFamily="2" charset="0"/>
          <a:cs typeface="Arial" pitchFamily="2" charset="0"/>
        </a:defRPr>
      </a:lvl4pPr>
      <a:lvl5pPr marL="2057400" marR="0" indent="-228600" algn="l" defTabSz="914400">
        <a:lnSpc>
          <a:spcPct val="100000"/>
        </a:lnSpc>
        <a:spcBef>
          <a:spcPts val="480"/>
        </a:spcBef>
        <a:spcAft>
          <a:spcPts val="0"/>
        </a:spcAft>
        <a:buClrTx/>
        <a:buSzTx/>
        <a:buFontTx/>
        <a:buChar char="»"/>
        <a:tabLst/>
        <a:defRPr sz="2000" b="0" i="0" u="none" strike="noStrike" kern="1" spc="0" baseline="0">
          <a:solidFill>
            <a:schemeClr val="tx1"/>
          </a:solidFill>
          <a:effectLst/>
          <a:latin typeface="Arial" pitchFamily="2" charset="0"/>
          <a:ea typeface="Arial" pitchFamily="2" charset="0"/>
          <a:cs typeface="Arial"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bodyStyle>
    <p:otherStyle>
      <a:lvl1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1pPr>
      <a:lvl2pPr marL="4572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2pPr>
      <a:lvl3pPr marL="9144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3pPr>
      <a:lvl4pPr marL="13716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4pPr>
      <a:lvl5pPr marL="18288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otherStyle>
  </p:txStyles>
</p:sldMaster>
</file>

<file path=ppt/slideMasters/slideMaster31.xml><?xml version="1.0" encoding="utf-8"?>
<p:sldMaster xmlns:p="http://schemas.openxmlformats.org/presentationml/2006/main" xmlns:p14="http://schemas.microsoft.com/office/powerpoint/2010/main" xmlns:r="http://schemas.openxmlformats.org/officeDocument/2006/relationships" xmlns:a="http://schemas.openxmlformats.org/drawingml/2006/main">
  <p:cSld name="25_Standarddesign">
    <p:bg>
      <p:bgPr>
        <a:solidFill>
          <a:schemeClr val="bg1"/>
        </a:solidFill>
        <a:effectLst/>
      </p:bgPr>
    </p:bg>
    <p:spTree>
      <p:nvGrpSpPr>
        <p:cNvPr id="1" name=""/>
        <p:cNvGrpSpPr/>
        <p:nvPr/>
      </p:nvGrpSpPr>
      <p:grpSpPr>
        <a:xfrm>
          <a:off x="0" y="0"/>
          <a:ext cx="0" cy="0"/>
          <a:chOff x="0" y="0"/>
          <a:chExt cx="0" cy="0"/>
        </a:xfrm>
      </p:grpSpPr>
      <p:sp>
        <p:nvSpPr>
          <p:cNvPr id="2" name="Rectangle 2"/>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8="/>
              </a:ext>
            </a:extLst>
          </p:cNvSpPr>
          <p:nvPr>
            <p:ph type="title"/>
          </p:nvPr>
        </p:nvSpPr>
        <p:spPr>
          <a:xfrm>
            <a:off x="457200" y="274955"/>
            <a:ext cx="8229600" cy="1143000"/>
          </a:xfrm>
          <a:prstGeom prst="rect">
            <a:avLst/>
          </a:prstGeom>
          <a:noFill/>
          <a:ln>
            <a:noFill/>
          </a:ln>
          <a:effectLst/>
        </p:spPr>
        <p:txBody>
          <a:bodyPr vert="horz" wrap="square" lIns="91440" tIns="45720" rIns="91440" bIns="45720" numCol="1" spcCol="215900" anchor="ctr">
            <a:prstTxWarp prst="textNoShape">
              <a:avLst/>
            </a:prstTxWarp>
          </a:bodyPr>
          <a:lstStyle/>
          <a:p>
            <a:pPr/>
            <a:r>
              <a:t>Titelmasterformat durch Klicken bearbeiten</a:t>
            </a:r>
          </a:p>
        </p:txBody>
      </p:sp>
      <p:sp>
        <p:nvSpPr>
          <p:cNvPr id="3" name="Rectangle 3"/>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HA1AACwJQAAEAAAACYAAAAIAAAA//////////8="/>
              </a:ext>
            </a:extLst>
          </p:cNvSpPr>
          <p:nvPr>
            <p:ph type="body" idx="1"/>
          </p:nvPr>
        </p:nvSpPr>
        <p:spPr>
          <a:xfrm>
            <a:off x="457200" y="1600200"/>
            <a:ext cx="8229600" cy="4526280"/>
          </a:xfrm>
          <a:prstGeom prst="rect">
            <a:avLst/>
          </a:prstGeom>
          <a:noFill/>
          <a:ln>
            <a:noFill/>
          </a:ln>
          <a:effectLst/>
        </p:spPr>
        <p:txBody>
          <a:bodyPr vert="horz" wrap="square" lIns="91440" tIns="45720" rIns="91440" bIns="45720" numCol="1" spcCol="215900" anchor="t">
            <a:prstTxWarp prst="textNoShape">
              <a:avLst/>
            </a:prstTxWarp>
          </a:bodyPr>
          <a:lstStyle/>
          <a:p>
            <a:pPr/>
            <a:r>
              <a:t>Textmasterformate durch Klicken bearbeiten</a:t>
            </a:r>
          </a:p>
          <a:p>
            <a:pPr lvl="1"/>
            <a:r>
              <a:t>Zweite Ebene</a:t>
            </a:r>
          </a:p>
          <a:p>
            <a:pPr lvl="2"/>
            <a:r>
              <a:t>Dritte Ebene</a:t>
            </a:r>
          </a:p>
          <a:p>
            <a:pPr lvl="3"/>
            <a:r>
              <a:t>Vierte Ebene</a:t>
            </a:r>
          </a:p>
          <a:p>
            <a:pPr lvl="4"/>
            <a:r>
              <a:t>Fünfte Ebene</a:t>
            </a:r>
          </a:p>
        </p:txBody>
      </p:sp>
      <p:sp>
        <p:nvSpPr>
          <p:cNvPr id="4" name="Rectangle 4"/>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8="/>
              </a:ext>
            </a:extLst>
          </p:cNvSpPr>
          <p:nvPr>
            <p:ph type="dt" sz="half" idx="2"/>
          </p:nvPr>
        </p:nvSpPr>
        <p:spPr>
          <a:xfrm>
            <a:off x="457200" y="6245225"/>
            <a:ext cx="2133600" cy="476250"/>
          </a:xfrm>
          <a:prstGeom prst="rect">
            <a:avLst/>
          </a:prstGeom>
          <a:noFill/>
          <a:ln>
            <a:noFill/>
          </a:ln>
          <a:effectLst/>
        </p:spPr>
        <p:txBody>
          <a:bodyPr vert="horz" wrap="square" lIns="91440" tIns="45720" rIns="91440" bIns="45720" numCol="1" spcCol="215900" anchor="t">
            <a:prstTxWarp prst="textNoShape">
              <a:avLst/>
            </a:prstTxWarp>
          </a:bodyPr>
          <a:lstStyle>
            <a:lvl1pPr defTabSz="449580">
              <a:tabLst/>
              <a:defRPr sz="1400">
                <a:solidFill>
                  <a:srgbClr val="000000"/>
                </a:solidFill>
                <a:latin typeface="Calibri" pitchFamily="2" charset="0"/>
                <a:ea typeface="Arial" pitchFamily="2" charset="0"/>
                <a:cs typeface="Arial" pitchFamily="2" charset="0"/>
              </a:defRPr>
            </a:lvl1pPr>
          </a:lstStyle>
          <a:p>
            <a:pPr/>
          </a:p>
        </p:txBody>
      </p:sp>
      <p:sp>
        <p:nvSpPr>
          <p:cNvPr id="5" name="Rectangle 5"/>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8="/>
              </a:ext>
            </a:extLst>
          </p:cNvSpPr>
          <p:nvPr>
            <p:ph type="ftr" sz="quarter" idx="3"/>
          </p:nvPr>
        </p:nvSpPr>
        <p:spPr>
          <a:xfrm>
            <a:off x="3124200" y="6245225"/>
            <a:ext cx="2895600" cy="476250"/>
          </a:xfrm>
          <a:prstGeom prst="rect">
            <a:avLst/>
          </a:prstGeom>
          <a:noFill/>
          <a:ln>
            <a:noFill/>
          </a:ln>
          <a:effectLst/>
        </p:spPr>
        <p:txBody>
          <a:bodyPr vert="horz" wrap="square" lIns="91440" tIns="45720" rIns="91440" bIns="45720" numCol="1" spcCol="215900" anchor="t">
            <a:prstTxWarp prst="textNoShape">
              <a:avLst/>
            </a:prstTxWarp>
          </a:bodyPr>
          <a:lstStyle>
            <a:lvl1pPr algn="ctr" defTabSz="449580">
              <a:tabLst/>
              <a:defRPr sz="1400">
                <a:solidFill>
                  <a:srgbClr val="000000"/>
                </a:solidFill>
                <a:latin typeface="Calibri" pitchFamily="2" charset="0"/>
                <a:ea typeface="Arial" pitchFamily="2" charset="0"/>
                <a:cs typeface="Arial" pitchFamily="2" charset="0"/>
              </a:defRPr>
            </a:lvl1pPr>
          </a:lstStyle>
          <a:p>
            <a:pPr/>
          </a:p>
        </p:txBody>
      </p:sp>
      <p:sp>
        <p:nvSpPr>
          <p:cNvPr id="6" name="Rectangle 6"/>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8="/>
              </a:ext>
            </a:extLst>
          </p:cNvSpPr>
          <p:nvPr>
            <p:ph type="sldNum" sz="quarter" idx="4"/>
          </p:nvPr>
        </p:nvSpPr>
        <p:spPr>
          <a:xfrm>
            <a:off x="6553200" y="6245225"/>
            <a:ext cx="2133600" cy="476250"/>
          </a:xfrm>
          <a:prstGeom prst="rect">
            <a:avLst/>
          </a:prstGeom>
          <a:noFill/>
          <a:ln>
            <a:noFill/>
          </a:ln>
          <a:effectLst/>
        </p:spPr>
        <p:txBody>
          <a:bodyPr vert="horz" wrap="square" lIns="91440" tIns="45720" rIns="91440" bIns="45720" numCol="1" spcCol="215900" anchor="t">
            <a:prstTxWarp prst="textNoShape">
              <a:avLst/>
            </a:prstTxWarp>
          </a:bodyPr>
          <a:lstStyle>
            <a:lvl1pPr algn="r" defTabSz="449580">
              <a:tabLst/>
              <a:defRPr sz="1400">
                <a:solidFill>
                  <a:srgbClr val="000000"/>
                </a:solidFill>
                <a:latin typeface="Calibri" pitchFamily="2" charset="0"/>
                <a:ea typeface="Arial" pitchFamily="2" charset="0"/>
                <a:cs typeface="Arial" pitchFamily="2" charset="0"/>
              </a:defRPr>
            </a:lvl1pPr>
          </a:lstStyle>
          <a:p>
            <a:pPr/>
            <a:fld id="{16ABF715-5BFB-FE01-B513-AD54B95D43F8}" type="slidenum">
              <a:t/>
            </a:fld>
          </a:p>
        </p:txBody>
      </p:sp>
    </p:spTree>
  </p:cSld>
  <p:clrMap bg1="lt1" tx1="dk1" bg2="lt2" tx2="dk2" accent1="accent1" accent2="accent2" accent3="accent3" accent4="accent4" accent5="accent5" accent6="accent6" hlink="hlink" folHlink="folHlink"/>
  <p:sldLayoutIdLst>
    <p:sldLayoutId id="2147484063" r:id="rId1"/>
    <p:sldLayoutId id="2147484064" r:id="rId2"/>
    <p:sldLayoutId id="2147484065" r:id="rId3"/>
    <p:sldLayoutId id="2147484066" r:id="rId4"/>
    <p:sldLayoutId id="2147484067" r:id="rId5"/>
    <p:sldLayoutId id="2147484068" r:id="rId6"/>
    <p:sldLayoutId id="2147484069" r:id="rId7"/>
    <p:sldLayoutId id="2147484070" r:id="rId8"/>
    <p:sldLayoutId id="2147484071" r:id="rId9"/>
    <p:sldLayoutId id="2147484072" r:id="rId10"/>
    <p:sldLayoutId id="2147484073" r:id="rId11"/>
  </p:sldLayoutIdLst>
  <p:hf sldNum="0" hdr="0" ftr="0" dt="0"/>
  <p:txStyles>
    <p:titleStyle>
      <a:lvl1pPr marL="0" marR="0" indent="0" algn="ctr" defTabSz="914400">
        <a:lnSpc>
          <a:spcPct val="100000"/>
        </a:lnSpc>
        <a:spcBef>
          <a:spcPts val="0"/>
        </a:spcBef>
        <a:spcAft>
          <a:spcPts val="0"/>
        </a:spcAft>
        <a:buNone/>
        <a:tabLst/>
        <a:defRPr sz="4400" b="0" i="0" u="none" strike="noStrike" kern="1" spc="0" baseline="0">
          <a:solidFill>
            <a:schemeClr val="tx2"/>
          </a:solidFill>
          <a:effectLst/>
          <a:latin typeface="Arial" pitchFamily="2" charset="0"/>
          <a:ea typeface="Arial" pitchFamily="2" charset="0"/>
          <a:cs typeface="Arial" pitchFamily="2" charset="0"/>
        </a:defRPr>
      </a:lvl1pPr>
      <a:lvl2pPr marL="4572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2pPr>
      <a:lvl3pPr marL="9144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3pPr>
      <a:lvl4pPr marL="13716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4pPr>
      <a:lvl5pPr marL="18288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titleStyle>
    <p:bodyStyle>
      <a:lvl1pPr marL="342900" marR="0" indent="-342900" algn="l" defTabSz="914400">
        <a:lnSpc>
          <a:spcPct val="100000"/>
        </a:lnSpc>
        <a:spcBef>
          <a:spcPts val="0"/>
        </a:spcBef>
        <a:spcAft>
          <a:spcPts val="0"/>
        </a:spcAft>
        <a:buClrTx/>
        <a:buSzTx/>
        <a:buFontTx/>
        <a:buChar char="•"/>
        <a:tabLst/>
        <a:defRPr sz="3200" b="0" i="0" u="none" strike="noStrike" kern="1" spc="0" baseline="0">
          <a:solidFill>
            <a:schemeClr val="tx1"/>
          </a:solidFill>
          <a:effectLst/>
          <a:latin typeface="Arial" pitchFamily="2" charset="0"/>
          <a:ea typeface="Arial" pitchFamily="2" charset="0"/>
          <a:cs typeface="Arial" pitchFamily="2" charset="0"/>
        </a:defRPr>
      </a:lvl1pPr>
      <a:lvl2pPr marL="742950" marR="0" indent="-285750" algn="l" defTabSz="914400">
        <a:lnSpc>
          <a:spcPct val="100000"/>
        </a:lnSpc>
        <a:spcBef>
          <a:spcPts val="670"/>
        </a:spcBef>
        <a:spcAft>
          <a:spcPts val="0"/>
        </a:spcAft>
        <a:buClrTx/>
        <a:buSzTx/>
        <a:buFontTx/>
        <a:buChar char="–"/>
        <a:tabLst/>
        <a:defRPr sz="2800" b="0" i="0" u="none" strike="noStrike" kern="1" spc="0" baseline="0">
          <a:solidFill>
            <a:schemeClr val="tx1"/>
          </a:solidFill>
          <a:effectLst/>
          <a:latin typeface="Arial" pitchFamily="2" charset="0"/>
          <a:ea typeface="Arial" pitchFamily="2" charset="0"/>
          <a:cs typeface="Arial" pitchFamily="2" charset="0"/>
        </a:defRPr>
      </a:lvl2pPr>
      <a:lvl3pPr marL="1143000" marR="0" indent="-228600" algn="l" defTabSz="914400">
        <a:lnSpc>
          <a:spcPct val="100000"/>
        </a:lnSpc>
        <a:spcBef>
          <a:spcPts val="575"/>
        </a:spcBef>
        <a:spcAft>
          <a:spcPts val="0"/>
        </a:spcAft>
        <a:buClrTx/>
        <a:buSzTx/>
        <a:buFontTx/>
        <a:buChar char="•"/>
        <a:tabLst/>
        <a:defRPr sz="2400" b="0" i="0" u="none" strike="noStrike" kern="1" spc="0" baseline="0">
          <a:solidFill>
            <a:schemeClr val="tx1"/>
          </a:solidFill>
          <a:effectLst/>
          <a:latin typeface="Arial" pitchFamily="2" charset="0"/>
          <a:ea typeface="Arial" pitchFamily="2" charset="0"/>
          <a:cs typeface="Arial" pitchFamily="2" charset="0"/>
        </a:defRPr>
      </a:lvl3pPr>
      <a:lvl4pPr marL="1600200" marR="0" indent="-228600" algn="l" defTabSz="914400">
        <a:lnSpc>
          <a:spcPct val="100000"/>
        </a:lnSpc>
        <a:spcBef>
          <a:spcPts val="480"/>
        </a:spcBef>
        <a:spcAft>
          <a:spcPts val="0"/>
        </a:spcAft>
        <a:buClrTx/>
        <a:buSzTx/>
        <a:buFontTx/>
        <a:buChar char="–"/>
        <a:tabLst/>
        <a:defRPr sz="2000" b="0" i="0" u="none" strike="noStrike" kern="1" spc="0" baseline="0">
          <a:solidFill>
            <a:schemeClr val="tx1"/>
          </a:solidFill>
          <a:effectLst/>
          <a:latin typeface="Arial" pitchFamily="2" charset="0"/>
          <a:ea typeface="Arial" pitchFamily="2" charset="0"/>
          <a:cs typeface="Arial" pitchFamily="2" charset="0"/>
        </a:defRPr>
      </a:lvl4pPr>
      <a:lvl5pPr marL="2057400" marR="0" indent="-228600" algn="l" defTabSz="914400">
        <a:lnSpc>
          <a:spcPct val="100000"/>
        </a:lnSpc>
        <a:spcBef>
          <a:spcPts val="480"/>
        </a:spcBef>
        <a:spcAft>
          <a:spcPts val="0"/>
        </a:spcAft>
        <a:buClrTx/>
        <a:buSzTx/>
        <a:buFontTx/>
        <a:buChar char="»"/>
        <a:tabLst/>
        <a:defRPr sz="2000" b="0" i="0" u="none" strike="noStrike" kern="1" spc="0" baseline="0">
          <a:solidFill>
            <a:schemeClr val="tx1"/>
          </a:solidFill>
          <a:effectLst/>
          <a:latin typeface="Arial" pitchFamily="2" charset="0"/>
          <a:ea typeface="Arial" pitchFamily="2" charset="0"/>
          <a:cs typeface="Arial"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bodyStyle>
    <p:otherStyle>
      <a:lvl1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1pPr>
      <a:lvl2pPr marL="4572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2pPr>
      <a:lvl3pPr marL="9144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3pPr>
      <a:lvl4pPr marL="13716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4pPr>
      <a:lvl5pPr marL="18288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otherStyle>
  </p:txStyles>
</p:sldMaster>
</file>

<file path=ppt/slideMasters/slideMaster32.xml><?xml version="1.0" encoding="utf-8"?>
<p:sldMaster xmlns:p="http://schemas.openxmlformats.org/presentationml/2006/main" xmlns:p14="http://schemas.microsoft.com/office/powerpoint/2010/main" xmlns:r="http://schemas.openxmlformats.org/officeDocument/2006/relationships" xmlns:a="http://schemas.openxmlformats.org/drawingml/2006/main">
  <p:cSld name="26_Standarddesign">
    <p:bg>
      <p:bgPr>
        <a:solidFill>
          <a:schemeClr val="bg1"/>
        </a:solidFill>
        <a:effectLst/>
      </p:bgPr>
    </p:bg>
    <p:spTree>
      <p:nvGrpSpPr>
        <p:cNvPr id="1" name=""/>
        <p:cNvGrpSpPr/>
        <p:nvPr/>
      </p:nvGrpSpPr>
      <p:grpSpPr>
        <a:xfrm>
          <a:off x="0" y="0"/>
          <a:ext cx="0" cy="0"/>
          <a:chOff x="0" y="0"/>
          <a:chExt cx="0" cy="0"/>
        </a:xfrm>
      </p:grpSpPr>
      <p:sp>
        <p:nvSpPr>
          <p:cNvPr id="2" name="Rectangle 2"/>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8="/>
              </a:ext>
            </a:extLst>
          </p:cNvSpPr>
          <p:nvPr>
            <p:ph type="title"/>
          </p:nvPr>
        </p:nvSpPr>
        <p:spPr>
          <a:xfrm>
            <a:off x="457200" y="274955"/>
            <a:ext cx="8229600" cy="1143000"/>
          </a:xfrm>
          <a:prstGeom prst="rect">
            <a:avLst/>
          </a:prstGeom>
          <a:noFill/>
          <a:ln>
            <a:noFill/>
          </a:ln>
          <a:effectLst/>
        </p:spPr>
        <p:txBody>
          <a:bodyPr vert="horz" wrap="square" lIns="91440" tIns="45720" rIns="91440" bIns="45720" numCol="1" spcCol="215900" anchor="ctr">
            <a:prstTxWarp prst="textNoShape">
              <a:avLst/>
            </a:prstTxWarp>
          </a:bodyPr>
          <a:lstStyle/>
          <a:p>
            <a:pPr/>
            <a:r>
              <a:t>Titelmasterformat durch Klicken bearbeiten</a:t>
            </a:r>
          </a:p>
        </p:txBody>
      </p:sp>
      <p:sp>
        <p:nvSpPr>
          <p:cNvPr id="3" name="Rectangle 3"/>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HA1AACwJQAAEAAAACYAAAAIAAAA//////////8="/>
              </a:ext>
            </a:extLst>
          </p:cNvSpPr>
          <p:nvPr>
            <p:ph type="body" idx="1"/>
          </p:nvPr>
        </p:nvSpPr>
        <p:spPr>
          <a:xfrm>
            <a:off x="457200" y="1600200"/>
            <a:ext cx="8229600" cy="4526280"/>
          </a:xfrm>
          <a:prstGeom prst="rect">
            <a:avLst/>
          </a:prstGeom>
          <a:noFill/>
          <a:ln>
            <a:noFill/>
          </a:ln>
          <a:effectLst/>
        </p:spPr>
        <p:txBody>
          <a:bodyPr vert="horz" wrap="square" lIns="91440" tIns="45720" rIns="91440" bIns="45720" numCol="1" spcCol="215900" anchor="t">
            <a:prstTxWarp prst="textNoShape">
              <a:avLst/>
            </a:prstTxWarp>
          </a:bodyPr>
          <a:lstStyle/>
          <a:p>
            <a:pPr/>
            <a:r>
              <a:t>Textmasterformate durch Klicken bearbeiten</a:t>
            </a:r>
          </a:p>
          <a:p>
            <a:pPr lvl="1"/>
            <a:r>
              <a:t>Zweite Ebene</a:t>
            </a:r>
          </a:p>
          <a:p>
            <a:pPr lvl="2"/>
            <a:r>
              <a:t>Dritte Ebene</a:t>
            </a:r>
          </a:p>
          <a:p>
            <a:pPr lvl="3"/>
            <a:r>
              <a:t>Vierte Ebene</a:t>
            </a:r>
          </a:p>
          <a:p>
            <a:pPr lvl="4"/>
            <a:r>
              <a:t>Fünfte Ebene</a:t>
            </a:r>
          </a:p>
        </p:txBody>
      </p:sp>
      <p:sp>
        <p:nvSpPr>
          <p:cNvPr id="4" name="Rectangle 4"/>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8="/>
              </a:ext>
            </a:extLst>
          </p:cNvSpPr>
          <p:nvPr>
            <p:ph type="dt" sz="half" idx="2"/>
          </p:nvPr>
        </p:nvSpPr>
        <p:spPr>
          <a:xfrm>
            <a:off x="457200" y="6245225"/>
            <a:ext cx="2133600" cy="476250"/>
          </a:xfrm>
          <a:prstGeom prst="rect">
            <a:avLst/>
          </a:prstGeom>
          <a:noFill/>
          <a:ln>
            <a:noFill/>
          </a:ln>
          <a:effectLst/>
        </p:spPr>
        <p:txBody>
          <a:bodyPr vert="horz" wrap="square" lIns="91440" tIns="45720" rIns="91440" bIns="45720" numCol="1" spcCol="215900" anchor="t">
            <a:prstTxWarp prst="textNoShape">
              <a:avLst/>
            </a:prstTxWarp>
          </a:bodyPr>
          <a:lstStyle>
            <a:lvl1pPr defTabSz="449580">
              <a:tabLst/>
              <a:defRPr sz="1400">
                <a:solidFill>
                  <a:srgbClr val="000000"/>
                </a:solidFill>
                <a:latin typeface="Calibri" pitchFamily="2" charset="0"/>
                <a:ea typeface="Arial" pitchFamily="2" charset="0"/>
                <a:cs typeface="Arial" pitchFamily="2" charset="0"/>
              </a:defRPr>
            </a:lvl1pPr>
          </a:lstStyle>
          <a:p>
            <a:pPr/>
          </a:p>
        </p:txBody>
      </p:sp>
      <p:sp>
        <p:nvSpPr>
          <p:cNvPr id="5" name="Rectangle 5"/>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8="/>
              </a:ext>
            </a:extLst>
          </p:cNvSpPr>
          <p:nvPr>
            <p:ph type="ftr" sz="quarter" idx="3"/>
          </p:nvPr>
        </p:nvSpPr>
        <p:spPr>
          <a:xfrm>
            <a:off x="3124200" y="6245225"/>
            <a:ext cx="2895600" cy="476250"/>
          </a:xfrm>
          <a:prstGeom prst="rect">
            <a:avLst/>
          </a:prstGeom>
          <a:noFill/>
          <a:ln>
            <a:noFill/>
          </a:ln>
          <a:effectLst/>
        </p:spPr>
        <p:txBody>
          <a:bodyPr vert="horz" wrap="square" lIns="91440" tIns="45720" rIns="91440" bIns="45720" numCol="1" spcCol="215900" anchor="t">
            <a:prstTxWarp prst="textNoShape">
              <a:avLst/>
            </a:prstTxWarp>
          </a:bodyPr>
          <a:lstStyle>
            <a:lvl1pPr algn="ctr" defTabSz="449580">
              <a:tabLst/>
              <a:defRPr sz="1400">
                <a:solidFill>
                  <a:srgbClr val="000000"/>
                </a:solidFill>
                <a:latin typeface="Calibri" pitchFamily="2" charset="0"/>
                <a:ea typeface="Arial" pitchFamily="2" charset="0"/>
                <a:cs typeface="Arial" pitchFamily="2" charset="0"/>
              </a:defRPr>
            </a:lvl1pPr>
          </a:lstStyle>
          <a:p>
            <a:pPr/>
          </a:p>
        </p:txBody>
      </p:sp>
      <p:sp>
        <p:nvSpPr>
          <p:cNvPr id="6" name="Rectangle 6"/>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8="/>
              </a:ext>
            </a:extLst>
          </p:cNvSpPr>
          <p:nvPr>
            <p:ph type="sldNum" sz="quarter" idx="4"/>
          </p:nvPr>
        </p:nvSpPr>
        <p:spPr>
          <a:xfrm>
            <a:off x="6553200" y="6245225"/>
            <a:ext cx="2133600" cy="476250"/>
          </a:xfrm>
          <a:prstGeom prst="rect">
            <a:avLst/>
          </a:prstGeom>
          <a:noFill/>
          <a:ln>
            <a:noFill/>
          </a:ln>
          <a:effectLst/>
        </p:spPr>
        <p:txBody>
          <a:bodyPr vert="horz" wrap="square" lIns="91440" tIns="45720" rIns="91440" bIns="45720" numCol="1" spcCol="215900" anchor="t">
            <a:prstTxWarp prst="textNoShape">
              <a:avLst/>
            </a:prstTxWarp>
          </a:bodyPr>
          <a:lstStyle>
            <a:lvl1pPr algn="r" defTabSz="449580">
              <a:tabLst/>
              <a:defRPr sz="1400">
                <a:solidFill>
                  <a:srgbClr val="000000"/>
                </a:solidFill>
                <a:latin typeface="Calibri" pitchFamily="2" charset="0"/>
                <a:ea typeface="Arial" pitchFamily="2" charset="0"/>
                <a:cs typeface="Arial" pitchFamily="2" charset="0"/>
              </a:defRPr>
            </a:lvl1pPr>
          </a:lstStyle>
          <a:p>
            <a:pPr/>
            <a:fld id="{16ABD4B1-FFFB-FE22-B513-09779A5D435C}" type="slidenum">
              <a:t/>
            </a:fld>
          </a:p>
        </p:txBody>
      </p:sp>
    </p:spTree>
  </p:cSld>
  <p:clrMap bg1="lt1" tx1="dk1" bg2="lt2" tx2="dk2" accent1="accent1" accent2="accent2" accent3="accent3" accent4="accent4" accent5="accent5" accent6="accent6" hlink="hlink" folHlink="folHlink"/>
  <p:sldLayoutIdLst>
    <p:sldLayoutId id="2147484074" r:id="rId1"/>
    <p:sldLayoutId id="2147484075" r:id="rId2"/>
    <p:sldLayoutId id="2147484076" r:id="rId3"/>
    <p:sldLayoutId id="2147484077" r:id="rId4"/>
    <p:sldLayoutId id="2147484078" r:id="rId5"/>
    <p:sldLayoutId id="2147484079" r:id="rId6"/>
    <p:sldLayoutId id="2147484080" r:id="rId7"/>
    <p:sldLayoutId id="2147484081" r:id="rId8"/>
    <p:sldLayoutId id="2147484082" r:id="rId9"/>
    <p:sldLayoutId id="2147484083" r:id="rId10"/>
    <p:sldLayoutId id="2147484084" r:id="rId11"/>
  </p:sldLayoutIdLst>
  <p:hf sldNum="0" hdr="0" ftr="0" dt="0"/>
  <p:txStyles>
    <p:titleStyle>
      <a:lvl1pPr marL="0" marR="0" indent="0" algn="ctr" defTabSz="914400">
        <a:lnSpc>
          <a:spcPct val="100000"/>
        </a:lnSpc>
        <a:spcBef>
          <a:spcPts val="0"/>
        </a:spcBef>
        <a:spcAft>
          <a:spcPts val="0"/>
        </a:spcAft>
        <a:buNone/>
        <a:tabLst/>
        <a:defRPr sz="4400" b="0" i="0" u="none" strike="noStrike" kern="1" spc="0" baseline="0">
          <a:solidFill>
            <a:schemeClr val="tx2"/>
          </a:solidFill>
          <a:effectLst/>
          <a:latin typeface="Arial" pitchFamily="2" charset="0"/>
          <a:ea typeface="Arial" pitchFamily="2" charset="0"/>
          <a:cs typeface="Arial" pitchFamily="2" charset="0"/>
        </a:defRPr>
      </a:lvl1pPr>
      <a:lvl2pPr marL="4572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2pPr>
      <a:lvl3pPr marL="9144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3pPr>
      <a:lvl4pPr marL="13716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4pPr>
      <a:lvl5pPr marL="18288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titleStyle>
    <p:bodyStyle>
      <a:lvl1pPr marL="342900" marR="0" indent="-342900" algn="l" defTabSz="914400">
        <a:lnSpc>
          <a:spcPct val="100000"/>
        </a:lnSpc>
        <a:spcBef>
          <a:spcPts val="0"/>
        </a:spcBef>
        <a:spcAft>
          <a:spcPts val="0"/>
        </a:spcAft>
        <a:buClrTx/>
        <a:buSzTx/>
        <a:buFontTx/>
        <a:buChar char="•"/>
        <a:tabLst/>
        <a:defRPr sz="3200" b="0" i="0" u="none" strike="noStrike" kern="1" spc="0" baseline="0">
          <a:solidFill>
            <a:schemeClr val="tx1"/>
          </a:solidFill>
          <a:effectLst/>
          <a:latin typeface="Arial" pitchFamily="2" charset="0"/>
          <a:ea typeface="Arial" pitchFamily="2" charset="0"/>
          <a:cs typeface="Arial" pitchFamily="2" charset="0"/>
        </a:defRPr>
      </a:lvl1pPr>
      <a:lvl2pPr marL="742950" marR="0" indent="-285750" algn="l" defTabSz="914400">
        <a:lnSpc>
          <a:spcPct val="100000"/>
        </a:lnSpc>
        <a:spcBef>
          <a:spcPts val="670"/>
        </a:spcBef>
        <a:spcAft>
          <a:spcPts val="0"/>
        </a:spcAft>
        <a:buClrTx/>
        <a:buSzTx/>
        <a:buFontTx/>
        <a:buChar char="–"/>
        <a:tabLst/>
        <a:defRPr sz="2800" b="0" i="0" u="none" strike="noStrike" kern="1" spc="0" baseline="0">
          <a:solidFill>
            <a:schemeClr val="tx1"/>
          </a:solidFill>
          <a:effectLst/>
          <a:latin typeface="Arial" pitchFamily="2" charset="0"/>
          <a:ea typeface="Arial" pitchFamily="2" charset="0"/>
          <a:cs typeface="Arial" pitchFamily="2" charset="0"/>
        </a:defRPr>
      </a:lvl2pPr>
      <a:lvl3pPr marL="1143000" marR="0" indent="-228600" algn="l" defTabSz="914400">
        <a:lnSpc>
          <a:spcPct val="100000"/>
        </a:lnSpc>
        <a:spcBef>
          <a:spcPts val="575"/>
        </a:spcBef>
        <a:spcAft>
          <a:spcPts val="0"/>
        </a:spcAft>
        <a:buClrTx/>
        <a:buSzTx/>
        <a:buFontTx/>
        <a:buChar char="•"/>
        <a:tabLst/>
        <a:defRPr sz="2400" b="0" i="0" u="none" strike="noStrike" kern="1" spc="0" baseline="0">
          <a:solidFill>
            <a:schemeClr val="tx1"/>
          </a:solidFill>
          <a:effectLst/>
          <a:latin typeface="Arial" pitchFamily="2" charset="0"/>
          <a:ea typeface="Arial" pitchFamily="2" charset="0"/>
          <a:cs typeface="Arial" pitchFamily="2" charset="0"/>
        </a:defRPr>
      </a:lvl3pPr>
      <a:lvl4pPr marL="1600200" marR="0" indent="-228600" algn="l" defTabSz="914400">
        <a:lnSpc>
          <a:spcPct val="100000"/>
        </a:lnSpc>
        <a:spcBef>
          <a:spcPts val="480"/>
        </a:spcBef>
        <a:spcAft>
          <a:spcPts val="0"/>
        </a:spcAft>
        <a:buClrTx/>
        <a:buSzTx/>
        <a:buFontTx/>
        <a:buChar char="–"/>
        <a:tabLst/>
        <a:defRPr sz="2000" b="0" i="0" u="none" strike="noStrike" kern="1" spc="0" baseline="0">
          <a:solidFill>
            <a:schemeClr val="tx1"/>
          </a:solidFill>
          <a:effectLst/>
          <a:latin typeface="Arial" pitchFamily="2" charset="0"/>
          <a:ea typeface="Arial" pitchFamily="2" charset="0"/>
          <a:cs typeface="Arial" pitchFamily="2" charset="0"/>
        </a:defRPr>
      </a:lvl4pPr>
      <a:lvl5pPr marL="2057400" marR="0" indent="-228600" algn="l" defTabSz="914400">
        <a:lnSpc>
          <a:spcPct val="100000"/>
        </a:lnSpc>
        <a:spcBef>
          <a:spcPts val="480"/>
        </a:spcBef>
        <a:spcAft>
          <a:spcPts val="0"/>
        </a:spcAft>
        <a:buClrTx/>
        <a:buSzTx/>
        <a:buFontTx/>
        <a:buChar char="»"/>
        <a:tabLst/>
        <a:defRPr sz="2000" b="0" i="0" u="none" strike="noStrike" kern="1" spc="0" baseline="0">
          <a:solidFill>
            <a:schemeClr val="tx1"/>
          </a:solidFill>
          <a:effectLst/>
          <a:latin typeface="Arial" pitchFamily="2" charset="0"/>
          <a:ea typeface="Arial" pitchFamily="2" charset="0"/>
          <a:cs typeface="Arial"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bodyStyle>
    <p:otherStyle>
      <a:lvl1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1pPr>
      <a:lvl2pPr marL="4572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2pPr>
      <a:lvl3pPr marL="9144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3pPr>
      <a:lvl4pPr marL="13716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4pPr>
      <a:lvl5pPr marL="18288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otherStyle>
  </p:txStyles>
</p:sldMaster>
</file>

<file path=ppt/slideMasters/slideMaster33.xml><?xml version="1.0" encoding="utf-8"?>
<p:sldMaster xmlns:p="http://schemas.openxmlformats.org/presentationml/2006/main" xmlns:p14="http://schemas.microsoft.com/office/powerpoint/2010/main" xmlns:r="http://schemas.openxmlformats.org/officeDocument/2006/relationships" xmlns:a="http://schemas.openxmlformats.org/drawingml/2006/main">
  <p:cSld name="4_Vorschlag">
    <p:bg>
      <p:bgPr>
        <a:solidFill>
          <a:schemeClr val="bg1"/>
        </a:solidFill>
        <a:effectLst/>
      </p:bgPr>
    </p:bg>
    <p:spTree>
      <p:nvGrpSpPr>
        <p:cNvPr id="1" name=""/>
        <p:cNvGrpSpPr/>
        <p:nvPr/>
      </p:nvGrpSpPr>
      <p:grpSpPr>
        <a:xfrm>
          <a:off x="0" y="0"/>
          <a:ext cx="0" cy="0"/>
          <a:chOff x="0" y="0"/>
          <a:chExt cx="0" cy="0"/>
        </a:xfrm>
      </p:grpSpPr>
      <p:pic>
        <p:nvPicPr>
          <p:cNvPr id="2" name="Picture 2" descr="titlemaster_med"/>
          <p:cNvPicPr>
            <a:picLocks noChangeAspect="1"/>
            <a:extLst>
              <a:ext uri="smNativeData">
                <pr:smNativeData xmlns:pr="smNativeData" val="SMDATA_15_gYnAVRMAAAAlAAAAEQAAAC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AcAAAA4AAAAAAAAAAAAAAAAAAAA////AAAAAAAAAAAAAAAAAAAAAAAAAAAAAAAAAAAAAABkAAAAZAAAAAAAAAAjAAAABAAAAGQAAAAXAAAAFAAAAAAAAAAAAAAA/38AAP9/AAAAAAAACQAAAAQAAAAIjUsPDAAAABAAAAAAAAAAAAAAAAAAAAAAAAAAHgAAAGgAAAAAAAAAAAAAAAAAAAAAAAAAAAAAABAnAAAQJwAAAAAAAAAAAAAAAAAAAAAAAAAAAAAAAAAAAAAAAAAAAAAUAAAAAAAAAMDA/wAAAAAAZAAAADIAAAAAAAAAZAAAAAAAAAB/f38ACgAAAB8AAABUAAAAxYv5Bf///wEAAAAAAAAAAAAAAAAAAAAAAAAAAAAAAAAAAAAAAAAAAAAAAAJ/f38AZgBmA8zMzADAwP8Af39/AAAAAAAAAAAAAAAAAP///wAAAAAAIQAAABgAAAAUAAAAAAAAAAAAAABAOAAAOCoAABAAAAAmAAAACAAAAP//////////"/>
              </a:ext>
            </a:extLst>
          </p:cNvPicPr>
          <p:nvPr/>
        </p:nvPicPr>
        <p:blipFill>
          <a:blip r:embed="rId1"/>
          <a:stretch>
            <a:fillRect/>
          </a:stretch>
        </p:blipFill>
        <p:spPr>
          <a:xfrm>
            <a:off x="0" y="0"/>
            <a:ext cx="9144000" cy="6863080"/>
          </a:xfrm>
          <a:prstGeom prst="rect">
            <a:avLst/>
          </a:prstGeom>
          <a:noFill/>
          <a:ln>
            <a:noFill/>
          </a:ln>
          <a:effectLst/>
        </p:spPr>
      </p:pic>
      <p:sp>
        <p:nvSpPr>
          <p:cNvPr id="3" name="Rectangle 5"/>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ADwAAaAEAAGA2AADoCAAAEAAAACYAAAAIAAAA//////////8="/>
              </a:ext>
            </a:extLst>
          </p:cNvSpPr>
          <p:nvPr>
            <p:ph type="title"/>
          </p:nvPr>
        </p:nvSpPr>
        <p:spPr>
          <a:xfrm>
            <a:off x="2438400" y="228600"/>
            <a:ext cx="6400800" cy="1219200"/>
          </a:xfrm>
          <a:prstGeom prst="rect">
            <a:avLst/>
          </a:prstGeom>
          <a:noFill/>
          <a:ln>
            <a:noFill/>
          </a:ln>
          <a:effectLst/>
        </p:spPr>
        <p:txBody>
          <a:bodyPr vert="horz" wrap="square" lIns="91440" tIns="45720" rIns="91440" bIns="45720" numCol="1" spcCol="215900" anchor="ctr">
            <a:prstTxWarp prst="textNoShape">
              <a:avLst/>
            </a:prstTxWarp>
          </a:bodyPr>
          <a:lstStyle/>
          <a:p>
            <a:pPr/>
            <a:r>
              <a:t>Titelmasterformat durch Klicken bearbeiten</a:t>
            </a:r>
          </a:p>
        </p:txBody>
      </p:sp>
      <p:sp>
        <p:nvSpPr>
          <p:cNvPr id="4" name="Rectangle 6"/>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ADwAA2AkAAGA2AACAJQAAEAAAACYAAAAIAAAA//////////8="/>
              </a:ext>
            </a:extLst>
          </p:cNvSpPr>
          <p:nvPr>
            <p:ph type="body" idx="1"/>
          </p:nvPr>
        </p:nvSpPr>
        <p:spPr>
          <a:xfrm>
            <a:off x="2438400" y="1600200"/>
            <a:ext cx="6400800" cy="4495800"/>
          </a:xfrm>
          <a:prstGeom prst="rect">
            <a:avLst/>
          </a:prstGeom>
          <a:noFill/>
          <a:ln>
            <a:noFill/>
          </a:ln>
          <a:effectLst/>
        </p:spPr>
        <p:txBody>
          <a:bodyPr vert="horz" wrap="square" lIns="91440" tIns="45720" rIns="91440" bIns="45720" numCol="1" spcCol="215900" anchor="t">
            <a:prstTxWarp prst="textNoShape">
              <a:avLst/>
            </a:prstTxWarp>
          </a:bodyPr>
          <a:lstStyle/>
          <a:p>
            <a:pPr/>
            <a:r>
              <a:t>Textmasterformate durch Klicken bearbeiten</a:t>
            </a:r>
          </a:p>
          <a:p>
            <a:pPr lvl="1"/>
            <a:r>
              <a:t>Zweite Ebene</a:t>
            </a:r>
          </a:p>
          <a:p>
            <a:pPr lvl="2"/>
            <a:r>
              <a:t>Dritte Ebene</a:t>
            </a:r>
          </a:p>
          <a:p>
            <a:pPr lvl="3"/>
            <a:r>
              <a:t>Vierte Ebene</a:t>
            </a:r>
          </a:p>
          <a:p>
            <a:pPr lvl="4"/>
            <a:r>
              <a:t>Fünfte Ebene</a:t>
            </a:r>
          </a:p>
        </p:txBody>
      </p:sp>
      <p:sp>
        <p:nvSpPr>
          <p:cNvPr id="5" name="Rectangle 3"/>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gAQAAcCYAAJgNAABAKQAAEAAAACYAAAAIAAAA//////////8="/>
              </a:ext>
            </a:extLst>
          </p:cNvSpPr>
          <p:nvPr>
            <p:ph type="dt" sz="half" idx="2"/>
          </p:nvPr>
        </p:nvSpPr>
        <p:spPr>
          <a:xfrm>
            <a:off x="304800" y="6248400"/>
            <a:ext cx="1905000" cy="457200"/>
          </a:xfrm>
          <a:prstGeom prst="rect">
            <a:avLst/>
          </a:prstGeom>
          <a:noFill/>
          <a:ln>
            <a:noFill/>
          </a:ln>
          <a:effectLst/>
        </p:spPr>
        <p:txBody>
          <a:bodyPr vert="horz" wrap="square" lIns="91440" tIns="45720" rIns="91440" bIns="45720" numCol="1" spcCol="215900" anchor="t">
            <a:prstTxWarp prst="textNoShape">
              <a:avLst/>
            </a:prstTxWarp>
          </a:bodyPr>
          <a:lstStyle>
            <a:lvl1pPr defTabSz="449580">
              <a:tabLst/>
              <a:defRPr sz="1000">
                <a:solidFill>
                  <a:srgbClr val="000000"/>
                </a:solidFill>
                <a:effectLst>
                  <a:outerShdw dist="63500" dir="3600000" algn="tl" rotWithShape="0">
                    <a:srgbClr val="000000">
                      <a:alpha val="40000"/>
                    </a:srgbClr>
                  </a:outerShdw>
                </a:effectLst>
                <a:latin typeface="Calibri" pitchFamily="2" charset="0"/>
                <a:ea typeface="Arial" pitchFamily="2" charset="0"/>
                <a:cs typeface="Arial" pitchFamily="2" charset="0"/>
              </a:defRPr>
            </a:lvl1pPr>
          </a:lstStyle>
          <a:p>
            <a:pPr/>
          </a:p>
        </p:txBody>
      </p:sp>
      <p:sp>
        <p:nvSpPr>
          <p:cNvPr id="6" name="Rectangle 4"/>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cCYAAAglAABAKQAAEAAAACYAAAAIAAAA//////////8="/>
              </a:ext>
            </a:extLst>
          </p:cNvSpPr>
          <p:nvPr>
            <p:ph type="ftr" sz="quarter" idx="3"/>
          </p:nvPr>
        </p:nvSpPr>
        <p:spPr>
          <a:xfrm>
            <a:off x="3124200" y="6248400"/>
            <a:ext cx="2895600" cy="457200"/>
          </a:xfrm>
          <a:prstGeom prst="rect">
            <a:avLst/>
          </a:prstGeom>
          <a:noFill/>
          <a:ln>
            <a:noFill/>
          </a:ln>
          <a:effectLst/>
        </p:spPr>
        <p:txBody>
          <a:bodyPr vert="horz" wrap="square" lIns="91440" tIns="45720" rIns="91440" bIns="45720" numCol="1" spcCol="215900" anchor="t">
            <a:prstTxWarp prst="textNoShape">
              <a:avLst/>
            </a:prstTxWarp>
          </a:bodyPr>
          <a:lstStyle>
            <a:lvl1pPr algn="ctr" defTabSz="449580">
              <a:tabLst/>
              <a:defRPr sz="1000">
                <a:solidFill>
                  <a:srgbClr val="000000"/>
                </a:solidFill>
                <a:effectLst>
                  <a:outerShdw dist="63500" dir="3600000" algn="tl" rotWithShape="0">
                    <a:srgbClr val="000000">
                      <a:alpha val="40000"/>
                    </a:srgbClr>
                  </a:outerShdw>
                </a:effectLst>
                <a:latin typeface="Calibri" pitchFamily="2" charset="0"/>
                <a:ea typeface="Arial" pitchFamily="2" charset="0"/>
                <a:cs typeface="Arial" pitchFamily="2" charset="0"/>
              </a:defRPr>
            </a:lvl1pPr>
          </a:lstStyle>
          <a:p>
            <a:pPr/>
          </a:p>
        </p:txBody>
      </p:sp>
      <p:sp>
        <p:nvSpPr>
          <p:cNvPr id="7" name="FoliennummerBereich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KwAAcCYAANg2AABAKQAAEAAAACYAAAAIAAAA//////////8="/>
              </a:ext>
            </a:extLst>
          </p:cNvSpPr>
          <p:nvPr>
            <p:ph type="sldNum" sz="quarter" idx="4"/>
          </p:nvPr>
        </p:nvSpPr>
        <p:spPr>
          <a:xfrm>
            <a:off x="7010400" y="6248400"/>
            <a:ext cx="1905000" cy="457200"/>
          </a:xfrm>
          <a:prstGeom prst="rect">
            <a:avLst/>
          </a:prstGeom>
          <a:noFill/>
          <a:ln>
            <a:noFill/>
          </a:ln>
          <a:effectLst/>
        </p:spPr>
        <p:txBody>
          <a:bodyPr vert="horz" wrap="square" lIns="91440" tIns="45720" rIns="91440" bIns="45720" numCol="1" spcCol="215900" anchor="t">
            <a:prstTxWarp prst="textNoShape">
              <a:avLst/>
            </a:prstTxWarp>
          </a:bodyPr>
          <a:lstStyle>
            <a:lvl1pPr algn="r" defTabSz="449580">
              <a:tabLst/>
              <a:defRPr sz="1000">
                <a:solidFill>
                  <a:srgbClr val="000000"/>
                </a:solidFill>
                <a:effectLst>
                  <a:outerShdw dist="63500" dir="3600000" algn="tl" rotWithShape="0">
                    <a:srgbClr val="000000">
                      <a:alpha val="40000"/>
                    </a:srgbClr>
                  </a:outerShdw>
                </a:effectLst>
                <a:latin typeface="Calibri" pitchFamily="2" charset="0"/>
                <a:ea typeface="Arial" pitchFamily="2" charset="0"/>
                <a:cs typeface="Arial" pitchFamily="2" charset="0"/>
              </a:defRPr>
            </a:lvl1pPr>
          </a:lstStyle>
          <a:p>
            <a:pPr/>
            <a:fld id="{16ABF09B-D5FB-FE06-B513-2353BE5D4376}" type="slidenum">
              <a:t/>
            </a:fld>
          </a:p>
        </p:txBody>
      </p:sp>
    </p:spTree>
  </p:cSld>
  <p:clrMap bg1="lt1" tx1="dk1" bg2="lt2" tx2="dk2" accent1="accent1" accent2="accent2" accent3="accent3" accent4="accent4" accent5="accent5" accent6="accent6" hlink="hlink" folHlink="folHlink"/>
  <p:sldLayoutIdLst>
    <p:sldLayoutId id="2147484085" r:id="rId2"/>
    <p:sldLayoutId id="2147484086" r:id="rId3"/>
    <p:sldLayoutId id="2147484087" r:id="rId4"/>
    <p:sldLayoutId id="2147484088" r:id="rId5"/>
    <p:sldLayoutId id="2147484089" r:id="rId6"/>
    <p:sldLayoutId id="2147484090" r:id="rId7"/>
    <p:sldLayoutId id="2147484091" r:id="rId8"/>
    <p:sldLayoutId id="2147484092" r:id="rId9"/>
    <p:sldLayoutId id="2147484093" r:id="rId10"/>
    <p:sldLayoutId id="2147484094" r:id="rId11"/>
    <p:sldLayoutId id="2147484095" r:id="rId12"/>
  </p:sldLayoutIdLst>
  <p:hf sldNum="0" hdr="0" ftr="0" dt="0"/>
  <p:txStyles>
    <p:titleStyle>
      <a:lvl1pPr marL="0" marR="0" indent="0" algn="l" defTabSz="914400">
        <a:lnSpc>
          <a:spcPct val="100000"/>
        </a:lnSpc>
        <a:spcBef>
          <a:spcPts val="0"/>
        </a:spcBef>
        <a:spcAft>
          <a:spcPts val="0"/>
        </a:spcAft>
        <a:buNone/>
        <a:tabLst/>
        <a:defRPr sz="3600" b="0" i="0" u="none" strike="noStrike" kern="1" spc="0" baseline="0">
          <a:solidFill>
            <a:schemeClr val="tx2"/>
          </a:solidFill>
          <a:effectLst/>
          <a:latin typeface="Arial" pitchFamily="2" charset="0"/>
          <a:ea typeface="Arial" pitchFamily="2" charset="0"/>
          <a:cs typeface="Arial" pitchFamily="2" charset="0"/>
        </a:defRPr>
      </a:lvl1pPr>
      <a:lvl2pPr marL="4572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2pPr>
      <a:lvl3pPr marL="9144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3pPr>
      <a:lvl4pPr marL="13716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4pPr>
      <a:lvl5pPr marL="18288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titleStyle>
    <p:bodyStyle>
      <a:lvl1pPr marL="342900" marR="0" indent="-342900" algn="l" defTabSz="914400">
        <a:lnSpc>
          <a:spcPct val="100000"/>
        </a:lnSpc>
        <a:spcBef>
          <a:spcPts val="0"/>
        </a:spcBef>
        <a:spcAft>
          <a:spcPts val="0"/>
        </a:spcAft>
        <a:buClr>
          <a:schemeClr val="hlink"/>
        </a:buClr>
        <a:buSzPts val="2240"/>
        <a:buFont typeface="Wingdings" pitchFamily="0" charset="2"/>
        <a:buChar char="n"/>
        <a:tabLst/>
        <a:defRPr sz="3200" b="0" i="0" u="none" strike="noStrike" kern="1" spc="0" baseline="0">
          <a:solidFill>
            <a:schemeClr val="tx1"/>
          </a:solidFill>
          <a:effectLst/>
          <a:latin typeface="Arial" pitchFamily="2" charset="0"/>
          <a:ea typeface="Arial" pitchFamily="2" charset="0"/>
          <a:cs typeface="Arial" pitchFamily="2" charset="0"/>
        </a:defRPr>
      </a:lvl1pPr>
      <a:lvl2pPr marL="742950" marR="0" indent="-285750" algn="l" defTabSz="914400">
        <a:lnSpc>
          <a:spcPct val="100000"/>
        </a:lnSpc>
        <a:spcBef>
          <a:spcPts val="670"/>
        </a:spcBef>
        <a:spcAft>
          <a:spcPts val="0"/>
        </a:spcAft>
        <a:buClr>
          <a:schemeClr val="folHlink"/>
        </a:buClr>
        <a:buSzPts val="1960"/>
        <a:buFont typeface="Wingdings" pitchFamily="0" charset="2"/>
        <a:buChar char="l"/>
        <a:tabLst/>
        <a:defRPr sz="2800" b="0" i="0" u="none" strike="noStrike" kern="1" spc="0" baseline="0">
          <a:solidFill>
            <a:schemeClr val="tx1"/>
          </a:solidFill>
          <a:effectLst/>
          <a:latin typeface="Arial" pitchFamily="2" charset="0"/>
          <a:ea typeface="Arial" pitchFamily="2" charset="0"/>
          <a:cs typeface="Arial" pitchFamily="2" charset="0"/>
        </a:defRPr>
      </a:lvl2pPr>
      <a:lvl3pPr marL="1143000" marR="0" indent="-228600" algn="l" defTabSz="914400">
        <a:lnSpc>
          <a:spcPct val="100000"/>
        </a:lnSpc>
        <a:spcBef>
          <a:spcPts val="575"/>
        </a:spcBef>
        <a:spcAft>
          <a:spcPts val="0"/>
        </a:spcAft>
        <a:buClr>
          <a:schemeClr val="hlink"/>
        </a:buClr>
        <a:buSzPts val="1680"/>
        <a:buFont typeface="Wingdings" pitchFamily="0" charset="2"/>
        <a:buChar char="n"/>
        <a:tabLst/>
        <a:defRPr sz="2400" b="0" i="0" u="none" strike="noStrike" kern="1" spc="0" baseline="0">
          <a:solidFill>
            <a:schemeClr val="tx1"/>
          </a:solidFill>
          <a:effectLst/>
          <a:latin typeface="Arial" pitchFamily="2" charset="0"/>
          <a:ea typeface="Arial" pitchFamily="2" charset="0"/>
          <a:cs typeface="Arial" pitchFamily="2" charset="0"/>
        </a:defRPr>
      </a:lvl3pPr>
      <a:lvl4pPr marL="1600200" marR="0" indent="-228600" algn="l" defTabSz="914400">
        <a:lnSpc>
          <a:spcPct val="100000"/>
        </a:lnSpc>
        <a:spcBef>
          <a:spcPts val="480"/>
        </a:spcBef>
        <a:spcAft>
          <a:spcPts val="0"/>
        </a:spcAft>
        <a:buClr>
          <a:schemeClr val="folHlink"/>
        </a:buClr>
        <a:buSzPts val="1400"/>
        <a:buFont typeface="Wingdings" pitchFamily="0" charset="2"/>
        <a:buChar char="l"/>
        <a:tabLst/>
        <a:defRPr sz="2000" b="0" i="0" u="none" strike="noStrike" kern="1" spc="0" baseline="0">
          <a:solidFill>
            <a:schemeClr val="tx1"/>
          </a:solidFill>
          <a:effectLst/>
          <a:latin typeface="Arial" pitchFamily="2" charset="0"/>
          <a:ea typeface="Arial" pitchFamily="2" charset="0"/>
          <a:cs typeface="Arial" pitchFamily="2" charset="0"/>
        </a:defRPr>
      </a:lvl4pPr>
      <a:lvl5pPr marL="2057400" marR="0" indent="-228600" algn="l" defTabSz="914400">
        <a:lnSpc>
          <a:spcPct val="100000"/>
        </a:lnSpc>
        <a:spcBef>
          <a:spcPts val="480"/>
        </a:spcBef>
        <a:spcAft>
          <a:spcPts val="0"/>
        </a:spcAft>
        <a:buClr>
          <a:schemeClr val="hlink"/>
        </a:buClr>
        <a:buSzPts val="1400"/>
        <a:buFont typeface="Wingdings" pitchFamily="0" charset="2"/>
        <a:buChar char="n"/>
        <a:tabLst/>
        <a:defRPr sz="2000" b="0" i="0" u="none" strike="noStrike" kern="1" spc="0" baseline="0">
          <a:solidFill>
            <a:schemeClr val="tx1"/>
          </a:solidFill>
          <a:effectLst/>
          <a:latin typeface="Arial" pitchFamily="2" charset="0"/>
          <a:ea typeface="Arial" pitchFamily="2" charset="0"/>
          <a:cs typeface="Arial"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bodyStyle>
    <p:otherStyle>
      <a:lvl1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1pPr>
      <a:lvl2pPr marL="4572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2pPr>
      <a:lvl3pPr marL="9144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3pPr>
      <a:lvl4pPr marL="13716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4pPr>
      <a:lvl5pPr marL="18288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otherStyle>
  </p:txStyles>
</p:sldMaster>
</file>

<file path=ppt/slideMasters/slideMaster34.xml><?xml version="1.0" encoding="utf-8"?>
<p:sldMaster xmlns:p="http://schemas.openxmlformats.org/presentationml/2006/main" xmlns:p14="http://schemas.microsoft.com/office/powerpoint/2010/main" xmlns:r="http://schemas.openxmlformats.org/officeDocument/2006/relationships" xmlns:a="http://schemas.openxmlformats.org/drawingml/2006/main">
  <p:cSld name="1_Feuerwerk">
    <p:bg>
      <p:bgPr>
        <a:solidFill>
          <a:schemeClr val="bg1"/>
        </a:solidFill>
        <a:effectLst/>
      </p:bgPr>
    </p:bg>
    <p:spTree>
      <p:nvGrpSpPr>
        <p:cNvPr id="1" name=""/>
        <p:cNvGrpSpPr/>
        <p:nvPr/>
      </p:nvGrpSpPr>
      <p:grpSpPr>
        <a:xfrm>
          <a:off x="0" y="0"/>
          <a:ext cx="0" cy="0"/>
          <a:chOff x="0" y="0"/>
          <a:chExt cx="0" cy="0"/>
        </a:xfrm>
      </p:grpSpPr>
      <p:grpSp>
        <p:nvGrpSpPr>
          <p:cNvPr id="2" name="Group 2"/>
          <p:cNvGrpSpPr>
            <a:extLst>
              <a:ext uri="smNativeData">
                <pr:smNativeData xmlns:pr="smNativeData" val="SMDATA_7_gYnAVRMAAAAlAAAAAQAAAA8BAAAAkAAAAEgAAACQAAAASAAAAAAAAAAAAAAAAAAAABcAAAAUAAAAAAAAAAAAAAD/fwAA/38AAAAAAAAJAAAABAAAAAAAAAAMAAAAEAAAAAAAAAAAAAAAAAAAAAAAAAAfAAAAVAAAAAAAAAAAAAAAAAAAAAAAAAAAAAAAAAAAAAAAAAAAAAAAAAAAAAAAAAAAAAAAAAAAAAAAAAAAAAAAAAAAAAAAAAAAAAAAAAAAAAAAAAAAAAAAAAAAACEAAAAYAAAAFAAAANMMAADUAQAAzDYAAMIiAAAQAAAAJgAAAAgAAAD/////AAAAAA=="/>
              </a:ext>
            </a:extLst>
          </p:cNvGrpSpPr>
          <p:nvPr/>
        </p:nvGrpSpPr>
        <p:grpSpPr>
          <a:xfrm>
            <a:off x="2084705" y="297180"/>
            <a:ext cx="6823075" cy="5353050"/>
            <a:chOff x="2084705" y="297180"/>
            <a:chExt cx="6823075" cy="5353050"/>
          </a:xfrm>
        </p:grpSpPr>
        <p:grpSp>
          <p:nvGrpSpPr>
            <p:cNvPr id="132" name="Group 3"/>
            <p:cNvGrpSpPr>
              <a:extLst>
                <a:ext uri="smNativeData">
                  <pr:smNativeData xmlns:pr="smNativeData" val="SMDATA_7_gYnAVRMAAAAlAAAAAQAAAA8BAAAAkAAAAEgAAACQAAAASAAAAAAAAAAAAAAAAAAAABcAAAAUAAAAAAAAAAAAAAD/fwAA/38AAAAAAAAJAAAABAAAAAAAAAAMAAAAEAAAAAAAAAAAAAAAAAAAAAAAAAAfAAAAVAAAAAAAAAAAAAAAAAAAAAAAAAAAAAAAAAAAAAAAAAAAAAAAAAAAAAAAAAAAAAAAAAAAAAAAAAAAAAAAAAAAAAAAAAAAAAAAAAAAAAAAAAAAAAAAAAAAACEAAAAYAAAAFAAAAG4VAADfBQAAQBsAAD0KAAAAAAAAJgAAAAgAAAD/////AAAAAA=="/>
                </a:ext>
              </a:extLst>
            </p:cNvGrpSpPr>
            <p:nvPr/>
          </p:nvGrpSpPr>
          <p:grpSpPr>
            <a:xfrm>
              <a:off x="3483610" y="954405"/>
              <a:ext cx="946150" cy="709930"/>
              <a:chOff x="3483610" y="954405"/>
              <a:chExt cx="946150" cy="709930"/>
            </a:xfrm>
          </p:grpSpPr>
          <p:sp>
            <p:nvSpPr>
              <p:cNvPr id="134" name="Oval 4"/>
              <p:cNvSpPr>
                <a:extLst>
                  <a:ext uri="smNativeData">
                    <pr:smNativeData xmlns:pr="smNativeData" val="SMDATA_13_gYnAVRMAAAAlAAAAZgAAAA0AAAAAkAAAAEgAAACQAAAASAAAAAAAAAABAAAAAAAAAAEAAABQAAAAAAAAAAAA8D8AAAAAAADwPwAAAAAAAOA/AAAAAAAA4D8AAAAAAADgPwAAAAAAAOA/AAAAAAAA4D8AAAAAAADgPwAAAAAAAOA/AAAAAAAA4D8CAAAAjAAAAAEAAAAHAAAAAAAACK8nPgoAAAAAAAAAAAAAAAAAAAAAAAAAAAAAAAAAAAAAeAAAAAEAAABAAAAAAAAAAAAAAAB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Bryc+AwAAAAAAAAAAAAAAAAAAAAAAAAAAAAAAAAAAAAAAAAAA/8wAAn9/fwCvJz4DzMzMAMDA/wB/f38AAAAAAAAAAAAAAAAAAAAAAAAAAAAhAAAAGAAAABQAAABuFQAA3wUAAEAbAAA9CgAAACAAACYAAAAIAAAA//////////8="/>
                  </a:ext>
                </a:extLst>
              </p:cNvSpPr>
              <p:nvPr/>
            </p:nvSpPr>
            <p:spPr>
              <a:xfrm>
                <a:off x="3483610" y="954405"/>
                <a:ext cx="946150" cy="709930"/>
              </a:xfrm>
              <a:prstGeom prst="ellipse">
                <a:avLst/>
              </a:prstGeom>
              <a:gradFill flip="none" rotWithShape="0">
                <a:gsLst>
                  <a:gs pos="0">
                    <a:schemeClr val="bg2"/>
                  </a:gs>
                  <a:gs pos="100000">
                    <a:schemeClr val="bg1"/>
                  </a:gs>
                </a:gsLst>
                <a:path path="shape"/>
                <a:tileRect/>
              </a:gradFill>
              <a:ln>
                <a:noFill/>
              </a:ln>
              <a:effectLst/>
            </p:spPr>
            <p:txBody>
              <a:bodyPr vert="horz" wrap="none" lIns="91440" tIns="45720" rIns="91440" bIns="45720" numCol="1" spcCol="215900" anchor="ctr"/>
              <a:lstStyle/>
              <a:p>
                <a:pPr>
                  <a:spcBef>
                    <a:spcPts val="0"/>
                  </a:spcBef>
                  <a:defRPr>
                    <a:solidFill>
                      <a:srgbClr val="FFCC00"/>
                    </a:solidFill>
                    <a:latin typeface="Arial Black" pitchFamily="2" charset="0"/>
                    <a:ea typeface="Arial" pitchFamily="2" charset="0"/>
                    <a:cs typeface="Arial" pitchFamily="2" charset="0"/>
                  </a:defRPr>
                </a:pPr>
              </a:p>
            </p:txBody>
          </p:sp>
          <p:sp>
            <p:nvSpPr>
              <p:cNvPr id="133" name="Oval 5"/>
              <p:cNvSpPr>
                <a:extLst>
                  <a:ext uri="smNativeData">
                    <pr:smNativeData xmlns:pr="smNativeData" val="SMDATA_13_gYnAVRMAAAAlAAAAZgAAAA0AAAAAkAAAAEgAAACQAAAASAAAAAAAAAABAAAAAAAAAAEAAABQAAAAAAAAAAAA8D8AAAAAAADwPwAAAAAAAOA/AAAAAAAA4D8AAAAAAADgPwAAAAAAAOA/AAAAAAAA4D8AAAAAAADgPwAAAAAAAOA/AAAAAAAA4D8CAAAAjAAAAAEAAAAHAAAAryc+Cv+LFwwAAAAAAAAAAAAAAAAAAAAAAAAAAAAAAAAAAAAAeAAAAAEAAABAAAAAAAAAAAAAAAB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CvJz4D/4sXBQAAAAAAAAAAAAAAAAAAAAAAAAAAAAAAAAAAAAAAAAAA/8wAAn9/fwCvJz4DzMzMAMDA/wB/f38AAAAAAAAAAAAAAAAAAAAAAAAAAAAhAAAAGAAAABQAAACFFwAAyAcAAOwYAACaCAAAACAAACYAAAAIAAAA//////////8="/>
                  </a:ext>
                </a:extLst>
              </p:cNvSpPr>
              <p:nvPr/>
            </p:nvSpPr>
            <p:spPr>
              <a:xfrm>
                <a:off x="3823335" y="1264920"/>
                <a:ext cx="227965" cy="133350"/>
              </a:xfrm>
              <a:prstGeom prst="ellipse">
                <a:avLst/>
              </a:prstGeom>
              <a:gradFill flip="none" rotWithShape="0">
                <a:gsLst>
                  <a:gs pos="0">
                    <a:schemeClr val="accent1"/>
                  </a:gs>
                  <a:gs pos="100000">
                    <a:schemeClr val="bg2"/>
                  </a:gs>
                </a:gsLst>
                <a:path path="shape"/>
                <a:tileRect/>
              </a:gradFill>
              <a:ln>
                <a:noFill/>
              </a:ln>
              <a:effectLst/>
            </p:spPr>
            <p:txBody>
              <a:bodyPr vert="horz" wrap="none" lIns="91440" tIns="45720" rIns="91440" bIns="45720" numCol="1" spcCol="215900" anchor="ctr"/>
              <a:lstStyle/>
              <a:p>
                <a:pPr>
                  <a:spcBef>
                    <a:spcPts val="0"/>
                  </a:spcBef>
                  <a:defRPr>
                    <a:solidFill>
                      <a:srgbClr val="FFCC00"/>
                    </a:solidFill>
                    <a:latin typeface="Arial Black" pitchFamily="2" charset="0"/>
                    <a:ea typeface="Arial" pitchFamily="2" charset="0"/>
                    <a:cs typeface="Arial" pitchFamily="2" charset="0"/>
                  </a:defRPr>
                </a:pPr>
              </a:p>
            </p:txBody>
          </p:sp>
        </p:grpSp>
        <p:grpSp>
          <p:nvGrpSpPr>
            <p:cNvPr id="18" name="Group 6"/>
            <p:cNvGrpSpPr>
              <a:extLst>
                <a:ext uri="smNativeData">
                  <pr:smNativeData xmlns:pr="smNativeData" val="SMDATA_7_gYnAVRMAAAAlAAAAAQAAAA8BAAAAkAAAAEgAAACQAAAASAAAAAAAAAAAAAAAAAAAABcAAAAUAAAAAAAAAAAAAAD/fwAA/38AAAAAAAAJAAAABAAAAAAAAAAMAAAAEAAAAAAAAAAAAAAAAAAAAAAAAAAfAAAAVAAAAAAAAAAAAAAAAAAAAAAAAAAAAAAAAAAAAAAAAAAAAAAAAAAAAAAAAAAAAAAAAAAAAAAAAAAAAAAAAAAAAAAAAAAAAAAAAAAAAAAAAAAAAAAAAAAAACEAAAAYAAAAFAAAANMMAADUAQAAzDYAAMIiAAAAAAAAJgAAAAgAAAD/////AAAAAA=="/>
                </a:ext>
              </a:extLst>
            </p:cNvGrpSpPr>
            <p:nvPr/>
          </p:nvGrpSpPr>
          <p:grpSpPr>
            <a:xfrm>
              <a:off x="2084705" y="297180"/>
              <a:ext cx="6823075" cy="5353050"/>
              <a:chOff x="2084705" y="297180"/>
              <a:chExt cx="6823075" cy="5353050"/>
            </a:xfrm>
          </p:grpSpPr>
          <p:grpSp>
            <p:nvGrpSpPr>
              <p:cNvPr id="29" name="Group 7"/>
              <p:cNvGrpSpPr>
                <a:extLst>
                  <a:ext uri="smNativeData">
                    <pr:smNativeData xmlns:pr="smNativeData" val="SMDATA_7_gYnAVRMAAAAlAAAAAQAAAA8BAAAAkAAAAEgAAACQAAAASAAAAAAAAAAAAAAAAAAAABcAAAAUAAAAAAAAAAAAAAD/fwAA/38AAAAAAAAJAAAABAAAAAAAAAAMAAAAEAAAAAAAAAAAAAAAAAAAAAAAAAAfAAAAVAAAAAAAAAAAAAAAAAAAAAAAAAAAAAAAAAAAAAAAAAAAAAAAAAAAAAAAAAAAAAAAAAAAAAAAAAAAAAAAAAAAAAAAAAAAAAAAAAAAAAAAAAAAAAAAAAAAACEAAAAYAAAAFAAAANMMAADUAQAAUjYAAMIiAAAAAAAAJgAAAAgAAAD/////AAAAAA=="/>
                  </a:ext>
                </a:extLst>
              </p:cNvGrpSpPr>
              <p:nvPr/>
            </p:nvGrpSpPr>
            <p:grpSpPr>
              <a:xfrm>
                <a:off x="2084705" y="297180"/>
                <a:ext cx="6745605" cy="5353050"/>
                <a:chOff x="2084705" y="297180"/>
                <a:chExt cx="6745605" cy="5353050"/>
              </a:xfrm>
            </p:grpSpPr>
            <p:grpSp>
              <p:nvGrpSpPr>
                <p:cNvPr id="129" name="Group 8"/>
                <p:cNvGrpSpPr>
                  <a:extLst>
                    <a:ext uri="smNativeData">
                      <pr:smNativeData xmlns:pr="smNativeData" val="SMDATA_7_gYnAVRMAAAAlAAAAAQAAAA8BAAAAkAAAAEgAAACQAAAASAAAAAAAAAAAAAAAAAAAABcAAAAUAAAAAAAAAAAAAAD/fwAA/38AAAAAAAAJAAAABAAAAAEAAAAMAAAAEAAAAAAAAAAAAAAAAAAAAAAAAAAfAAAAVAAAAAAAAAAAAAAAAAAAAAAAAAAAAAAAAAAAAAAAAAAAAAAAAAAAAAAAAAAAAAAAAAAAAAAAAAAAAAAAAAAAAAAAAAAAAAAAAAAAAAAAAAAAAAAAAAAAACEAAAAYAAAAFAAAAPsWAADKBwAAIC0AABwYAAAAAAAAJgAAAAgAAAD/////AAAAAA=="/>
                    </a:ext>
                  </a:extLst>
                </p:cNvGrpSpPr>
                <p:nvPr/>
              </p:nvGrpSpPr>
              <p:grpSpPr>
                <a:xfrm>
                  <a:off x="3735705" y="1266190"/>
                  <a:ext cx="3599815" cy="2653030"/>
                  <a:chOff x="3735705" y="1266190"/>
                  <a:chExt cx="3599815" cy="2653030"/>
                </a:xfrm>
              </p:grpSpPr>
              <p:sp>
                <p:nvSpPr>
                  <p:cNvPr id="131" name="Oval 9"/>
                  <p:cNvSpPr>
                    <a:extLst>
                      <a:ext uri="smNativeData">
                        <pr:smNativeData xmlns:pr="smNativeData" val="SMDATA_13_gYnAVRMAAAAlAAAAZgAAAA0AAAAAkAAAAEgAAACQAAAASAAAAAAAAAABAAAAAAAAAAEAAABQAAAAAAAAAAAA8D8AAAAAAADwPwAAAAAAAOA/AAAAAAAA4D8AAAAAAADgPwAAAAAAAOA/AAAAAAAA4D8AAAAAAADgPwAAAAAAAOA/AAAAAAAA4D8CAAAAjAAAAAEAAAAHAAAAAAAACK8nPgoAAAAAAAAAAAAAAAAAAAAAAAAAAAAAAAAAAAAAeAAAAAEAAABAAAAAAAAAAAAAAAB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Bryc+AwAAAAAAAAAAAAAAAAAAAAAAAAAAAAAAAAAAAAAAAAAA/8wAAn9/fwCvJz4DzMzMAMDA/wB/f38AAAAAAAAAAAAAAAAAAAAAAAAAAAAhAAAAGAAAABQAAAD7FgAAygcAACAtAAAcGAAAACAAACYAAAAIAAAA//////////8="/>
                      </a:ext>
                    </a:extLst>
                  </p:cNvSpPr>
                  <p:nvPr/>
                </p:nvSpPr>
                <p:spPr>
                  <a:xfrm>
                    <a:off x="3735705" y="1266190"/>
                    <a:ext cx="3599815" cy="2653030"/>
                  </a:xfrm>
                  <a:prstGeom prst="ellipse">
                    <a:avLst/>
                  </a:prstGeom>
                  <a:gradFill flip="none" rotWithShape="0">
                    <a:gsLst>
                      <a:gs pos="0">
                        <a:schemeClr val="bg2"/>
                      </a:gs>
                      <a:gs pos="100000">
                        <a:schemeClr val="bg1"/>
                      </a:gs>
                    </a:gsLst>
                    <a:path path="shape"/>
                    <a:tileRect/>
                  </a:gradFill>
                  <a:ln>
                    <a:noFill/>
                  </a:ln>
                  <a:effectLst/>
                </p:spPr>
                <p:txBody>
                  <a:bodyPr vert="horz" wrap="none" lIns="91440" tIns="45720" rIns="91440" bIns="45720" numCol="1" spcCol="215900" anchor="ctr"/>
                  <a:lstStyle/>
                  <a:p>
                    <a:pPr>
                      <a:spcBef>
                        <a:spcPts val="0"/>
                      </a:spcBef>
                      <a:defRPr>
                        <a:solidFill>
                          <a:srgbClr val="FFCC00"/>
                        </a:solidFill>
                        <a:latin typeface="Arial Black" pitchFamily="2" charset="0"/>
                        <a:ea typeface="Arial" pitchFamily="2" charset="0"/>
                        <a:cs typeface="Arial" pitchFamily="2" charset="0"/>
                      </a:defRPr>
                    </a:pPr>
                  </a:p>
                </p:txBody>
              </p:sp>
              <p:sp>
                <p:nvSpPr>
                  <p:cNvPr id="130" name="Oval 10"/>
                  <p:cNvSpPr>
                    <a:extLst>
                      <a:ext uri="smNativeData">
                        <pr:smNativeData xmlns:pr="smNativeData" val="SMDATA_13_gYnAVRMAAAAlAAAAZgAAAA0AAAAAkAAAAEgAAACQAAAASAAAAAAAAAABAAAAAAAAAAEAAABQAAAAAAAAAAAA8D8AAAAAAADwPwAAAAAAAOA/AAAAAAAA4D8AAAAAAADgPwAAAAAAAOA/AAAAAAAA4D8AAAAAAADgPwAAAAAAAOA/AAAAAAAA4D8CAAAAjAAAAAEAAAAHAAAAryc+Cv/hAw0AAAAAAAAAAAAAAAAAAAAAAAAAAAAAAAAAAAAAeAAAAAEAAABAAAAAAAAAAAAAAAB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CvJz4D/+EDBgAAAAAAAAAAAAAAAAAAAAAAAAAAAAAAAAAAAAAAAAAA/8wAAn9/fwCvJz4DzMzMAMDA/wB/f38AAAAAAAAAAAAAAAAAAAAAAAAAAAAhAAAAGAAAABQAAABwHwAAww0AANUjAADXEAAAACAAACYAAAAIAAAA//////////8="/>
                      </a:ext>
                    </a:extLst>
                  </p:cNvSpPr>
                  <p:nvPr/>
                </p:nvSpPr>
                <p:spPr>
                  <a:xfrm>
                    <a:off x="5110480" y="2237105"/>
                    <a:ext cx="714375" cy="500380"/>
                  </a:xfrm>
                  <a:prstGeom prst="ellipse">
                    <a:avLst/>
                  </a:prstGeom>
                  <a:gradFill flip="none" rotWithShape="0">
                    <a:gsLst>
                      <a:gs pos="0">
                        <a:schemeClr val="accent2"/>
                      </a:gs>
                      <a:gs pos="100000">
                        <a:schemeClr val="bg2"/>
                      </a:gs>
                    </a:gsLst>
                    <a:path path="shape"/>
                    <a:tileRect/>
                  </a:gradFill>
                  <a:ln>
                    <a:noFill/>
                  </a:ln>
                  <a:effectLst/>
                </p:spPr>
                <p:txBody>
                  <a:bodyPr vert="horz" wrap="none" lIns="91440" tIns="45720" rIns="91440" bIns="45720" numCol="1" spcCol="215900" anchor="ctr"/>
                  <a:lstStyle/>
                  <a:p>
                    <a:pPr>
                      <a:spcBef>
                        <a:spcPts val="0"/>
                      </a:spcBef>
                      <a:defRPr>
                        <a:solidFill>
                          <a:srgbClr val="FFCC00"/>
                        </a:solidFill>
                        <a:latin typeface="Arial Black" pitchFamily="2" charset="0"/>
                        <a:ea typeface="Arial" pitchFamily="2" charset="0"/>
                        <a:cs typeface="Arial" pitchFamily="2" charset="0"/>
                      </a:defRPr>
                    </a:pPr>
                  </a:p>
                </p:txBody>
              </p:sp>
            </p:grpSp>
            <p:grpSp>
              <p:nvGrpSpPr>
                <p:cNvPr id="30" name="Group 11"/>
                <p:cNvGrpSpPr>
                  <a:extLst>
                    <a:ext uri="smNativeData">
                      <pr:smNativeData xmlns:pr="smNativeData" val="SMDATA_7_gYnAVRMAAAAlAAAAAQAAAA8BAAAAkAAAAEgAAACQAAAASAAAAAAAAAAAAAAAAAAAABcAAAAUAAAAAAAAAAAAAAD/fwAA/38AAAAAAAAJAAAABAAAAAAAAAAMAAAAEAAAAAAAAAAAAAAAAAAAAAAAAAAfAAAAVAAAAAAAAAAAAAAAAAAAAAAAAAAAAAAAAAAAAAAAAAAAAAAAAAAAAAAAAAAAAAAAAAAAAAAAAAAAAAAAAAAAAAAAAAAAAAAAAAAAAAAAAAAAAAAAAAAAACEAAAAYAAAAFAAAANMMAADUAQAAUjYAAMIiAAAAAAAAJgAAAAgAAAD/////AAAAAA=="/>
                    </a:ext>
                  </a:extLst>
                </p:cNvGrpSpPr>
                <p:nvPr/>
              </p:nvGrpSpPr>
              <p:grpSpPr>
                <a:xfrm>
                  <a:off x="2084705" y="297180"/>
                  <a:ext cx="6745605" cy="5353050"/>
                  <a:chOff x="2084705" y="297180"/>
                  <a:chExt cx="6745605" cy="5353050"/>
                </a:xfrm>
              </p:grpSpPr>
              <p:grpSp>
                <p:nvGrpSpPr>
                  <p:cNvPr id="126" name="Group 12"/>
                  <p:cNvGrpSpPr>
                    <a:extLst>
                      <a:ext uri="smNativeData">
                        <pr:smNativeData xmlns:pr="smNativeData" val="SMDATA_7_gYnAVRMAAAAlAAAAAQAAAA8BAAAAkAAAAEgAAACQAAAASAAAAAAAAAAAAAAAAAAAABcAAAAUAAAAAAAAAAAAAAD/fwAA/38AAAAAAAAJAAAABAAAAAAAAAAMAAAAEAAAAAAAAAAAAAAAAAAAAAAAAAAfAAAAVAAAAAAAAAAAAAAAAAAAAAAAAAAAAAAAAAAAAAAAAAAAAAAAAAAAAAAAAAAAAAAAAAAAAAAAAAAAAAAAAAAAAAAAAAAAAAAAAAAAAAAAAAAAAAAAAAAAACEAAAAYAAAAFAAAALgnAAA5DQAAQzEAAOAeAAAAAAAAJgAAAAgAAAD/////AAAAAA=="/>
                      </a:ext>
                    </a:extLst>
                  </p:cNvGrpSpPr>
                  <p:nvPr/>
                </p:nvGrpSpPr>
                <p:grpSpPr>
                  <a:xfrm>
                    <a:off x="6456680" y="2149475"/>
                    <a:ext cx="1551305" cy="2869565"/>
                    <a:chOff x="6456680" y="2149475"/>
                    <a:chExt cx="1551305" cy="2869565"/>
                  </a:xfrm>
                </p:grpSpPr>
                <p:sp>
                  <p:nvSpPr>
                    <p:cNvPr id="128" name="Freeform 13"/>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EDDf4fCA8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4QMG/h8ICAAAAAAAAAAAAAAAAAAAAAAAAAAAAAAAAAAAAAAAAAAA/8wAAn9/fwCvJz4DzMzMAMDA/wB/f38AAAAAAAAAAAAAAAAAAAAAAAAAAAAhAAAAGAAAABQAAAC4JwAAOQ0AABYqAABNGgAAAAAAACYAAAAIAAAA//////////8="/>
                        </a:ext>
                      </a:extLst>
                    </p:cNvSpPr>
                    <p:nvPr/>
                  </p:nvSpPr>
                  <p:spPr>
                    <a:xfrm rot="2711882">
                      <a:off x="5586095" y="3020060"/>
                      <a:ext cx="2125980" cy="384810"/>
                    </a:xfrm>
                    <a:custGeom>
                      <a:avLst/>
                      <a:gdLst/>
                      <a:ahLst/>
                      <a:cxnLst/>
                      <a:rect l="0" t="0" r="2125980" b="384810"/>
                      <a:pathLst>
                        <a:path w="2125980" h="384810">
                          <a:moveTo>
                            <a:pt x="0" y="384810"/>
                          </a:moveTo>
                          <a:cubicBezTo>
                            <a:pt x="18649" y="372594"/>
                            <a:pt x="441358" y="189351"/>
                            <a:pt x="671362" y="128270"/>
                          </a:cubicBezTo>
                          <a:cubicBezTo>
                            <a:pt x="901366" y="67189"/>
                            <a:pt x="1137586" y="36649"/>
                            <a:pt x="1380022" y="18324"/>
                          </a:cubicBezTo>
                          <a:cubicBezTo>
                            <a:pt x="1622458" y="0"/>
                            <a:pt x="2003985" y="8399"/>
                            <a:pt x="2125980" y="18324"/>
                          </a:cubicBezTo>
                          <a:lnTo>
                            <a:pt x="2113547" y="78642"/>
                          </a:lnTo>
                          <a:cubicBezTo>
                            <a:pt x="1987667" y="88567"/>
                            <a:pt x="1637999" y="54209"/>
                            <a:pt x="1370698" y="78642"/>
                          </a:cubicBezTo>
                          <a:cubicBezTo>
                            <a:pt x="939441" y="103838"/>
                            <a:pt x="775485" y="146594"/>
                            <a:pt x="508184" y="222945"/>
                          </a:cubicBezTo>
                          <a:cubicBezTo>
                            <a:pt x="278180" y="271810"/>
                            <a:pt x="105677" y="351215"/>
                            <a:pt x="0" y="384810"/>
                          </a:cubicBezTo>
                          <a:close/>
                        </a:path>
                      </a:pathLst>
                    </a:custGeom>
                    <a:gradFill flip="none" rotWithShape="0">
                      <a:gsLst>
                        <a:gs pos="0">
                          <a:schemeClr val="accent2"/>
                        </a:gs>
                        <a:gs pos="100000">
                          <a:schemeClr val="folHlink"/>
                        </a:gs>
                      </a:gsLst>
                      <a:lin ang="10800000" scaled="0"/>
                      <a:tileRect/>
                    </a:gradFill>
                    <a:ln>
                      <a:noFill/>
                    </a:ln>
                    <a:effectLst/>
                  </p:spPr>
                </p:sp>
                <p:sp>
                  <p:nvSpPr>
                    <p:cNvPr id="127" name="Freeform 14"/>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h8IDwAAAAgAAAAAAAAAAAAAAAAAAAAAAAAAAAAAAAAAAAAAeAAAAAEAAABAAAAAAAAAAGQAAAB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HwgIAAAAAQAAAAAAAAAAAAAAAAAAAAAAAAAAAAAAAAAAAAAAAAAA/8wAAn9/fwCvJz4DzMzMAMDA/wB/f38AAAAAAAAAAAAAAAAAAAAAAAAAAAAhAAAAGAAAABQAAACLLQAA3BcAAEMxAADgHgAAAAAAACYAAAAIAAAA//////////8="/>
                        </a:ext>
                      </a:extLst>
                    </p:cNvSpPr>
                    <p:nvPr/>
                  </p:nvSpPr>
                  <p:spPr>
                    <a:xfrm rot="2711882">
                      <a:off x="7135495" y="4146550"/>
                      <a:ext cx="1140460" cy="604520"/>
                    </a:xfrm>
                    <a:custGeom>
                      <a:avLst/>
                      <a:gdLst/>
                      <a:ahLst/>
                      <a:cxnLst/>
                      <a:rect l="0" t="0" r="1140460" b="604520"/>
                      <a:pathLst>
                        <a:path w="1140460" h="604520">
                          <a:moveTo>
                            <a:pt x="3223" y="6114"/>
                          </a:moveTo>
                          <a:cubicBezTo>
                            <a:pt x="54799" y="0"/>
                            <a:pt x="188895" y="18342"/>
                            <a:pt x="312676" y="42798"/>
                          </a:cubicBezTo>
                          <a:cubicBezTo>
                            <a:pt x="436456" y="67254"/>
                            <a:pt x="624706" y="104702"/>
                            <a:pt x="745909" y="152850"/>
                          </a:cubicBezTo>
                          <a:cubicBezTo>
                            <a:pt x="867111" y="200997"/>
                            <a:pt x="974129" y="278186"/>
                            <a:pt x="1038599" y="330155"/>
                          </a:cubicBezTo>
                          <a:cubicBezTo>
                            <a:pt x="1103068" y="382124"/>
                            <a:pt x="1123698" y="420336"/>
                            <a:pt x="1132079" y="465427"/>
                          </a:cubicBezTo>
                          <a:cubicBezTo>
                            <a:pt x="1140460" y="510518"/>
                            <a:pt x="1106936" y="598406"/>
                            <a:pt x="1088885" y="601463"/>
                          </a:cubicBezTo>
                          <a:cubicBezTo>
                            <a:pt x="1070833" y="604520"/>
                            <a:pt x="1056650" y="525038"/>
                            <a:pt x="1024415" y="483005"/>
                          </a:cubicBezTo>
                          <a:cubicBezTo>
                            <a:pt x="992181" y="440971"/>
                            <a:pt x="947052" y="389766"/>
                            <a:pt x="895477" y="346968"/>
                          </a:cubicBezTo>
                          <a:cubicBezTo>
                            <a:pt x="843902" y="304171"/>
                            <a:pt x="801997" y="264430"/>
                            <a:pt x="714963" y="226217"/>
                          </a:cubicBezTo>
                          <a:cubicBezTo>
                            <a:pt x="627930" y="188005"/>
                            <a:pt x="493834" y="144443"/>
                            <a:pt x="374566" y="116166"/>
                          </a:cubicBezTo>
                          <a:cubicBezTo>
                            <a:pt x="255298" y="87888"/>
                            <a:pt x="61890" y="76425"/>
                            <a:pt x="0" y="58083"/>
                          </a:cubicBezTo>
                          <a:lnTo>
                            <a:pt x="3223" y="6114"/>
                          </a:lnTo>
                          <a:close/>
                        </a:path>
                      </a:pathLst>
                    </a:custGeom>
                    <a:gradFill flip="none" rotWithShape="0">
                      <a:gsLst>
                        <a:gs pos="0">
                          <a:schemeClr val="folHlink"/>
                        </a:gs>
                        <a:gs pos="100000">
                          <a:schemeClr val="bg1"/>
                        </a:gs>
                      </a:gsLst>
                      <a:lin ang="16200000" scaled="0"/>
                      <a:tileRect/>
                    </a:gradFill>
                    <a:ln>
                      <a:noFill/>
                    </a:ln>
                    <a:effectLst/>
                  </p:spPr>
                </p:sp>
              </p:grpSp>
              <p:grpSp>
                <p:nvGrpSpPr>
                  <p:cNvPr id="123" name="Group 15"/>
                  <p:cNvGrpSpPr>
                    <a:extLst>
                      <a:ext uri="smNativeData">
                        <pr:smNativeData xmlns:pr="smNativeData" val="SMDATA_7_gYnAVRMAAAAlAAAAAQAAAA8BAAAAkAAAAEgAAACQAAAASAAAAAAAAAAAAAAAAAAAABcAAAAUAAAAAAAAAAAAAAD/fwAA/38AAAAAAAAJAAAABAAAAAAAAAAMAAAAEAAAAAAAAAAAAAAAAAAAAAAAAAAfAAAAVAAAAAAAAAAAAAAAAAAAAAAAAAAAAAAAAAAAAAAAAAAAAAAAAAAAAAAAAAAAAAAAAAAAAAAAAAAAAAAAAAAAAAAAAAAAAAAAAAAAAAAAAAAAAAAAAAAAACEAAAAYAAAAFAAAAB0jAADuEAAAzDUAAAkbAAAAAAAAJgAAAAgAAAD/////AAAAAA=="/>
                      </a:ext>
                    </a:extLst>
                  </p:cNvGrpSpPr>
                  <p:nvPr/>
                </p:nvGrpSpPr>
                <p:grpSpPr>
                  <a:xfrm>
                    <a:off x="5708015" y="2752090"/>
                    <a:ext cx="3037205" cy="1642745"/>
                    <a:chOff x="5708015" y="2752090"/>
                    <a:chExt cx="3037205" cy="1642745"/>
                  </a:xfrm>
                </p:grpSpPr>
                <p:sp>
                  <p:nvSpPr>
                    <p:cNvPr id="125" name="Freeform 16"/>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EDDf4fCA8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4QMG/h8ICAAAAAAAAAAAAAAAAAAAAAAAAAAAAAAAAAAAAAAAAAAA/8wAAn9/fwCvJz4DzMzMAMDA/wB/f38AAAAAAAAAAAAAAAAAAAAAAAAAAAAhAAAAGAAAABQAAAAdIwAA7hAAAOAwAACQEwAAAAAAACYAAAAIAAAA//////////8="/>
                        </a:ext>
                      </a:extLst>
                    </p:cNvSpPr>
                    <p:nvPr/>
                  </p:nvSpPr>
                  <p:spPr>
                    <a:xfrm rot="2104080">
                      <a:off x="5708015" y="2752090"/>
                      <a:ext cx="2237105" cy="427990"/>
                    </a:xfrm>
                    <a:custGeom>
                      <a:avLst/>
                      <a:gdLst/>
                      <a:ahLst/>
                      <a:cxnLst/>
                      <a:rect l="0" t="0" r="2237105" b="427990"/>
                      <a:pathLst>
                        <a:path w="2237105" h="427990">
                          <a:moveTo>
                            <a:pt x="0" y="427990"/>
                          </a:moveTo>
                          <a:cubicBezTo>
                            <a:pt x="19623" y="414403"/>
                            <a:pt x="464428" y="210598"/>
                            <a:pt x="706454" y="142663"/>
                          </a:cubicBezTo>
                          <a:cubicBezTo>
                            <a:pt x="948480" y="74728"/>
                            <a:pt x="1197047" y="40761"/>
                            <a:pt x="1452155" y="20380"/>
                          </a:cubicBezTo>
                          <a:cubicBezTo>
                            <a:pt x="1707264" y="0"/>
                            <a:pt x="2108733" y="9341"/>
                            <a:pt x="2237105" y="20380"/>
                          </a:cubicBezTo>
                          <a:lnTo>
                            <a:pt x="2224022" y="87466"/>
                          </a:lnTo>
                          <a:cubicBezTo>
                            <a:pt x="2091562" y="98506"/>
                            <a:pt x="1723617" y="60292"/>
                            <a:pt x="1442344" y="87466"/>
                          </a:cubicBezTo>
                          <a:cubicBezTo>
                            <a:pt x="988545" y="115489"/>
                            <a:pt x="816020" y="163044"/>
                            <a:pt x="534746" y="247962"/>
                          </a:cubicBezTo>
                          <a:cubicBezTo>
                            <a:pt x="292720" y="302310"/>
                            <a:pt x="111201" y="390626"/>
                            <a:pt x="0" y="427990"/>
                          </a:cubicBezTo>
                          <a:close/>
                        </a:path>
                      </a:pathLst>
                    </a:custGeom>
                    <a:gradFill flip="none" rotWithShape="0">
                      <a:gsLst>
                        <a:gs pos="0">
                          <a:schemeClr val="accent2"/>
                        </a:gs>
                        <a:gs pos="100000">
                          <a:schemeClr val="folHlink"/>
                        </a:gs>
                      </a:gsLst>
                      <a:lin ang="10800000" scaled="0"/>
                      <a:tileRect/>
                    </a:gradFill>
                    <a:ln>
                      <a:noFill/>
                    </a:ln>
                    <a:effectLst/>
                  </p:spPr>
                </p:sp>
                <p:sp>
                  <p:nvSpPr>
                    <p:cNvPr id="124" name="Freeform 17"/>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h8IDwAAAAg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HwgIAAAAAQAAAAAAAAAAAAAAAAAAAAAAAAAAAAAAAAAAAAAAAAAA/8wAAn9/fwCvJz4DzMzMAMDA/wB/f38AAAAAAAAAAAAAAAAAAAAAAAAAAAAhAAAAGAAAABQAAABpLgAA5xYAAMw1AAAJGwAAAAAAACYAAAAIAAAA//////////8="/>
                        </a:ext>
                      </a:extLst>
                    </p:cNvSpPr>
                    <p:nvPr/>
                  </p:nvSpPr>
                  <p:spPr>
                    <a:xfrm rot="2104080">
                      <a:off x="7544435" y="3723005"/>
                      <a:ext cx="1200785" cy="671830"/>
                    </a:xfrm>
                    <a:custGeom>
                      <a:avLst/>
                      <a:gdLst/>
                      <a:ahLst/>
                      <a:cxnLst/>
                      <a:rect l="0" t="0" r="1200785" b="671830"/>
                      <a:pathLst>
                        <a:path w="1200785" h="671830">
                          <a:moveTo>
                            <a:pt x="3393" y="6795"/>
                          </a:moveTo>
                          <a:cubicBezTo>
                            <a:pt x="57697" y="0"/>
                            <a:pt x="198886" y="20384"/>
                            <a:pt x="329214" y="47563"/>
                          </a:cubicBezTo>
                          <a:cubicBezTo>
                            <a:pt x="459542" y="74742"/>
                            <a:pt x="657750" y="116360"/>
                            <a:pt x="785363" y="169869"/>
                          </a:cubicBezTo>
                          <a:cubicBezTo>
                            <a:pt x="912976" y="223377"/>
                            <a:pt x="1025656" y="309161"/>
                            <a:pt x="1093535" y="366916"/>
                          </a:cubicBezTo>
                          <a:cubicBezTo>
                            <a:pt x="1161415" y="424671"/>
                            <a:pt x="1183136" y="467138"/>
                            <a:pt x="1191960" y="517250"/>
                          </a:cubicBezTo>
                          <a:cubicBezTo>
                            <a:pt x="1200785" y="567361"/>
                            <a:pt x="1165487" y="665035"/>
                            <a:pt x="1146481" y="668433"/>
                          </a:cubicBezTo>
                          <a:cubicBezTo>
                            <a:pt x="1127475" y="671830"/>
                            <a:pt x="1112541" y="583498"/>
                            <a:pt x="1078602" y="536785"/>
                          </a:cubicBezTo>
                          <a:cubicBezTo>
                            <a:pt x="1044662" y="490071"/>
                            <a:pt x="997147" y="433165"/>
                            <a:pt x="942843" y="385602"/>
                          </a:cubicBezTo>
                          <a:cubicBezTo>
                            <a:pt x="888540" y="338038"/>
                            <a:pt x="844418" y="293873"/>
                            <a:pt x="752781" y="251405"/>
                          </a:cubicBezTo>
                          <a:cubicBezTo>
                            <a:pt x="661144" y="208938"/>
                            <a:pt x="519955" y="160526"/>
                            <a:pt x="394378" y="129100"/>
                          </a:cubicBezTo>
                          <a:cubicBezTo>
                            <a:pt x="268802" y="97674"/>
                            <a:pt x="65164" y="84934"/>
                            <a:pt x="0" y="64550"/>
                          </a:cubicBezTo>
                          <a:lnTo>
                            <a:pt x="3393" y="6795"/>
                          </a:lnTo>
                          <a:close/>
                        </a:path>
                      </a:pathLst>
                    </a:custGeom>
                    <a:gradFill flip="none" rotWithShape="0">
                      <a:gsLst>
                        <a:gs pos="0">
                          <a:schemeClr val="folHlink"/>
                        </a:gs>
                        <a:gs pos="100000">
                          <a:schemeClr val="bg1"/>
                        </a:gs>
                      </a:gsLst>
                      <a:lin ang="10800000" scaled="0"/>
                      <a:tileRect/>
                    </a:gradFill>
                    <a:ln>
                      <a:noFill/>
                    </a:ln>
                    <a:effectLst/>
                  </p:spPr>
                </p:sp>
              </p:grpSp>
              <p:grpSp>
                <p:nvGrpSpPr>
                  <p:cNvPr id="120" name="Group 18"/>
                  <p:cNvGrpSpPr>
                    <a:extLst>
                      <a:ext uri="smNativeData">
                        <pr:smNativeData xmlns:pr="smNativeData" val="SMDATA_7_gYnAVRMAAAAlAAAAAQAAAA8BAAAAkAAAAEgAAACQAAAASAAAAAAAAAAAAAAAAAAAABcAAAAUAAAAAAAAAAAAAAD/fwAA/38AAAAAAAAJAAAABAAAAAAAAAAMAAAAEAAAAAAAAAAAAAAAAAAAAAAAAAAfAAAAVAAAAAAAAAAAAAAAAAAAAAAAAAAAAAAAAAAAAAAAAAAAAAAAAAAAAAAAAAAAAAAAAAAAAAAAAAAAAAAAAAAAAAAAAAAAAAAAAAAAAAAAAAAAAAAAAAAAACEAAAAYAAAAFAAAAF0jAACDDwAAJzYAAJYXAAAAAAAAJgAAAAgAAAD/////AAAAAA=="/>
                      </a:ext>
                    </a:extLst>
                  </p:cNvGrpSpPr>
                  <p:nvPr/>
                </p:nvGrpSpPr>
                <p:grpSpPr>
                  <a:xfrm>
                    <a:off x="5748655" y="2521585"/>
                    <a:ext cx="3054350" cy="1312545"/>
                    <a:chOff x="5748655" y="2521585"/>
                    <a:chExt cx="3054350" cy="1312545"/>
                  </a:xfrm>
                </p:grpSpPr>
                <p:sp>
                  <p:nvSpPr>
                    <p:cNvPr id="122" name="Freeform 19"/>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EDDf4fCA8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4QMG/h8ICAAAAAAAAAAAAAAAAAAAAAAAAAAAAAAAAAAAAAAAAAAA/8wAAn9/fwCvJz4DzMzMAMDA/wB/f38AAAAAAAAAAAAAAAAAAAAAAAAAAAAhAAAAGAAAABQAAABdIwAAgw8AAIgwAADSEQAAAAAAACYAAAAIAAAA//////////8="/>
                        </a:ext>
                      </a:extLst>
                    </p:cNvSpPr>
                    <p:nvPr/>
                  </p:nvSpPr>
                  <p:spPr>
                    <a:xfrm rot="1582913">
                      <a:off x="5748655" y="2521585"/>
                      <a:ext cx="2140585" cy="375285"/>
                    </a:xfrm>
                    <a:custGeom>
                      <a:avLst/>
                      <a:gdLst/>
                      <a:ahLst/>
                      <a:cxnLst/>
                      <a:rect l="0" t="0" r="2140585" b="375285"/>
                      <a:pathLst>
                        <a:path w="2140585" h="375285">
                          <a:moveTo>
                            <a:pt x="0" y="375285"/>
                          </a:moveTo>
                          <a:cubicBezTo>
                            <a:pt x="18777" y="363371"/>
                            <a:pt x="444390" y="184664"/>
                            <a:pt x="675974" y="125095"/>
                          </a:cubicBezTo>
                          <a:cubicBezTo>
                            <a:pt x="907557" y="65524"/>
                            <a:pt x="1145400" y="35741"/>
                            <a:pt x="1389502" y="17870"/>
                          </a:cubicBezTo>
                          <a:cubicBezTo>
                            <a:pt x="1633604" y="0"/>
                            <a:pt x="2017751" y="8190"/>
                            <a:pt x="2140585" y="17870"/>
                          </a:cubicBezTo>
                          <a:lnTo>
                            <a:pt x="2128066" y="76695"/>
                          </a:lnTo>
                          <a:cubicBezTo>
                            <a:pt x="2001321" y="86375"/>
                            <a:pt x="1649251" y="52867"/>
                            <a:pt x="1380114" y="76695"/>
                          </a:cubicBezTo>
                          <a:cubicBezTo>
                            <a:pt x="945894" y="101266"/>
                            <a:pt x="780812" y="142965"/>
                            <a:pt x="511674" y="217427"/>
                          </a:cubicBezTo>
                          <a:cubicBezTo>
                            <a:pt x="280091" y="265082"/>
                            <a:pt x="106403" y="342522"/>
                            <a:pt x="0" y="375285"/>
                          </a:cubicBezTo>
                          <a:close/>
                        </a:path>
                      </a:pathLst>
                    </a:custGeom>
                    <a:gradFill flip="none" rotWithShape="0">
                      <a:gsLst>
                        <a:gs pos="0">
                          <a:schemeClr val="accent2"/>
                        </a:gs>
                        <a:gs pos="100000">
                          <a:schemeClr val="folHlink"/>
                        </a:gs>
                      </a:gsLst>
                      <a:lin ang="10800000" scaled="0"/>
                      <a:tileRect/>
                    </a:gradFill>
                    <a:ln>
                      <a:noFill/>
                    </a:ln>
                    <a:effectLst/>
                  </p:spPr>
                </p:sp>
                <p:sp>
                  <p:nvSpPr>
                    <p:cNvPr id="121" name="Freeform 20"/>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h8IDwAAAAg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HwgIAAAAAQAAAAAAAAAAAAAAAAAAAAAAAAAAAAAAAAAAAAAAAAAA/8wAAn9/fwCvJz4DzMzMAMDA/wB/f38AAAAAAAAAAAAAAAAAAAAAAAAAAAAhAAAAGAAAABQAAAAVLwAA+RMAACc2AACWFwAAAAAAACYAAAAIAAAA//////////8="/>
                        </a:ext>
                      </a:extLst>
                    </p:cNvSpPr>
                    <p:nvPr/>
                  </p:nvSpPr>
                  <p:spPr>
                    <a:xfrm rot="1582913">
                      <a:off x="7653655" y="3246755"/>
                      <a:ext cx="1149350" cy="587375"/>
                    </a:xfrm>
                    <a:custGeom>
                      <a:avLst/>
                      <a:gdLst/>
                      <a:ahLst/>
                      <a:cxnLst/>
                      <a:rect l="0" t="0" r="1149350" b="587375"/>
                      <a:pathLst>
                        <a:path w="1149350" h="587375">
                          <a:moveTo>
                            <a:pt x="3249" y="5940"/>
                          </a:moveTo>
                          <a:cubicBezTo>
                            <a:pt x="55226" y="0"/>
                            <a:pt x="190367" y="17821"/>
                            <a:pt x="315113" y="41584"/>
                          </a:cubicBezTo>
                          <a:cubicBezTo>
                            <a:pt x="439859" y="65346"/>
                            <a:pt x="629576" y="101732"/>
                            <a:pt x="751723" y="148513"/>
                          </a:cubicBezTo>
                          <a:cubicBezTo>
                            <a:pt x="873870" y="195296"/>
                            <a:pt x="981723" y="270296"/>
                            <a:pt x="1046695" y="320791"/>
                          </a:cubicBezTo>
                          <a:cubicBezTo>
                            <a:pt x="1111666" y="371286"/>
                            <a:pt x="1132457" y="408414"/>
                            <a:pt x="1140904" y="452226"/>
                          </a:cubicBezTo>
                          <a:cubicBezTo>
                            <a:pt x="1149350" y="496038"/>
                            <a:pt x="1115565" y="581434"/>
                            <a:pt x="1097373" y="584404"/>
                          </a:cubicBezTo>
                          <a:cubicBezTo>
                            <a:pt x="1079181" y="587375"/>
                            <a:pt x="1064887" y="510147"/>
                            <a:pt x="1032401" y="469305"/>
                          </a:cubicBezTo>
                          <a:cubicBezTo>
                            <a:pt x="999915" y="428464"/>
                            <a:pt x="954435" y="378712"/>
                            <a:pt x="902457" y="337128"/>
                          </a:cubicBezTo>
                          <a:cubicBezTo>
                            <a:pt x="850480" y="295543"/>
                            <a:pt x="808248" y="256930"/>
                            <a:pt x="720537" y="219801"/>
                          </a:cubicBezTo>
                          <a:cubicBezTo>
                            <a:pt x="632825" y="182672"/>
                            <a:pt x="497683" y="140346"/>
                            <a:pt x="377486" y="112870"/>
                          </a:cubicBezTo>
                          <a:cubicBezTo>
                            <a:pt x="257288" y="85395"/>
                            <a:pt x="62373" y="74257"/>
                            <a:pt x="0" y="56435"/>
                          </a:cubicBezTo>
                          <a:lnTo>
                            <a:pt x="3249" y="5940"/>
                          </a:lnTo>
                          <a:close/>
                        </a:path>
                      </a:pathLst>
                    </a:custGeom>
                    <a:gradFill flip="none" rotWithShape="0">
                      <a:gsLst>
                        <a:gs pos="0">
                          <a:schemeClr val="folHlink"/>
                        </a:gs>
                        <a:gs pos="100000">
                          <a:schemeClr val="bg1"/>
                        </a:gs>
                      </a:gsLst>
                      <a:lin ang="10800000" scaled="0"/>
                      <a:tileRect/>
                    </a:gradFill>
                    <a:ln>
                      <a:noFill/>
                    </a:ln>
                    <a:effectLst/>
                  </p:spPr>
                </p:sp>
              </p:grpSp>
              <p:grpSp>
                <p:nvGrpSpPr>
                  <p:cNvPr id="117" name="Group 21"/>
                  <p:cNvGrpSpPr>
                    <a:extLst>
                      <a:ext uri="smNativeData">
                        <pr:smNativeData xmlns:pr="smNativeData" val="SMDATA_7_gYnAVRMAAAAlAAAAAQAAAA8BAAAAkAAAAEgAAACQAAAASAAAAAAAAAAAAAAAAAAAABcAAAAUAAAAAAAAAAAAAAD/fwAA/38AAAAAAAAJAAAABAAAAAEAAAAMAAAAEAAAAAAAAAAAAAAAAAAAAAAAAAAfAAAAVAAAAAAAAAAAAAAAAAAAAAAAAAAAAAAAAAAAAAAAAAAAAAAAAAAAAAAAAAAAAAAAAAAAAAAAAAAAAAAAAAAAAAAAAAAAAAAAAAAAAAAAAAAAAAAAAAAAACEAAAAYAAAAFAAAAJEjAAAHDgAAUjYAAA8VAAAAAAAAJgAAAAgAAAD/////AAAAAA=="/>
                      </a:ext>
                    </a:extLst>
                  </p:cNvGrpSpPr>
                  <p:nvPr/>
                </p:nvGrpSpPr>
                <p:grpSpPr>
                  <a:xfrm>
                    <a:off x="5781675" y="2280285"/>
                    <a:ext cx="3048635" cy="1143000"/>
                    <a:chOff x="5781675" y="2280285"/>
                    <a:chExt cx="3048635" cy="1143000"/>
                  </a:xfrm>
                </p:grpSpPr>
                <p:sp>
                  <p:nvSpPr>
                    <p:cNvPr id="119" name="Freeform 22"/>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EDDf4fCA8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4QMG/h8ICAAAAAAAAAAAAAAAAAAAAAAAAAAAAAAAAAAAAAAAAAAA/8wAAn9/fwCvJz4DzMzMAMDA/wB/f38AAAAAAAAAAAAAAAAAAAAAAAAAAAAhAAAAGAAAABQAAACRIwAABw4AAEowAACREAAAAAAAACYAAAAIAAAA//////////8="/>
                        </a:ext>
                      </a:extLst>
                    </p:cNvSpPr>
                    <p:nvPr/>
                  </p:nvSpPr>
                  <p:spPr>
                    <a:xfrm rot="1080361">
                      <a:off x="5781675" y="2280285"/>
                      <a:ext cx="2068195" cy="412750"/>
                    </a:xfrm>
                    <a:custGeom>
                      <a:avLst/>
                      <a:gdLst/>
                      <a:ahLst/>
                      <a:cxnLst/>
                      <a:rect l="0" t="0" r="2068195" b="412750"/>
                      <a:pathLst>
                        <a:path w="2068195" h="412750">
                          <a:moveTo>
                            <a:pt x="0" y="412750"/>
                          </a:moveTo>
                          <a:cubicBezTo>
                            <a:pt x="18142" y="399647"/>
                            <a:pt x="429362" y="203099"/>
                            <a:pt x="653114" y="137583"/>
                          </a:cubicBezTo>
                          <a:cubicBezTo>
                            <a:pt x="876866" y="72067"/>
                            <a:pt x="1106665" y="39310"/>
                            <a:pt x="1342512" y="19655"/>
                          </a:cubicBezTo>
                          <a:cubicBezTo>
                            <a:pt x="1578359" y="0"/>
                            <a:pt x="1949515" y="9008"/>
                            <a:pt x="2068195" y="19655"/>
                          </a:cubicBezTo>
                          <a:lnTo>
                            <a:pt x="2056100" y="84352"/>
                          </a:lnTo>
                          <a:cubicBezTo>
                            <a:pt x="1933641" y="94998"/>
                            <a:pt x="1593477" y="58145"/>
                            <a:pt x="1333441" y="84352"/>
                          </a:cubicBezTo>
                          <a:cubicBezTo>
                            <a:pt x="913906" y="111377"/>
                            <a:pt x="754407" y="157238"/>
                            <a:pt x="494371" y="239133"/>
                          </a:cubicBezTo>
                          <a:cubicBezTo>
                            <a:pt x="270619" y="291546"/>
                            <a:pt x="102805" y="376716"/>
                            <a:pt x="0" y="412750"/>
                          </a:cubicBezTo>
                          <a:close/>
                        </a:path>
                      </a:pathLst>
                    </a:custGeom>
                    <a:gradFill flip="none" rotWithShape="0">
                      <a:gsLst>
                        <a:gs pos="0">
                          <a:schemeClr val="accent2"/>
                        </a:gs>
                        <a:gs pos="100000">
                          <a:schemeClr val="folHlink"/>
                        </a:gs>
                      </a:gsLst>
                      <a:lin ang="10800000" scaled="0"/>
                      <a:tileRect/>
                    </a:gradFill>
                    <a:ln>
                      <a:noFill/>
                    </a:ln>
                    <a:effectLst/>
                  </p:spPr>
                </p:sp>
                <p:sp>
                  <p:nvSpPr>
                    <p:cNvPr id="118" name="Freeform 23"/>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h8IDwAAAAg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HwgIAAAAAQAAAAAAAAAAAAAAAAAAAAAAAAAAAAAAAAAAAAAAAAAA/8wAAn9/fwCvJz4DzMzMAMDA/wB/f38AAAAAAAAAAAAAAAAAAAAAAAAAAAAhAAAAGAAAABQAAAB8LwAAEhEAAFI2AAAPFQAAAAAAACYAAAAIAAAA//////////8="/>
                        </a:ext>
                      </a:extLst>
                    </p:cNvSpPr>
                    <p:nvPr/>
                  </p:nvSpPr>
                  <p:spPr>
                    <a:xfrm rot="1080361">
                      <a:off x="7719060" y="2774950"/>
                      <a:ext cx="1111250" cy="648335"/>
                    </a:xfrm>
                    <a:custGeom>
                      <a:avLst/>
                      <a:gdLst/>
                      <a:ahLst/>
                      <a:cxnLst/>
                      <a:rect l="0" t="0" r="1111250" b="648335"/>
                      <a:pathLst>
                        <a:path w="1111250" h="648335">
                          <a:moveTo>
                            <a:pt x="3141" y="6557"/>
                          </a:moveTo>
                          <a:cubicBezTo>
                            <a:pt x="53395" y="0"/>
                            <a:pt x="184057" y="19671"/>
                            <a:pt x="304667" y="45899"/>
                          </a:cubicBezTo>
                          <a:cubicBezTo>
                            <a:pt x="425278" y="72128"/>
                            <a:pt x="608706" y="112290"/>
                            <a:pt x="726804" y="163927"/>
                          </a:cubicBezTo>
                          <a:cubicBezTo>
                            <a:pt x="844902" y="215565"/>
                            <a:pt x="949180" y="298348"/>
                            <a:pt x="1011998" y="354084"/>
                          </a:cubicBezTo>
                          <a:cubicBezTo>
                            <a:pt x="1074816" y="409819"/>
                            <a:pt x="1094917" y="450801"/>
                            <a:pt x="1103084" y="499160"/>
                          </a:cubicBezTo>
                          <a:cubicBezTo>
                            <a:pt x="1111250" y="547519"/>
                            <a:pt x="1078585" y="641777"/>
                            <a:pt x="1060996" y="645056"/>
                          </a:cubicBezTo>
                          <a:cubicBezTo>
                            <a:pt x="1043407" y="648335"/>
                            <a:pt x="1029587" y="563092"/>
                            <a:pt x="998178" y="518012"/>
                          </a:cubicBezTo>
                          <a:cubicBezTo>
                            <a:pt x="966769" y="472932"/>
                            <a:pt x="922796" y="418016"/>
                            <a:pt x="872542" y="372116"/>
                          </a:cubicBezTo>
                          <a:cubicBezTo>
                            <a:pt x="822287" y="326216"/>
                            <a:pt x="781456" y="283595"/>
                            <a:pt x="696651" y="242613"/>
                          </a:cubicBezTo>
                          <a:cubicBezTo>
                            <a:pt x="611847" y="201631"/>
                            <a:pt x="481186" y="154911"/>
                            <a:pt x="364972" y="124585"/>
                          </a:cubicBezTo>
                          <a:cubicBezTo>
                            <a:pt x="248759" y="94258"/>
                            <a:pt x="60305" y="81963"/>
                            <a:pt x="0" y="62292"/>
                          </a:cubicBezTo>
                          <a:lnTo>
                            <a:pt x="3141" y="6557"/>
                          </a:lnTo>
                          <a:close/>
                        </a:path>
                      </a:pathLst>
                    </a:custGeom>
                    <a:gradFill flip="none" rotWithShape="0">
                      <a:gsLst>
                        <a:gs pos="0">
                          <a:schemeClr val="folHlink"/>
                        </a:gs>
                        <a:gs pos="100000">
                          <a:schemeClr val="bg1"/>
                        </a:gs>
                      </a:gsLst>
                      <a:lin ang="10800000" scaled="0"/>
                      <a:tileRect/>
                    </a:gradFill>
                    <a:ln>
                      <a:noFill/>
                    </a:ln>
                    <a:effectLst/>
                  </p:spPr>
                </p:sp>
              </p:grpSp>
              <p:grpSp>
                <p:nvGrpSpPr>
                  <p:cNvPr id="114" name="Group 24"/>
                  <p:cNvGrpSpPr>
                    <a:extLst>
                      <a:ext uri="smNativeData">
                        <pr:smNativeData xmlns:pr="smNativeData" val="SMDATA_7_gYnAVRMAAAAlAAAAAQAAAA8BAAAAkAAAAEgAAACQAAAASAAAAAAAAAAAAAAAAAAAABcAAAAUAAAAAAAAAAAAAAD/fwAA/38AAAAAAAAJAAAABAAAAAAAAAAMAAAAEAAAAAAAAAAAAAAAAAAAAAAAAAAfAAAAVAAAAAAAAAAAAAAAAAAAAAAAAAAAAAAAAAAAAAAAAAAAAAAAAAAAAAAAAAAAAAAAAAAAAAAAAAAAAAAAAAAAAAAAAAAAAAAAAAAAAAAAAAAAAAAAAAAAACEAAAAYAAAAFAAAANMjAABYDAAAmDUAAFMRAAAAAAAAJgAAAAgAAAD/////AAAAAA=="/>
                      </a:ext>
                    </a:extLst>
                  </p:cNvGrpSpPr>
                  <p:nvPr/>
                </p:nvGrpSpPr>
                <p:grpSpPr>
                  <a:xfrm>
                    <a:off x="5823585" y="2006600"/>
                    <a:ext cx="2888615" cy="809625"/>
                    <a:chOff x="5823585" y="2006600"/>
                    <a:chExt cx="2888615" cy="809625"/>
                  </a:xfrm>
                </p:grpSpPr>
                <p:sp>
                  <p:nvSpPr>
                    <p:cNvPr id="116" name="Freeform 25"/>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EDDf4fCA8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4QMG/h8ICAAAAAAAAAAAAAAAAAAAAAAAAAAAAAAAAAAAAAAAAAAA/8wAAn9/fwCvJz4DzMzMAMDA/wB/f38AAAAAAAAAAAAAAAAAAAAAAAAAAAAhAAAAGAAAABQAAADTIwAAWAwAAIwvAAC1DgAAAAAAACYAAAAIAAAA//////////8="/>
                        </a:ext>
                      </a:extLst>
                    </p:cNvSpPr>
                    <p:nvPr/>
                  </p:nvSpPr>
                  <p:spPr>
                    <a:xfrm rot="463792">
                      <a:off x="5823585" y="2006600"/>
                      <a:ext cx="1905635" cy="384175"/>
                    </a:xfrm>
                    <a:custGeom>
                      <a:avLst/>
                      <a:gdLst/>
                      <a:ahLst/>
                      <a:cxnLst/>
                      <a:rect l="0" t="0" r="1905635" b="384175"/>
                      <a:pathLst>
                        <a:path w="1905635" h="384175">
                          <a:moveTo>
                            <a:pt x="0" y="384175"/>
                          </a:moveTo>
                          <a:cubicBezTo>
                            <a:pt x="16716" y="371978"/>
                            <a:pt x="395614" y="189038"/>
                            <a:pt x="601779" y="128058"/>
                          </a:cubicBezTo>
                          <a:cubicBezTo>
                            <a:pt x="807944" y="67078"/>
                            <a:pt x="1019681" y="36588"/>
                            <a:pt x="1236991" y="18294"/>
                          </a:cubicBezTo>
                          <a:cubicBezTo>
                            <a:pt x="1454300" y="0"/>
                            <a:pt x="1796283" y="8384"/>
                            <a:pt x="1905635" y="18294"/>
                          </a:cubicBezTo>
                          <a:lnTo>
                            <a:pt x="1894490" y="78511"/>
                          </a:lnTo>
                          <a:cubicBezTo>
                            <a:pt x="1781657" y="88421"/>
                            <a:pt x="1468230" y="54119"/>
                            <a:pt x="1228633" y="78511"/>
                          </a:cubicBezTo>
                          <a:cubicBezTo>
                            <a:pt x="842073" y="103666"/>
                            <a:pt x="695111" y="146352"/>
                            <a:pt x="455512" y="222577"/>
                          </a:cubicBezTo>
                          <a:cubicBezTo>
                            <a:pt x="249348" y="271361"/>
                            <a:pt x="94724" y="350635"/>
                            <a:pt x="0" y="384175"/>
                          </a:cubicBezTo>
                          <a:close/>
                        </a:path>
                      </a:pathLst>
                    </a:custGeom>
                    <a:gradFill flip="none" rotWithShape="0">
                      <a:gsLst>
                        <a:gs pos="0">
                          <a:schemeClr val="accent2"/>
                        </a:gs>
                        <a:gs pos="100000">
                          <a:schemeClr val="folHlink"/>
                        </a:gs>
                      </a:gsLst>
                      <a:lin ang="10800000" scaled="0"/>
                      <a:tileRect/>
                    </a:gradFill>
                    <a:ln>
                      <a:noFill/>
                    </a:ln>
                    <a:effectLst/>
                  </p:spPr>
                </p:sp>
                <p:sp>
                  <p:nvSpPr>
                    <p:cNvPr id="115" name="Freeform 26"/>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h8IDwAAAAg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HwgIAAAAAQAAAAAAAAAAAAAAAAAAAAAAAAAAAAAAAAAAAAAAAAAA/8wAAn9/fwCvJz4DzMzMAMDA/wB/f38AAAAAAAAAAAAAAAAAAAAAAAAAAAAhAAAAGAAAABQAAABMLwAAng0AAJg1AABTEQAAAAAAACYAAAAIAAAA//////////8="/>
                        </a:ext>
                      </a:extLst>
                    </p:cNvSpPr>
                    <p:nvPr/>
                  </p:nvSpPr>
                  <p:spPr>
                    <a:xfrm rot="463792">
                      <a:off x="7688580" y="2213610"/>
                      <a:ext cx="1023620" cy="602615"/>
                    </a:xfrm>
                    <a:custGeom>
                      <a:avLst/>
                      <a:gdLst/>
                      <a:ahLst/>
                      <a:cxnLst/>
                      <a:rect l="0" t="0" r="1023620" b="602615"/>
                      <a:pathLst>
                        <a:path w="1023620" h="602615">
                          <a:moveTo>
                            <a:pt x="2893" y="6094"/>
                          </a:moveTo>
                          <a:cubicBezTo>
                            <a:pt x="49185" y="0"/>
                            <a:pt x="169542" y="18284"/>
                            <a:pt x="280642" y="42663"/>
                          </a:cubicBezTo>
                          <a:cubicBezTo>
                            <a:pt x="391742" y="67041"/>
                            <a:pt x="560705" y="104372"/>
                            <a:pt x="669490" y="152367"/>
                          </a:cubicBezTo>
                          <a:cubicBezTo>
                            <a:pt x="778275" y="200363"/>
                            <a:pt x="874330" y="277309"/>
                            <a:pt x="932194" y="329114"/>
                          </a:cubicBezTo>
                          <a:cubicBezTo>
                            <a:pt x="990059" y="380919"/>
                            <a:pt x="1008575" y="419011"/>
                            <a:pt x="1016098" y="463960"/>
                          </a:cubicBezTo>
                          <a:cubicBezTo>
                            <a:pt x="1023620" y="508908"/>
                            <a:pt x="993531" y="596520"/>
                            <a:pt x="977329" y="599567"/>
                          </a:cubicBezTo>
                          <a:cubicBezTo>
                            <a:pt x="961127" y="602615"/>
                            <a:pt x="948396" y="523383"/>
                            <a:pt x="919464" y="481482"/>
                          </a:cubicBezTo>
                          <a:cubicBezTo>
                            <a:pt x="890532" y="439581"/>
                            <a:pt x="850027" y="388538"/>
                            <a:pt x="803736" y="345875"/>
                          </a:cubicBezTo>
                          <a:cubicBezTo>
                            <a:pt x="757444" y="303212"/>
                            <a:pt x="719832" y="263596"/>
                            <a:pt x="641715" y="225504"/>
                          </a:cubicBezTo>
                          <a:cubicBezTo>
                            <a:pt x="563599" y="187412"/>
                            <a:pt x="443241" y="143987"/>
                            <a:pt x="336192" y="115799"/>
                          </a:cubicBezTo>
                          <a:cubicBezTo>
                            <a:pt x="229143" y="87611"/>
                            <a:pt x="55550" y="76183"/>
                            <a:pt x="0" y="57899"/>
                          </a:cubicBezTo>
                          <a:lnTo>
                            <a:pt x="2893" y="6094"/>
                          </a:lnTo>
                          <a:close/>
                        </a:path>
                      </a:pathLst>
                    </a:custGeom>
                    <a:gradFill flip="none" rotWithShape="0">
                      <a:gsLst>
                        <a:gs pos="0">
                          <a:schemeClr val="folHlink"/>
                        </a:gs>
                        <a:gs pos="100000">
                          <a:schemeClr val="bg1"/>
                        </a:gs>
                      </a:gsLst>
                      <a:lin ang="10800000" scaled="0"/>
                      <a:tileRect/>
                    </a:gradFill>
                    <a:ln>
                      <a:noFill/>
                    </a:ln>
                    <a:effectLst/>
                  </p:spPr>
                </p:sp>
              </p:grpSp>
              <p:grpSp>
                <p:nvGrpSpPr>
                  <p:cNvPr id="111" name="Group 27"/>
                  <p:cNvGrpSpPr>
                    <a:extLst>
                      <a:ext uri="smNativeData">
                        <pr:smNativeData xmlns:pr="smNativeData" val="SMDATA_7_gYnAVRMAAAAlAAAAAQAAAA8BAAAAkAAAAEgAAACQAAAASAAAAAAAAAAAAAAAAAAAABcAAAAUAAAAAAAAAAAAAAD/fwAA/38AAAAAAAAJAAAABAAAAAAAAAAMAAAAEAAAAAAAAAAAAAAAAAAAAAAAAAAfAAAAVAAAAAAAAAAAAAAAAAAAAAAAAAAAAAAAAAAAAAAAAAAAAAAAAAAAAAAAAAAAAAAAAAAAAAAAAAAAAAAAAAAAAAAAAAAAAAAAAAAAAAAAAAAAAAAAAAAAACEAAAAYAAAAFAAAAAQkAAA+CwAAUzQAANgNAAAAAAAAJgAAAAgAAAD/////AAAAAA=="/>
                      </a:ext>
                    </a:extLst>
                  </p:cNvGrpSpPr>
                  <p:nvPr/>
                </p:nvGrpSpPr>
                <p:grpSpPr>
                  <a:xfrm>
                    <a:off x="5854700" y="1827530"/>
                    <a:ext cx="2651125" cy="422910"/>
                    <a:chOff x="5854700" y="1827530"/>
                    <a:chExt cx="2651125" cy="422910"/>
                  </a:xfrm>
                </p:grpSpPr>
                <p:sp>
                  <p:nvSpPr>
                    <p:cNvPr id="113" name="Freeform 28"/>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EDDf4fCA8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4QMG/h8ICAAAAAAAAAAAAAAAAAAAAAAAAAAAAAAAAAAAAAAAAAAA/8wAAn9/fwCvJz4DzMzMAMDA/wB/f38AAAAAAAAAAAAAAAAAAAAAAAAAAAAhAAAAGAAAABQAAAAEJAAAZQsAAKouAAAODQAAAAAAACYAAAAIAAAA//////////8="/>
                        </a:ext>
                      </a:extLst>
                    </p:cNvSpPr>
                    <p:nvPr/>
                  </p:nvSpPr>
                  <p:spPr>
                    <a:xfrm rot="21515818">
                      <a:off x="5854700" y="1852295"/>
                      <a:ext cx="1731010" cy="269875"/>
                    </a:xfrm>
                    <a:custGeom>
                      <a:avLst/>
                      <a:gdLst/>
                      <a:ahLst/>
                      <a:cxnLst/>
                      <a:rect l="0" t="0" r="1731010" b="269875"/>
                      <a:pathLst>
                        <a:path w="1731010" h="269875">
                          <a:moveTo>
                            <a:pt x="0" y="269875"/>
                          </a:moveTo>
                          <a:cubicBezTo>
                            <a:pt x="15184" y="261307"/>
                            <a:pt x="359362" y="132795"/>
                            <a:pt x="546635" y="89958"/>
                          </a:cubicBezTo>
                          <a:cubicBezTo>
                            <a:pt x="733908" y="47120"/>
                            <a:pt x="926242" y="25702"/>
                            <a:pt x="1123638" y="12851"/>
                          </a:cubicBezTo>
                          <a:cubicBezTo>
                            <a:pt x="1321034" y="0"/>
                            <a:pt x="1631679" y="5890"/>
                            <a:pt x="1731010" y="12851"/>
                          </a:cubicBezTo>
                          <a:lnTo>
                            <a:pt x="1720887" y="55153"/>
                          </a:lnTo>
                          <a:cubicBezTo>
                            <a:pt x="1618393" y="62114"/>
                            <a:pt x="1333688" y="38018"/>
                            <a:pt x="1116046" y="55153"/>
                          </a:cubicBezTo>
                          <a:cubicBezTo>
                            <a:pt x="764909" y="72823"/>
                            <a:pt x="631414" y="102809"/>
                            <a:pt x="413772" y="156356"/>
                          </a:cubicBezTo>
                          <a:cubicBezTo>
                            <a:pt x="226499" y="190625"/>
                            <a:pt x="86044" y="246314"/>
                            <a:pt x="0" y="269875"/>
                          </a:cubicBezTo>
                          <a:close/>
                        </a:path>
                      </a:pathLst>
                    </a:custGeom>
                    <a:gradFill flip="none" rotWithShape="0">
                      <a:gsLst>
                        <a:gs pos="0">
                          <a:schemeClr val="accent2"/>
                        </a:gs>
                        <a:gs pos="100000">
                          <a:schemeClr val="folHlink"/>
                        </a:gs>
                      </a:gsLst>
                      <a:lin ang="10800000" scaled="0"/>
                      <a:tileRect/>
                    </a:gradFill>
                    <a:ln>
                      <a:noFill/>
                    </a:ln>
                    <a:effectLst/>
                  </p:spPr>
                </p:sp>
                <p:sp>
                  <p:nvSpPr>
                    <p:cNvPr id="112" name="Freeform 29"/>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h8IDwAAAAg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HwgIAAAAAQAAAAAAAAAAAAAAAAAAAAAAAAAAAAAAAAAAAAAAAAAA/8wAAn9/fwCvJz4DzMzMAMDA/wB/f38AAAAAAAAAAAAAAAAAAAAAAAAAAAAhAAAAGAAAABQAAACbLgAAPgsAAFM0AADYDQAAAAAAACYAAAAIAAAA//////////8="/>
                        </a:ext>
                      </a:extLst>
                    </p:cNvSpPr>
                    <p:nvPr/>
                  </p:nvSpPr>
                  <p:spPr>
                    <a:xfrm rot="21515818">
                      <a:off x="7576185" y="1827530"/>
                      <a:ext cx="929640" cy="422910"/>
                    </a:xfrm>
                    <a:custGeom>
                      <a:avLst/>
                      <a:gdLst/>
                      <a:ahLst/>
                      <a:cxnLst/>
                      <a:rect l="0" t="0" r="929640" b="422910"/>
                      <a:pathLst>
                        <a:path w="929640" h="422910">
                          <a:moveTo>
                            <a:pt x="2628" y="4277"/>
                          </a:moveTo>
                          <a:cubicBezTo>
                            <a:pt x="44669" y="0"/>
                            <a:pt x="153977" y="12832"/>
                            <a:pt x="254876" y="29941"/>
                          </a:cubicBezTo>
                          <a:cubicBezTo>
                            <a:pt x="355775" y="47049"/>
                            <a:pt x="509226" y="73247"/>
                            <a:pt x="608023" y="106930"/>
                          </a:cubicBezTo>
                          <a:cubicBezTo>
                            <a:pt x="706821" y="140614"/>
                            <a:pt x="794057" y="194613"/>
                            <a:pt x="846608" y="230970"/>
                          </a:cubicBezTo>
                          <a:cubicBezTo>
                            <a:pt x="899160" y="267326"/>
                            <a:pt x="915977" y="294059"/>
                            <a:pt x="922808" y="325603"/>
                          </a:cubicBezTo>
                          <a:cubicBezTo>
                            <a:pt x="929640" y="357148"/>
                            <a:pt x="902313" y="418633"/>
                            <a:pt x="887599" y="420771"/>
                          </a:cubicBezTo>
                          <a:cubicBezTo>
                            <a:pt x="872884" y="422910"/>
                            <a:pt x="861323" y="367306"/>
                            <a:pt x="835047" y="337900"/>
                          </a:cubicBezTo>
                          <a:cubicBezTo>
                            <a:pt x="808771" y="308494"/>
                            <a:pt x="771985" y="272673"/>
                            <a:pt x="729943" y="242732"/>
                          </a:cubicBezTo>
                          <a:cubicBezTo>
                            <a:pt x="687902" y="212792"/>
                            <a:pt x="653743" y="184990"/>
                            <a:pt x="582799" y="158257"/>
                          </a:cubicBezTo>
                          <a:cubicBezTo>
                            <a:pt x="511854" y="131524"/>
                            <a:pt x="402546" y="101049"/>
                            <a:pt x="305326" y="81267"/>
                          </a:cubicBezTo>
                          <a:cubicBezTo>
                            <a:pt x="208105" y="61485"/>
                            <a:pt x="50450" y="53465"/>
                            <a:pt x="0" y="40634"/>
                          </a:cubicBezTo>
                          <a:lnTo>
                            <a:pt x="2628" y="4277"/>
                          </a:lnTo>
                          <a:close/>
                        </a:path>
                      </a:pathLst>
                    </a:custGeom>
                    <a:gradFill flip="none" rotWithShape="0">
                      <a:gsLst>
                        <a:gs pos="0">
                          <a:schemeClr val="folHlink"/>
                        </a:gs>
                        <a:gs pos="100000">
                          <a:schemeClr val="bg1"/>
                        </a:gs>
                      </a:gsLst>
                      <a:lin ang="10800000" scaled="0"/>
                      <a:tileRect/>
                    </a:gradFill>
                    <a:ln>
                      <a:noFill/>
                    </a:ln>
                    <a:effectLst/>
                  </p:spPr>
                </p:sp>
              </p:grpSp>
              <p:grpSp>
                <p:nvGrpSpPr>
                  <p:cNvPr id="108" name="Group 30"/>
                  <p:cNvGrpSpPr>
                    <a:extLst>
                      <a:ext uri="smNativeData">
                        <pr:smNativeData xmlns:pr="smNativeData" val="SMDATA_7_gYnAVRMAAAAlAAAAAQAAAA8BAAAAkAAAAEgAAACQAAAASAAAAAAAAAAAAAAAAAAAABcAAAAUAAAAAAAAAAAAAAD/fwAA/38AAAAAAAAJAAAABAAAACCtSS8MAAAAEAAAAAAAAAAAAAAAAAAAAAAAAAAfAAAAVAAAAAAAAAAAAAAAAAAAAAAAAAAAAAAAAAAAAAAAAAAAAAAAAAAAAAAAAAAAAAAAAAAAAAAAAAAAAAAAAAAAAAAAAAAAAAAAAAAAAAAAAAAAAAAAAAAAACEAAAAYAAAAFAAAAKwjAACSCAAA7jEAANALAAAAAAAAJgAAAAgAAAD/////AAAAAA=="/>
                      </a:ext>
                    </a:extLst>
                  </p:cNvGrpSpPr>
                  <p:nvPr/>
                </p:nvGrpSpPr>
                <p:grpSpPr>
                  <a:xfrm>
                    <a:off x="5798820" y="1393190"/>
                    <a:ext cx="2317750" cy="527050"/>
                    <a:chOff x="5798820" y="1393190"/>
                    <a:chExt cx="2317750" cy="527050"/>
                  </a:xfrm>
                </p:grpSpPr>
                <p:sp>
                  <p:nvSpPr>
                    <p:cNvPr id="110" name="Freeform 31"/>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EDDf4fCA8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4QMG/h8ICAAAAAAAAAAAAAAAAAAAAAAAAAAAAAAAAAAAAAAAAAAA/8wAAn9/fwCvJz4DzMzMAMDA/wB/f38AAAAAAAAAAAAAAAAAAAAAAAAAAAAhAAAAGAAAABQAAACsIwAALgoAAActAADQCwAAAAAAACYAAAAIAAAA//////////8="/>
                        </a:ext>
                      </a:extLst>
                    </p:cNvSpPr>
                    <p:nvPr/>
                  </p:nvSpPr>
                  <p:spPr>
                    <a:xfrm rot="20797424">
                      <a:off x="5798820" y="1654810"/>
                      <a:ext cx="1520825" cy="265430"/>
                    </a:xfrm>
                    <a:custGeom>
                      <a:avLst/>
                      <a:gdLst/>
                      <a:ahLst/>
                      <a:cxnLst/>
                      <a:rect l="0" t="0" r="1520825" b="265430"/>
                      <a:pathLst>
                        <a:path w="1520825" h="265430">
                          <a:moveTo>
                            <a:pt x="0" y="265430"/>
                          </a:moveTo>
                          <a:cubicBezTo>
                            <a:pt x="13340" y="257004"/>
                            <a:pt x="315726" y="130608"/>
                            <a:pt x="480260" y="88477"/>
                          </a:cubicBezTo>
                          <a:cubicBezTo>
                            <a:pt x="644794" y="46345"/>
                            <a:pt x="813773" y="25279"/>
                            <a:pt x="987202" y="12640"/>
                          </a:cubicBezTo>
                          <a:cubicBezTo>
                            <a:pt x="1160629" y="0"/>
                            <a:pt x="1433555" y="5793"/>
                            <a:pt x="1520825" y="12640"/>
                          </a:cubicBezTo>
                          <a:lnTo>
                            <a:pt x="1511931" y="54245"/>
                          </a:lnTo>
                          <a:cubicBezTo>
                            <a:pt x="1421882" y="61091"/>
                            <a:pt x="1171746" y="37392"/>
                            <a:pt x="980531" y="54245"/>
                          </a:cubicBezTo>
                          <a:cubicBezTo>
                            <a:pt x="672031" y="71624"/>
                            <a:pt x="554745" y="101116"/>
                            <a:pt x="363530" y="153781"/>
                          </a:cubicBezTo>
                          <a:cubicBezTo>
                            <a:pt x="198996" y="187486"/>
                            <a:pt x="75596" y="242258"/>
                            <a:pt x="0" y="265430"/>
                          </a:cubicBezTo>
                          <a:close/>
                        </a:path>
                      </a:pathLst>
                    </a:custGeom>
                    <a:gradFill flip="none" rotWithShape="0">
                      <a:gsLst>
                        <a:gs pos="0">
                          <a:schemeClr val="accent2"/>
                        </a:gs>
                        <a:gs pos="100000">
                          <a:schemeClr val="folHlink"/>
                        </a:gs>
                      </a:gsLst>
                      <a:lin ang="10800000" scaled="0"/>
                      <a:tileRect/>
                    </a:gradFill>
                    <a:ln>
                      <a:noFill/>
                    </a:ln>
                    <a:effectLst/>
                  </p:spPr>
                </p:sp>
                <p:sp>
                  <p:nvSpPr>
                    <p:cNvPr id="109" name="Freeform 32"/>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h8IDwAAAAg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HwgIAAAAAQAAAAAAAAAAAAAAAAAAAAAAAAAAAAAAAAAAAAAAAAAA/8wAAn9/fwCvJz4DzMzMAMDA/wB/f38AAAAAAAAAAAAAAAAAAAAAAAAAAAAhAAAAGAAAABQAAADoLAAAkggAAO4xAAAjCwAAAAAAACYAAAAIAAAA//////////8="/>
                        </a:ext>
                      </a:extLst>
                    </p:cNvSpPr>
                    <p:nvPr/>
                  </p:nvSpPr>
                  <p:spPr>
                    <a:xfrm rot="20797424">
                      <a:off x="7299960" y="1393190"/>
                      <a:ext cx="816610" cy="417195"/>
                    </a:xfrm>
                    <a:custGeom>
                      <a:avLst/>
                      <a:gdLst/>
                      <a:ahLst/>
                      <a:cxnLst/>
                      <a:rect l="0" t="0" r="816610" b="417195"/>
                      <a:pathLst>
                        <a:path w="816610" h="417195">
                          <a:moveTo>
                            <a:pt x="2308" y="4219"/>
                          </a:moveTo>
                          <a:cubicBezTo>
                            <a:pt x="39238" y="0"/>
                            <a:pt x="135255" y="12658"/>
                            <a:pt x="223887" y="29535"/>
                          </a:cubicBezTo>
                          <a:cubicBezTo>
                            <a:pt x="312518" y="46413"/>
                            <a:pt x="447312" y="72257"/>
                            <a:pt x="534097" y="105485"/>
                          </a:cubicBezTo>
                          <a:cubicBezTo>
                            <a:pt x="620882" y="138713"/>
                            <a:pt x="697511" y="191983"/>
                            <a:pt x="743674" y="227848"/>
                          </a:cubicBezTo>
                          <a:cubicBezTo>
                            <a:pt x="789836" y="263713"/>
                            <a:pt x="804608" y="290085"/>
                            <a:pt x="810609" y="321203"/>
                          </a:cubicBezTo>
                          <a:cubicBezTo>
                            <a:pt x="816610" y="352321"/>
                            <a:pt x="792606" y="412975"/>
                            <a:pt x="779680" y="415085"/>
                          </a:cubicBezTo>
                          <a:cubicBezTo>
                            <a:pt x="766755" y="417195"/>
                            <a:pt x="756599" y="362342"/>
                            <a:pt x="733518" y="333334"/>
                          </a:cubicBezTo>
                          <a:cubicBezTo>
                            <a:pt x="710437" y="304325"/>
                            <a:pt x="678123" y="268987"/>
                            <a:pt x="641193" y="239450"/>
                          </a:cubicBezTo>
                          <a:cubicBezTo>
                            <a:pt x="604264" y="209915"/>
                            <a:pt x="574258" y="182489"/>
                            <a:pt x="511939" y="156118"/>
                          </a:cubicBezTo>
                          <a:cubicBezTo>
                            <a:pt x="449620" y="129747"/>
                            <a:pt x="353603" y="99682"/>
                            <a:pt x="268203" y="80168"/>
                          </a:cubicBezTo>
                          <a:cubicBezTo>
                            <a:pt x="182802" y="60654"/>
                            <a:pt x="44316" y="52742"/>
                            <a:pt x="0" y="40084"/>
                          </a:cubicBezTo>
                          <a:lnTo>
                            <a:pt x="2308" y="4219"/>
                          </a:lnTo>
                          <a:close/>
                        </a:path>
                      </a:pathLst>
                    </a:custGeom>
                    <a:gradFill flip="none" rotWithShape="0">
                      <a:gsLst>
                        <a:gs pos="0">
                          <a:schemeClr val="folHlink"/>
                        </a:gs>
                        <a:gs pos="100000">
                          <a:schemeClr val="bg1"/>
                        </a:gs>
                      </a:gsLst>
                      <a:lin ang="10800000" scaled="0"/>
                      <a:tileRect/>
                    </a:gradFill>
                    <a:ln>
                      <a:noFill/>
                    </a:ln>
                    <a:effectLst/>
                  </p:spPr>
                </p:sp>
              </p:grpSp>
              <p:grpSp>
                <p:nvGrpSpPr>
                  <p:cNvPr id="105" name="Group 33"/>
                  <p:cNvGrpSpPr>
                    <a:extLst>
                      <a:ext uri="smNativeData">
                        <pr:smNativeData xmlns:pr="smNativeData" val="SMDATA_7_gYnAVRMAAAAlAAAAAQAAAA8BAAAAkAAAAEgAAACQAAAASAAAAAAAAAAAAAAAAAAAABcAAAAUAAAAAAAAAAAAAAD/fwAA/38AAAAAAAAJAAAABAAAAIQ2SJ0MAAAAEAAAAAAAAAAAAAAAAAAAAAAAAAAfAAAAVAAAAAAAAAAAAAAAAAAAAAAAAAAAAAAAAAAAAAAAAAAAAAAAAAAAAAAAAAAAAAAAAAAAAAAAAAAAAAAAAAAAAAAAAAAAAAAAAAAAAAAAAAAAAAAAAAAAACEAAAAYAAAAFAAAADgSAAAoDgAAwRsAAM0fAAAAAAAAJgAAAAgAAAD/////AAAAAA=="/>
                      </a:ext>
                    </a:extLst>
                  </p:cNvGrpSpPr>
                  <p:nvPr/>
                </p:nvGrpSpPr>
                <p:grpSpPr>
                  <a:xfrm>
                    <a:off x="2961640" y="2301240"/>
                    <a:ext cx="1550035" cy="2868295"/>
                    <a:chOff x="2961640" y="2301240"/>
                    <a:chExt cx="1550035" cy="2868295"/>
                  </a:xfrm>
                </p:grpSpPr>
                <p:sp>
                  <p:nvSpPr>
                    <p:cNvPr id="107" name="Freeform 34"/>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h8ID//hAw0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HwgI/+EDBgAAAAAAAAAAAAAAAAAAAAAAAAAAAAAAAAAAAAAAAAAA/8wAAn9/fwCvJz4DzMzMAMDA/wB/f38AAAAAAAAAAAAAAAAAAAAAAAAAAAAhAAAAGAAAABQAAABjGQAAKA4AAMEbAAA8GwAAAAAAACYAAAAIAAAA//////////8="/>
                        </a:ext>
                      </a:extLst>
                    </p:cNvSpPr>
                    <p:nvPr/>
                  </p:nvSpPr>
                  <p:spPr>
                    <a:xfrm rot="18888117" flipH="1">
                      <a:off x="3256280" y="3171825"/>
                      <a:ext cx="2125980" cy="384810"/>
                    </a:xfrm>
                    <a:custGeom>
                      <a:avLst/>
                      <a:gdLst/>
                      <a:ahLst/>
                      <a:cxnLst/>
                      <a:rect l="0" t="0" r="2125980" b="384810"/>
                      <a:pathLst>
                        <a:path w="2125980" h="384810">
                          <a:moveTo>
                            <a:pt x="0" y="384810"/>
                          </a:moveTo>
                          <a:cubicBezTo>
                            <a:pt x="18649" y="372594"/>
                            <a:pt x="441358" y="189351"/>
                            <a:pt x="671362" y="128270"/>
                          </a:cubicBezTo>
                          <a:cubicBezTo>
                            <a:pt x="901366" y="67189"/>
                            <a:pt x="1137586" y="36649"/>
                            <a:pt x="1380022" y="18324"/>
                          </a:cubicBezTo>
                          <a:cubicBezTo>
                            <a:pt x="1622458" y="0"/>
                            <a:pt x="2003985" y="8399"/>
                            <a:pt x="2125980" y="18324"/>
                          </a:cubicBezTo>
                          <a:lnTo>
                            <a:pt x="2113547" y="78642"/>
                          </a:lnTo>
                          <a:cubicBezTo>
                            <a:pt x="1987667" y="88567"/>
                            <a:pt x="1637999" y="54209"/>
                            <a:pt x="1370698" y="78642"/>
                          </a:cubicBezTo>
                          <a:cubicBezTo>
                            <a:pt x="939441" y="103838"/>
                            <a:pt x="775485" y="146594"/>
                            <a:pt x="508184" y="222945"/>
                          </a:cubicBezTo>
                          <a:cubicBezTo>
                            <a:pt x="278180" y="271810"/>
                            <a:pt x="105677" y="351215"/>
                            <a:pt x="0" y="384810"/>
                          </a:cubicBezTo>
                          <a:close/>
                        </a:path>
                      </a:pathLst>
                    </a:custGeom>
                    <a:gradFill flip="none" rotWithShape="0">
                      <a:gsLst>
                        <a:gs pos="0">
                          <a:schemeClr val="folHlink"/>
                        </a:gs>
                        <a:gs pos="100000">
                          <a:schemeClr val="accent2"/>
                        </a:gs>
                      </a:gsLst>
                      <a:lin ang="10800000" scaled="0"/>
                      <a:tileRect/>
                    </a:gradFill>
                    <a:ln>
                      <a:noFill/>
                    </a:ln>
                    <a:effectLst/>
                  </p:spPr>
                </p:sp>
                <p:sp>
                  <p:nvSpPr>
                    <p:cNvPr id="106" name="Freeform 35"/>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h8IDwAAAAgAAAAAAAAAAAAAAAAAAAAAAAAAAAAAAAAAAAAAeAAAAAEAAABAAAAAAAAAAGQAAAB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HwgIAAAAAQAAAAAAAAAAAAAAAAAAAAAAAAAAAAAAAAAAAAAAAAAA/8wAAn9/fwCvJz4DzMzMAMDA/wB/f38AAAAAAAAAAAAAAAAAAAAAAAAAAAAhAAAAGAAAABQAAAA4EgAAyRgAAPAVAADNHwAAAAAAACYAAAAIAAAA//////////8="/>
                        </a:ext>
                      </a:extLst>
                    </p:cNvSpPr>
                    <p:nvPr/>
                  </p:nvSpPr>
                  <p:spPr>
                    <a:xfrm rot="18888117" flipH="1">
                      <a:off x="2693670" y="4297045"/>
                      <a:ext cx="1140460" cy="604520"/>
                    </a:xfrm>
                    <a:custGeom>
                      <a:avLst/>
                      <a:gdLst/>
                      <a:ahLst/>
                      <a:cxnLst/>
                      <a:rect l="0" t="0" r="1140460" b="604520"/>
                      <a:pathLst>
                        <a:path w="1140460" h="604520">
                          <a:moveTo>
                            <a:pt x="3223" y="6114"/>
                          </a:moveTo>
                          <a:cubicBezTo>
                            <a:pt x="54799" y="0"/>
                            <a:pt x="188895" y="18342"/>
                            <a:pt x="312676" y="42798"/>
                          </a:cubicBezTo>
                          <a:cubicBezTo>
                            <a:pt x="436456" y="67254"/>
                            <a:pt x="624706" y="104702"/>
                            <a:pt x="745909" y="152850"/>
                          </a:cubicBezTo>
                          <a:cubicBezTo>
                            <a:pt x="867111" y="200997"/>
                            <a:pt x="974129" y="278186"/>
                            <a:pt x="1038599" y="330155"/>
                          </a:cubicBezTo>
                          <a:cubicBezTo>
                            <a:pt x="1103068" y="382124"/>
                            <a:pt x="1123698" y="420336"/>
                            <a:pt x="1132079" y="465427"/>
                          </a:cubicBezTo>
                          <a:cubicBezTo>
                            <a:pt x="1140460" y="510518"/>
                            <a:pt x="1106936" y="598406"/>
                            <a:pt x="1088885" y="601463"/>
                          </a:cubicBezTo>
                          <a:cubicBezTo>
                            <a:pt x="1070833" y="604520"/>
                            <a:pt x="1056650" y="525038"/>
                            <a:pt x="1024415" y="483005"/>
                          </a:cubicBezTo>
                          <a:cubicBezTo>
                            <a:pt x="992181" y="440971"/>
                            <a:pt x="947052" y="389766"/>
                            <a:pt x="895477" y="346968"/>
                          </a:cubicBezTo>
                          <a:cubicBezTo>
                            <a:pt x="843902" y="304171"/>
                            <a:pt x="801997" y="264430"/>
                            <a:pt x="714963" y="226217"/>
                          </a:cubicBezTo>
                          <a:cubicBezTo>
                            <a:pt x="627930" y="188005"/>
                            <a:pt x="493834" y="144443"/>
                            <a:pt x="374566" y="116166"/>
                          </a:cubicBezTo>
                          <a:cubicBezTo>
                            <a:pt x="255298" y="87888"/>
                            <a:pt x="61890" y="76425"/>
                            <a:pt x="0" y="58083"/>
                          </a:cubicBezTo>
                          <a:lnTo>
                            <a:pt x="3223" y="6114"/>
                          </a:lnTo>
                          <a:close/>
                        </a:path>
                      </a:pathLst>
                    </a:custGeom>
                    <a:gradFill flip="none" rotWithShape="0">
                      <a:gsLst>
                        <a:gs pos="0">
                          <a:schemeClr val="folHlink"/>
                        </a:gs>
                        <a:gs pos="100000">
                          <a:schemeClr val="bg1"/>
                        </a:gs>
                      </a:gsLst>
                      <a:lin ang="16200000" scaled="0"/>
                      <a:tileRect/>
                    </a:gradFill>
                    <a:ln>
                      <a:noFill/>
                    </a:ln>
                    <a:effectLst/>
                  </p:spPr>
                </p:sp>
              </p:grpSp>
              <p:grpSp>
                <p:nvGrpSpPr>
                  <p:cNvPr id="102" name="Group 36"/>
                  <p:cNvGrpSpPr>
                    <a:extLst>
                      <a:ext uri="smNativeData">
                        <pr:smNativeData xmlns:pr="smNativeData" val="SMDATA_7_gYnAVRMAAAAlAAAAAQAAAA8BAAAAkAAAAEgAAACQAAAASAAAAAAAAAAAAAAAAAAAABcAAAAUAAAAAAAAAAAAAAD/fwAA/38AAAAAAAAJAAAABAAAAOoG7/sMAAAAEAAAAAAAAAAAAAAAAAAAAAAAAAAfAAAAVAAAAAAAAAAAAAAAAAAAAAAAAAAAAAAAAAAAAAAAAAAAAAAAAAAAAAAAAAAAAAAAAAAAAAAAAAAAAAAAAAAAAAAAAAAAAAAAAAAAAAAAAAAAAAAAAAAAACEAAAAYAAAAFAAAAFkNAABGEgAACCAAAGEcAAAAAAAAJgAAAAgAAAD/////AAAAAA=="/>
                      </a:ext>
                    </a:extLst>
                  </p:cNvGrpSpPr>
                  <p:nvPr/>
                </p:nvGrpSpPr>
                <p:grpSpPr>
                  <a:xfrm>
                    <a:off x="2169795" y="2970530"/>
                    <a:ext cx="3037205" cy="1642745"/>
                    <a:chOff x="2169795" y="2970530"/>
                    <a:chExt cx="3037205" cy="1642745"/>
                  </a:xfrm>
                </p:grpSpPr>
                <p:sp>
                  <p:nvSpPr>
                    <p:cNvPr id="104" name="Freeform 37"/>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h8ID//hAw0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HwgI/+EDBgAAAAAAAAAAAAAAAAAAAAAAAAAAAAAAAAAAAAAAAAAA/8wAAn9/fwCvJz4DzMzMAMDA/wB/f38AAAAAAAAAAAAAAAAAAAAAAAAAAAAhAAAAGAAAABQAAABFEgAARhIAAAggAADoFAAAAAAAACYAAAAIAAAA//////////8="/>
                        </a:ext>
                      </a:extLst>
                    </p:cNvSpPr>
                    <p:nvPr/>
                  </p:nvSpPr>
                  <p:spPr>
                    <a:xfrm rot="19495919" flipH="1">
                      <a:off x="2969895" y="2970530"/>
                      <a:ext cx="2237105" cy="427990"/>
                    </a:xfrm>
                    <a:custGeom>
                      <a:avLst/>
                      <a:gdLst/>
                      <a:ahLst/>
                      <a:cxnLst/>
                      <a:rect l="0" t="0" r="2237105" b="427990"/>
                      <a:pathLst>
                        <a:path w="2237105" h="427990">
                          <a:moveTo>
                            <a:pt x="0" y="427990"/>
                          </a:moveTo>
                          <a:cubicBezTo>
                            <a:pt x="19623" y="414403"/>
                            <a:pt x="464428" y="210598"/>
                            <a:pt x="706454" y="142663"/>
                          </a:cubicBezTo>
                          <a:cubicBezTo>
                            <a:pt x="948480" y="74728"/>
                            <a:pt x="1197047" y="40761"/>
                            <a:pt x="1452155" y="20380"/>
                          </a:cubicBezTo>
                          <a:cubicBezTo>
                            <a:pt x="1707264" y="0"/>
                            <a:pt x="2108733" y="9341"/>
                            <a:pt x="2237105" y="20380"/>
                          </a:cubicBezTo>
                          <a:lnTo>
                            <a:pt x="2224022" y="87466"/>
                          </a:lnTo>
                          <a:cubicBezTo>
                            <a:pt x="2091562" y="98506"/>
                            <a:pt x="1723617" y="60292"/>
                            <a:pt x="1442344" y="87466"/>
                          </a:cubicBezTo>
                          <a:cubicBezTo>
                            <a:pt x="988545" y="115489"/>
                            <a:pt x="816020" y="163044"/>
                            <a:pt x="534746" y="247962"/>
                          </a:cubicBezTo>
                          <a:cubicBezTo>
                            <a:pt x="292720" y="302310"/>
                            <a:pt x="111201" y="390626"/>
                            <a:pt x="0" y="427990"/>
                          </a:cubicBezTo>
                          <a:close/>
                        </a:path>
                      </a:pathLst>
                    </a:custGeom>
                    <a:gradFill flip="none" rotWithShape="0">
                      <a:gsLst>
                        <a:gs pos="0">
                          <a:schemeClr val="folHlink"/>
                        </a:gs>
                        <a:gs pos="100000">
                          <a:schemeClr val="accent2"/>
                        </a:gs>
                      </a:gsLst>
                      <a:lin ang="10800000" scaled="0"/>
                      <a:tileRect/>
                    </a:gradFill>
                    <a:ln>
                      <a:noFill/>
                    </a:ln>
                    <a:effectLst/>
                  </p:spPr>
                </p:sp>
                <p:sp>
                  <p:nvSpPr>
                    <p:cNvPr id="103" name="Freeform 38"/>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h8IDwAAAAgAAAAAAAAAAAAAAAAAAAAAAAAAAAAAAAAAAAAAeAAAAAEAAABAAAAAAAAAAGQAAAB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HwgIAAAAAQAAAAAAAAAAAAAAAAAAAAAAAAAAAAAAAAAAAAAAAAAA/8wAAn9/fwCvJz4DzMzMAMDA/wB/f38AAAAAAAAAAAAAAAAAAAAAAAAAAAAhAAAAGAAAABQAAABZDQAAPxgAALwUAABhHAAAAAAAACYAAAAIAAAA//////////8="/>
                        </a:ext>
                      </a:extLst>
                    </p:cNvSpPr>
                    <p:nvPr/>
                  </p:nvSpPr>
                  <p:spPr>
                    <a:xfrm rot="19495919" flipH="1">
                      <a:off x="2169795" y="3941445"/>
                      <a:ext cx="1200785" cy="671830"/>
                    </a:xfrm>
                    <a:custGeom>
                      <a:avLst/>
                      <a:gdLst/>
                      <a:ahLst/>
                      <a:cxnLst/>
                      <a:rect l="0" t="0" r="1200785" b="671830"/>
                      <a:pathLst>
                        <a:path w="1200785" h="671830">
                          <a:moveTo>
                            <a:pt x="3393" y="6795"/>
                          </a:moveTo>
                          <a:cubicBezTo>
                            <a:pt x="57697" y="0"/>
                            <a:pt x="198886" y="20384"/>
                            <a:pt x="329214" y="47563"/>
                          </a:cubicBezTo>
                          <a:cubicBezTo>
                            <a:pt x="459542" y="74742"/>
                            <a:pt x="657750" y="116360"/>
                            <a:pt x="785363" y="169869"/>
                          </a:cubicBezTo>
                          <a:cubicBezTo>
                            <a:pt x="912976" y="223377"/>
                            <a:pt x="1025656" y="309161"/>
                            <a:pt x="1093535" y="366916"/>
                          </a:cubicBezTo>
                          <a:cubicBezTo>
                            <a:pt x="1161415" y="424671"/>
                            <a:pt x="1183136" y="467138"/>
                            <a:pt x="1191960" y="517250"/>
                          </a:cubicBezTo>
                          <a:cubicBezTo>
                            <a:pt x="1200785" y="567361"/>
                            <a:pt x="1165487" y="665035"/>
                            <a:pt x="1146481" y="668433"/>
                          </a:cubicBezTo>
                          <a:cubicBezTo>
                            <a:pt x="1127475" y="671830"/>
                            <a:pt x="1112541" y="583498"/>
                            <a:pt x="1078602" y="536785"/>
                          </a:cubicBezTo>
                          <a:cubicBezTo>
                            <a:pt x="1044662" y="490071"/>
                            <a:pt x="997147" y="433165"/>
                            <a:pt x="942843" y="385602"/>
                          </a:cubicBezTo>
                          <a:cubicBezTo>
                            <a:pt x="888540" y="338038"/>
                            <a:pt x="844418" y="293873"/>
                            <a:pt x="752781" y="251405"/>
                          </a:cubicBezTo>
                          <a:cubicBezTo>
                            <a:pt x="661144" y="208938"/>
                            <a:pt x="519955" y="160526"/>
                            <a:pt x="394378" y="129100"/>
                          </a:cubicBezTo>
                          <a:cubicBezTo>
                            <a:pt x="268802" y="97674"/>
                            <a:pt x="65164" y="84934"/>
                            <a:pt x="0" y="64550"/>
                          </a:cubicBezTo>
                          <a:lnTo>
                            <a:pt x="3393" y="6795"/>
                          </a:lnTo>
                          <a:close/>
                        </a:path>
                      </a:pathLst>
                    </a:custGeom>
                    <a:gradFill flip="none" rotWithShape="0">
                      <a:gsLst>
                        <a:gs pos="0">
                          <a:schemeClr val="folHlink"/>
                        </a:gs>
                        <a:gs pos="100000">
                          <a:schemeClr val="bg1"/>
                        </a:gs>
                      </a:gsLst>
                      <a:lin ang="16200000" scaled="0"/>
                      <a:tileRect/>
                    </a:gradFill>
                    <a:ln>
                      <a:noFill/>
                    </a:ln>
                    <a:effectLst/>
                  </p:spPr>
                </p:sp>
              </p:grpSp>
              <p:grpSp>
                <p:nvGrpSpPr>
                  <p:cNvPr id="99" name="Group 39"/>
                  <p:cNvGrpSpPr>
                    <a:extLst>
                      <a:ext uri="smNativeData">
                        <pr:smNativeData xmlns:pr="smNativeData" val="SMDATA_7_gYnAVRMAAAAlAAAAAQAAAA8BAAAAkAAAAEgAAACQAAAASAAAAAAAAAAAAAAAAAAAABcAAAAUAAAAAAAAAAAAAAD/fwAA/38AAAAAAAAJAAAABAAAALVbMVYMAAAAEAAAAAAAAAAAAAAAAAAAAAAAAAAfAAAAVAAAAAAAAAAAAAAAAAAAAAAAAAAAAAAAAAAAAAAAAAAAAAAAAAAAAAAAAAAAAAAAAAAAAAAAAAAAAAAAAAAAAAAAAAAAAAAAAAAAAAAAAAAAAAAAAAAAACEAAAAYAAAAFAAAAP4MAADbEAAAyB8AAO0YAAAAAAAAJgAAAAgAAAD/////AAAAAA=="/>
                      </a:ext>
                    </a:extLst>
                  </p:cNvGrpSpPr>
                  <p:nvPr/>
                </p:nvGrpSpPr>
                <p:grpSpPr>
                  <a:xfrm>
                    <a:off x="2112010" y="2740025"/>
                    <a:ext cx="3054350" cy="1311910"/>
                    <a:chOff x="2112010" y="2740025"/>
                    <a:chExt cx="3054350" cy="1311910"/>
                  </a:xfrm>
                </p:grpSpPr>
                <p:sp>
                  <p:nvSpPr>
                    <p:cNvPr id="101" name="Freeform 40"/>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h8ID//hAw0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HwgI/+EDBgAAAAAAAAAAAAAAAAAAAAAAAAAAAAAAAAAAAAAAAAAA/8wAAn9/fwCvJz4DzMzMAMDA/wB/f38AAAAAAAAAAAAAAAAAAAAAAAAAAAAhAAAAGAAAABQAAACdEgAA2xAAAMgfAAApEwAAAAAAACYAAAAIAAAA//////////8="/>
                        </a:ext>
                      </a:extLst>
                    </p:cNvSpPr>
                    <p:nvPr/>
                  </p:nvSpPr>
                  <p:spPr>
                    <a:xfrm rot="20017086" flipH="1">
                      <a:off x="3025775" y="2740025"/>
                      <a:ext cx="2140585" cy="374650"/>
                    </a:xfrm>
                    <a:custGeom>
                      <a:avLst/>
                      <a:gdLst/>
                      <a:ahLst/>
                      <a:cxnLst/>
                      <a:rect l="0" t="0" r="2140585" b="374650"/>
                      <a:pathLst>
                        <a:path w="2140585" h="374650">
                          <a:moveTo>
                            <a:pt x="0" y="374650"/>
                          </a:moveTo>
                          <a:cubicBezTo>
                            <a:pt x="18777" y="362756"/>
                            <a:pt x="444390" y="184352"/>
                            <a:pt x="675974" y="124883"/>
                          </a:cubicBezTo>
                          <a:cubicBezTo>
                            <a:pt x="907557" y="65415"/>
                            <a:pt x="1145400" y="35681"/>
                            <a:pt x="1389502" y="17840"/>
                          </a:cubicBezTo>
                          <a:cubicBezTo>
                            <a:pt x="1633604" y="0"/>
                            <a:pt x="2017751" y="8177"/>
                            <a:pt x="2140585" y="17840"/>
                          </a:cubicBezTo>
                          <a:lnTo>
                            <a:pt x="2128066" y="76565"/>
                          </a:lnTo>
                          <a:cubicBezTo>
                            <a:pt x="2001321" y="86229"/>
                            <a:pt x="1649251" y="52778"/>
                            <a:pt x="1380114" y="76565"/>
                          </a:cubicBezTo>
                          <a:cubicBezTo>
                            <a:pt x="945894" y="101096"/>
                            <a:pt x="780812" y="142724"/>
                            <a:pt x="511674" y="217059"/>
                          </a:cubicBezTo>
                          <a:cubicBezTo>
                            <a:pt x="280091" y="264634"/>
                            <a:pt x="106403" y="341942"/>
                            <a:pt x="0" y="374650"/>
                          </a:cubicBezTo>
                          <a:close/>
                        </a:path>
                      </a:pathLst>
                    </a:custGeom>
                    <a:gradFill flip="none" rotWithShape="0">
                      <a:gsLst>
                        <a:gs pos="0">
                          <a:schemeClr val="folHlink"/>
                        </a:gs>
                        <a:gs pos="100000">
                          <a:schemeClr val="accent2"/>
                        </a:gs>
                      </a:gsLst>
                      <a:lin ang="10800000" scaled="0"/>
                      <a:tileRect/>
                    </a:gradFill>
                    <a:ln>
                      <a:noFill/>
                    </a:ln>
                    <a:effectLst/>
                  </p:spPr>
                </p:sp>
                <p:sp>
                  <p:nvSpPr>
                    <p:cNvPr id="100" name="Freeform 41"/>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AAAACP4fCA8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B/h8ICAAAAAAAAAAAAAAAAAAAAAAAAAAAAAAAAAAAAAAAAAAA/8wAAn9/fwCvJz4DzMzMAMDA/wB/f38AAAAAAAAAAAAAAAAAAAAAAAAAAAAhAAAAGAAAABQAAAD+DAAAURUAABAUAADtGAAAAAAAACYAAAAIAAAA//////////8="/>
                        </a:ext>
                      </a:extLst>
                    </p:cNvSpPr>
                    <p:nvPr/>
                  </p:nvSpPr>
                  <p:spPr>
                    <a:xfrm rot="20017086" flipH="1">
                      <a:off x="2112010" y="3465195"/>
                      <a:ext cx="1149350" cy="586740"/>
                    </a:xfrm>
                    <a:custGeom>
                      <a:avLst/>
                      <a:gdLst/>
                      <a:ahLst/>
                      <a:cxnLst/>
                      <a:rect l="0" t="0" r="1149350" b="586740"/>
                      <a:pathLst>
                        <a:path w="1149350" h="586740">
                          <a:moveTo>
                            <a:pt x="3249" y="5934"/>
                          </a:moveTo>
                          <a:cubicBezTo>
                            <a:pt x="55226" y="0"/>
                            <a:pt x="190367" y="17802"/>
                            <a:pt x="315113" y="41539"/>
                          </a:cubicBezTo>
                          <a:cubicBezTo>
                            <a:pt x="439859" y="65276"/>
                            <a:pt x="629576" y="101622"/>
                            <a:pt x="751723" y="148354"/>
                          </a:cubicBezTo>
                          <a:cubicBezTo>
                            <a:pt x="873870" y="195085"/>
                            <a:pt x="981723" y="270004"/>
                            <a:pt x="1046695" y="320445"/>
                          </a:cubicBezTo>
                          <a:cubicBezTo>
                            <a:pt x="1111666" y="370885"/>
                            <a:pt x="1132457" y="407973"/>
                            <a:pt x="1140904" y="451738"/>
                          </a:cubicBezTo>
                          <a:cubicBezTo>
                            <a:pt x="1149350" y="495502"/>
                            <a:pt x="1115565" y="580806"/>
                            <a:pt x="1097373" y="583773"/>
                          </a:cubicBezTo>
                          <a:cubicBezTo>
                            <a:pt x="1079181" y="586740"/>
                            <a:pt x="1064887" y="509596"/>
                            <a:pt x="1032401" y="468799"/>
                          </a:cubicBezTo>
                          <a:cubicBezTo>
                            <a:pt x="999915" y="428001"/>
                            <a:pt x="954435" y="378303"/>
                            <a:pt x="902457" y="336764"/>
                          </a:cubicBezTo>
                          <a:cubicBezTo>
                            <a:pt x="850480" y="295224"/>
                            <a:pt x="808248" y="256652"/>
                            <a:pt x="720537" y="219564"/>
                          </a:cubicBezTo>
                          <a:cubicBezTo>
                            <a:pt x="632825" y="182475"/>
                            <a:pt x="497683" y="140195"/>
                            <a:pt x="377486" y="112749"/>
                          </a:cubicBezTo>
                          <a:cubicBezTo>
                            <a:pt x="257288" y="85304"/>
                            <a:pt x="62373" y="74177"/>
                            <a:pt x="0" y="56375"/>
                          </a:cubicBezTo>
                          <a:lnTo>
                            <a:pt x="3249" y="5934"/>
                          </a:lnTo>
                          <a:close/>
                        </a:path>
                      </a:pathLst>
                    </a:custGeom>
                    <a:gradFill flip="none" rotWithShape="0">
                      <a:gsLst>
                        <a:gs pos="0">
                          <a:schemeClr val="bg1"/>
                        </a:gs>
                        <a:gs pos="100000">
                          <a:schemeClr val="folHlink"/>
                        </a:gs>
                      </a:gsLst>
                      <a:lin ang="10800000" scaled="0"/>
                      <a:tileRect/>
                    </a:gradFill>
                    <a:ln>
                      <a:noFill/>
                    </a:ln>
                    <a:effectLst/>
                  </p:spPr>
                </p:sp>
              </p:grpSp>
              <p:grpSp>
                <p:nvGrpSpPr>
                  <p:cNvPr id="96" name="Group 42"/>
                  <p:cNvGrpSpPr>
                    <a:extLst>
                      <a:ext uri="smNativeData">
                        <pr:smNativeData xmlns:pr="smNativeData" val="SMDATA_7_gYnAVRMAAAAlAAAAAQAAAA8BAAAAkAAAAEgAAACQAAAASAAAAAAAAAAAAAAAAAAAABcAAAAUAAAAAAAAAAAAAAD/fwAA/38AAAAAAAAJAAAABAAAAK20gxAMAAAAEAAAAAAAAAAAAAAAAAAAAAAAAAAfAAAAVAAAAAAAAAAAAAAAAAAAAAAAAAAAAAAAAAAAAAAAAAAAAAAAAAAAAAAAAAAAAAAAAAAAAAAAAAAAAAAAAAAAAAAAAAAAAAAAAAAAAAAAAAAAAAAAAAAAACEAAAAYAAAAFAAAANMMAABeDwAAlB8AAGcWAAAAAAAAJgAAAAgAAAD/////AAAAAA=="/>
                      </a:ext>
                    </a:extLst>
                  </p:cNvGrpSpPr>
                  <p:nvPr/>
                </p:nvGrpSpPr>
                <p:grpSpPr>
                  <a:xfrm>
                    <a:off x="2084705" y="2498090"/>
                    <a:ext cx="3048635" cy="1143635"/>
                    <a:chOff x="2084705" y="2498090"/>
                    <a:chExt cx="3048635" cy="1143635"/>
                  </a:xfrm>
                </p:grpSpPr>
                <p:sp>
                  <p:nvSpPr>
                    <p:cNvPr id="98" name="Freeform 43"/>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h8ID//hAw0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HwgI/+EDBgAAAAAAAAAAAAAAAAAAAAAAAAAAAAAAAAAAAAAAAAAA/8wAAn9/fwCvJz4DzMzMAMDA/wB/f38AAAAAAAAAAAAAAAAAAAAAAAAAAAAhAAAAGAAAABQAAADbEgAAXg8AAJQfAADpEQAAAAAAACYAAAAIAAAA//////////8="/>
                        </a:ext>
                      </a:extLst>
                    </p:cNvSpPr>
                    <p:nvPr/>
                  </p:nvSpPr>
                  <p:spPr>
                    <a:xfrm rot="20519638" flipH="1">
                      <a:off x="3065145" y="2498090"/>
                      <a:ext cx="2068195" cy="413385"/>
                    </a:xfrm>
                    <a:custGeom>
                      <a:avLst/>
                      <a:gdLst/>
                      <a:ahLst/>
                      <a:cxnLst/>
                      <a:rect l="0" t="0" r="2068195" b="413385"/>
                      <a:pathLst>
                        <a:path w="2068195" h="413385">
                          <a:moveTo>
                            <a:pt x="0" y="413385"/>
                          </a:moveTo>
                          <a:cubicBezTo>
                            <a:pt x="18142" y="400261"/>
                            <a:pt x="429362" y="203411"/>
                            <a:pt x="653114" y="137795"/>
                          </a:cubicBezTo>
                          <a:cubicBezTo>
                            <a:pt x="876866" y="72178"/>
                            <a:pt x="1106665" y="39370"/>
                            <a:pt x="1342512" y="19685"/>
                          </a:cubicBezTo>
                          <a:cubicBezTo>
                            <a:pt x="1578359" y="0"/>
                            <a:pt x="1949515" y="9022"/>
                            <a:pt x="2068195" y="19685"/>
                          </a:cubicBezTo>
                          <a:lnTo>
                            <a:pt x="2056100" y="84481"/>
                          </a:lnTo>
                          <a:cubicBezTo>
                            <a:pt x="1933641" y="95144"/>
                            <a:pt x="1593477" y="58234"/>
                            <a:pt x="1333441" y="84481"/>
                          </a:cubicBezTo>
                          <a:cubicBezTo>
                            <a:pt x="913906" y="111547"/>
                            <a:pt x="754407" y="157480"/>
                            <a:pt x="494371" y="239500"/>
                          </a:cubicBezTo>
                          <a:cubicBezTo>
                            <a:pt x="270619" y="291994"/>
                            <a:pt x="102805" y="377295"/>
                            <a:pt x="0" y="413385"/>
                          </a:cubicBezTo>
                          <a:close/>
                        </a:path>
                      </a:pathLst>
                    </a:custGeom>
                    <a:gradFill flip="none" rotWithShape="0">
                      <a:gsLst>
                        <a:gs pos="0">
                          <a:schemeClr val="folHlink"/>
                        </a:gs>
                        <a:gs pos="100000">
                          <a:schemeClr val="accent2"/>
                        </a:gs>
                      </a:gsLst>
                      <a:lin ang="10800000" scaled="0"/>
                      <a:tileRect/>
                    </a:gradFill>
                    <a:ln>
                      <a:noFill/>
                    </a:ln>
                    <a:effectLst/>
                  </p:spPr>
                </p:sp>
                <p:sp>
                  <p:nvSpPr>
                    <p:cNvPr id="97" name="Freeform 44"/>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AAAACP4fCA8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B/h8ICAAAAAAAAAAAAAAAAAAAAAAAAAAAAAAAAAAAAAAAAAAA/8wAAn9/fwCvJz4DzMzMAMDA/wB/f38AAAAAAAAAAAAAAAAAAAAAAAAAAAAhAAAAGAAAABQAAADTDAAAaRIAAKkTAABnFgAAAAAAACYAAAAIAAAA//////////8="/>
                        </a:ext>
                      </a:extLst>
                    </p:cNvSpPr>
                    <p:nvPr/>
                  </p:nvSpPr>
                  <p:spPr>
                    <a:xfrm rot="20519638" flipH="1">
                      <a:off x="2084705" y="2992755"/>
                      <a:ext cx="1111250" cy="648970"/>
                    </a:xfrm>
                    <a:custGeom>
                      <a:avLst/>
                      <a:gdLst/>
                      <a:ahLst/>
                      <a:cxnLst/>
                      <a:rect l="0" t="0" r="1111250" b="648970"/>
                      <a:pathLst>
                        <a:path w="1111250" h="648970">
                          <a:moveTo>
                            <a:pt x="3141" y="6564"/>
                          </a:moveTo>
                          <a:cubicBezTo>
                            <a:pt x="53395" y="0"/>
                            <a:pt x="184057" y="19691"/>
                            <a:pt x="304667" y="45945"/>
                          </a:cubicBezTo>
                          <a:cubicBezTo>
                            <a:pt x="425278" y="72199"/>
                            <a:pt x="608706" y="112401"/>
                            <a:pt x="726804" y="164088"/>
                          </a:cubicBezTo>
                          <a:cubicBezTo>
                            <a:pt x="844902" y="215776"/>
                            <a:pt x="949180" y="298641"/>
                            <a:pt x="1011998" y="354431"/>
                          </a:cubicBezTo>
                          <a:cubicBezTo>
                            <a:pt x="1074816" y="410221"/>
                            <a:pt x="1094917" y="451243"/>
                            <a:pt x="1103084" y="499649"/>
                          </a:cubicBezTo>
                          <a:cubicBezTo>
                            <a:pt x="1111250" y="548056"/>
                            <a:pt x="1078585" y="642406"/>
                            <a:pt x="1060996" y="645688"/>
                          </a:cubicBezTo>
                          <a:cubicBezTo>
                            <a:pt x="1043407" y="648970"/>
                            <a:pt x="1029587" y="563644"/>
                            <a:pt x="998178" y="518520"/>
                          </a:cubicBezTo>
                          <a:cubicBezTo>
                            <a:pt x="966769" y="473395"/>
                            <a:pt x="922796" y="418426"/>
                            <a:pt x="872542" y="372481"/>
                          </a:cubicBezTo>
                          <a:cubicBezTo>
                            <a:pt x="822287" y="326536"/>
                            <a:pt x="781456" y="283873"/>
                            <a:pt x="696651" y="242851"/>
                          </a:cubicBezTo>
                          <a:cubicBezTo>
                            <a:pt x="611847" y="201829"/>
                            <a:pt x="481186" y="155064"/>
                            <a:pt x="364972" y="124707"/>
                          </a:cubicBezTo>
                          <a:cubicBezTo>
                            <a:pt x="248759" y="94351"/>
                            <a:pt x="60305" y="82044"/>
                            <a:pt x="0" y="62354"/>
                          </a:cubicBezTo>
                          <a:lnTo>
                            <a:pt x="3141" y="6564"/>
                          </a:lnTo>
                          <a:close/>
                        </a:path>
                      </a:pathLst>
                    </a:custGeom>
                    <a:gradFill flip="none" rotWithShape="0">
                      <a:gsLst>
                        <a:gs pos="0">
                          <a:schemeClr val="bg1"/>
                        </a:gs>
                        <a:gs pos="100000">
                          <a:schemeClr val="folHlink"/>
                        </a:gs>
                      </a:gsLst>
                      <a:lin ang="10800000" scaled="0"/>
                      <a:tileRect/>
                    </a:gradFill>
                    <a:ln>
                      <a:noFill/>
                    </a:ln>
                    <a:effectLst/>
                  </p:spPr>
                </p:sp>
              </p:grpSp>
              <p:grpSp>
                <p:nvGrpSpPr>
                  <p:cNvPr id="93" name="Group 45"/>
                  <p:cNvGrpSpPr>
                    <a:extLst>
                      <a:ext uri="smNativeData">
                        <pr:smNativeData xmlns:pr="smNativeData" val="SMDATA_7_gYnAVRMAAAAlAAAAAQAAAA8BAAAAkAAAAEgAAACQAAAASAAAAAAAAAAAAAAAAAAAABcAAAAUAAAAAAAAAAAAAAD/fwAA/38AAAAAAAAJAAAABAAAABKBLmIMAAAAEAAAAAAAAAAAAAAAAAAAAAAAAAAfAAAAVAAAAAAAAAAAAAAAAAAAAAAAAAAAAAAAAAAAAAAAAAAAAAAAAAAAAAAAAAAAAAAAAAAAAAAAAAAAAAAAAAAAAAAAAAAAAAAAAAAAAAAAAAAAAAAAAAAAACEAAAAYAAAAFAAAAI0NAACvDQAAUh8AAKsSAAAAAAAAJgAAAAgAAAD/////AAAAAA=="/>
                      </a:ext>
                    </a:extLst>
                  </p:cNvGrpSpPr>
                  <p:nvPr/>
                </p:nvGrpSpPr>
                <p:grpSpPr>
                  <a:xfrm>
                    <a:off x="2202815" y="2224405"/>
                    <a:ext cx="2888615" cy="810260"/>
                    <a:chOff x="2202815" y="2224405"/>
                    <a:chExt cx="2888615" cy="810260"/>
                  </a:xfrm>
                </p:grpSpPr>
                <p:sp>
                  <p:nvSpPr>
                    <p:cNvPr id="95" name="Freeform 46"/>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h8ID//hAw0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HwgI/+EDBgAAAAAAAAAAAAAAAAAAAAAAAAAAAAAAAAAAAAAAAAAA/8wAAn9/fwCvJz4DzMzMAMDA/wB/f38AAAAAAAAAAAAAAAAAAAAAAAAAAAAhAAAAGAAAABQAAACZEwAArw0AAFIfAAANEAAAAAAAACYAAAAIAAAA//////////8="/>
                        </a:ext>
                      </a:extLst>
                    </p:cNvSpPr>
                    <p:nvPr/>
                  </p:nvSpPr>
                  <p:spPr>
                    <a:xfrm rot="21136207" flipH="1">
                      <a:off x="3185795" y="2224405"/>
                      <a:ext cx="1905635" cy="384810"/>
                    </a:xfrm>
                    <a:custGeom>
                      <a:avLst/>
                      <a:gdLst/>
                      <a:ahLst/>
                      <a:cxnLst/>
                      <a:rect l="0" t="0" r="1905635" b="384810"/>
                      <a:pathLst>
                        <a:path w="1905635" h="384810">
                          <a:moveTo>
                            <a:pt x="0" y="384810"/>
                          </a:moveTo>
                          <a:cubicBezTo>
                            <a:pt x="16716" y="372594"/>
                            <a:pt x="395614" y="189351"/>
                            <a:pt x="601779" y="128270"/>
                          </a:cubicBezTo>
                          <a:cubicBezTo>
                            <a:pt x="807944" y="67189"/>
                            <a:pt x="1019681" y="36649"/>
                            <a:pt x="1236991" y="18324"/>
                          </a:cubicBezTo>
                          <a:cubicBezTo>
                            <a:pt x="1454300" y="0"/>
                            <a:pt x="1796283" y="8399"/>
                            <a:pt x="1905635" y="18324"/>
                          </a:cubicBezTo>
                          <a:lnTo>
                            <a:pt x="1894490" y="78642"/>
                          </a:lnTo>
                          <a:cubicBezTo>
                            <a:pt x="1781657" y="88567"/>
                            <a:pt x="1468230" y="54209"/>
                            <a:pt x="1228633" y="78642"/>
                          </a:cubicBezTo>
                          <a:cubicBezTo>
                            <a:pt x="842073" y="103838"/>
                            <a:pt x="695111" y="146594"/>
                            <a:pt x="455512" y="222945"/>
                          </a:cubicBezTo>
                          <a:cubicBezTo>
                            <a:pt x="249348" y="271810"/>
                            <a:pt x="94724" y="351215"/>
                            <a:pt x="0" y="384810"/>
                          </a:cubicBezTo>
                          <a:close/>
                        </a:path>
                      </a:pathLst>
                    </a:custGeom>
                    <a:gradFill flip="none" rotWithShape="0">
                      <a:gsLst>
                        <a:gs pos="0">
                          <a:schemeClr val="folHlink"/>
                        </a:gs>
                        <a:gs pos="100000">
                          <a:schemeClr val="accent2"/>
                        </a:gs>
                      </a:gsLst>
                      <a:lin ang="10800000" scaled="0"/>
                      <a:tileRect/>
                    </a:gradFill>
                    <a:ln>
                      <a:noFill/>
                    </a:ln>
                    <a:effectLst/>
                  </p:spPr>
                </p:sp>
                <p:sp>
                  <p:nvSpPr>
                    <p:cNvPr id="94" name="Freeform 47"/>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AAAACP4fCA8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B/h8ICAAAAAAAAAAAAAAAAAAAAAAAAAAAAAAAAAAAAAAAAAAA/8wAAn9/fwCvJz4DzMzMAMDA/wB/f38AAAAAAAAAAAAAAAAAAAAAAAAAAAAhAAAAGAAAABQAAACNDQAA9Q4AANkTAACrEgAAAAAAACYAAAAIAAAA//////////8="/>
                        </a:ext>
                      </a:extLst>
                    </p:cNvSpPr>
                    <p:nvPr/>
                  </p:nvSpPr>
                  <p:spPr>
                    <a:xfrm rot="21136207" flipH="1">
                      <a:off x="2202815" y="2431415"/>
                      <a:ext cx="1023620" cy="603250"/>
                    </a:xfrm>
                    <a:custGeom>
                      <a:avLst/>
                      <a:gdLst/>
                      <a:ahLst/>
                      <a:cxnLst/>
                      <a:rect l="0" t="0" r="1023620" b="603250"/>
                      <a:pathLst>
                        <a:path w="1023620" h="603250">
                          <a:moveTo>
                            <a:pt x="2893" y="6101"/>
                          </a:moveTo>
                          <a:cubicBezTo>
                            <a:pt x="49185" y="0"/>
                            <a:pt x="169542" y="18303"/>
                            <a:pt x="280642" y="42708"/>
                          </a:cubicBezTo>
                          <a:cubicBezTo>
                            <a:pt x="391742" y="67113"/>
                            <a:pt x="560705" y="104482"/>
                            <a:pt x="669490" y="152528"/>
                          </a:cubicBezTo>
                          <a:cubicBezTo>
                            <a:pt x="778275" y="200575"/>
                            <a:pt x="874330" y="277602"/>
                            <a:pt x="932194" y="329461"/>
                          </a:cubicBezTo>
                          <a:cubicBezTo>
                            <a:pt x="990059" y="381321"/>
                            <a:pt x="1008575" y="419453"/>
                            <a:pt x="1016098" y="464449"/>
                          </a:cubicBezTo>
                          <a:cubicBezTo>
                            <a:pt x="1023620" y="509445"/>
                            <a:pt x="993531" y="597149"/>
                            <a:pt x="977329" y="600199"/>
                          </a:cubicBezTo>
                          <a:cubicBezTo>
                            <a:pt x="961127" y="603250"/>
                            <a:pt x="948396" y="523935"/>
                            <a:pt x="919464" y="481990"/>
                          </a:cubicBezTo>
                          <a:cubicBezTo>
                            <a:pt x="890532" y="440045"/>
                            <a:pt x="850027" y="388948"/>
                            <a:pt x="803736" y="346240"/>
                          </a:cubicBezTo>
                          <a:cubicBezTo>
                            <a:pt x="757444" y="303532"/>
                            <a:pt x="719832" y="263874"/>
                            <a:pt x="641715" y="225742"/>
                          </a:cubicBezTo>
                          <a:cubicBezTo>
                            <a:pt x="563599" y="187610"/>
                            <a:pt x="443241" y="144139"/>
                            <a:pt x="336192" y="115922"/>
                          </a:cubicBezTo>
                          <a:cubicBezTo>
                            <a:pt x="229143" y="87704"/>
                            <a:pt x="55550" y="76264"/>
                            <a:pt x="0" y="57961"/>
                          </a:cubicBezTo>
                          <a:lnTo>
                            <a:pt x="2893" y="6101"/>
                          </a:lnTo>
                          <a:close/>
                        </a:path>
                      </a:pathLst>
                    </a:custGeom>
                    <a:gradFill flip="none" rotWithShape="0">
                      <a:gsLst>
                        <a:gs pos="0">
                          <a:schemeClr val="bg1"/>
                        </a:gs>
                        <a:gs pos="100000">
                          <a:schemeClr val="folHlink"/>
                        </a:gs>
                      </a:gsLst>
                      <a:lin ang="10800000" scaled="0"/>
                      <a:tileRect/>
                    </a:gradFill>
                    <a:ln>
                      <a:noFill/>
                    </a:ln>
                    <a:effectLst/>
                  </p:spPr>
                </p:sp>
              </p:grpSp>
              <p:grpSp>
                <p:nvGrpSpPr>
                  <p:cNvPr id="90" name="Group 48"/>
                  <p:cNvGrpSpPr>
                    <a:extLst>
                      <a:ext uri="smNativeData">
                        <pr:smNativeData xmlns:pr="smNativeData" val="SMDATA_7_gYnAVRMAAAAlAAAAAQAAAA8BAAAAkAAAAEgAAACQAAAASAAAAAAAAAAAAAAAAAAAABcAAAAUAAAAAAAAAAAAAAD/fwAA/38AAAAAAAAJAAAABAAAAJM5pTIMAAAAEAAAAAAAAAAAAAAAAAAAAAAAAAAfAAAAVAAAAAAAAAAAAAAAAAAAAAAAAAAAAAAAAAAAAAAAAAAAAAAAAAAAAAAAAAAAAAAAAAAAAAAAAAAAAAAAAAAAAAAAAAAAAAAAAAAAAAAAAAAAAAAAAAAAACEAAAAYAAAAFAAAANIOAACWDAAAIR8AADAPAAAAAAAAJgAAAAgAAAD/////AAAAAA=="/>
                      </a:ext>
                    </a:extLst>
                  </p:cNvGrpSpPr>
                  <p:nvPr/>
                </p:nvGrpSpPr>
                <p:grpSpPr>
                  <a:xfrm>
                    <a:off x="2409190" y="2045970"/>
                    <a:ext cx="2651125" cy="422910"/>
                    <a:chOff x="2409190" y="2045970"/>
                    <a:chExt cx="2651125" cy="422910"/>
                  </a:xfrm>
                </p:grpSpPr>
                <p:sp>
                  <p:nvSpPr>
                    <p:cNvPr id="92" name="Freeform 49"/>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h8ID//hAw0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HwgI/+EDBgAAAAAAAAAAAAAAAAAAAAAAAAAAAAAAAAAAAAAAAAAA/8wAAn9/fwCvJz4DzMzMAMDA/wB/f38AAAAAAAAAAAAAAAAAAAAAAAAAAAAhAAAAGAAAABQAAAB7FAAAvQwAACEfAABmDgAAAAAAACYAAAAIAAAA//////////8="/>
                        </a:ext>
                      </a:extLst>
                    </p:cNvSpPr>
                    <p:nvPr/>
                  </p:nvSpPr>
                  <p:spPr>
                    <a:xfrm rot="84181" flipH="1">
                      <a:off x="3329305" y="2070735"/>
                      <a:ext cx="1731010" cy="269875"/>
                    </a:xfrm>
                    <a:custGeom>
                      <a:avLst/>
                      <a:gdLst/>
                      <a:ahLst/>
                      <a:cxnLst/>
                      <a:rect l="0" t="0" r="1731010" b="269875"/>
                      <a:pathLst>
                        <a:path w="1731010" h="269875">
                          <a:moveTo>
                            <a:pt x="0" y="269875"/>
                          </a:moveTo>
                          <a:cubicBezTo>
                            <a:pt x="15184" y="261307"/>
                            <a:pt x="359362" y="132795"/>
                            <a:pt x="546635" y="89958"/>
                          </a:cubicBezTo>
                          <a:cubicBezTo>
                            <a:pt x="733908" y="47120"/>
                            <a:pt x="926242" y="25702"/>
                            <a:pt x="1123638" y="12851"/>
                          </a:cubicBezTo>
                          <a:cubicBezTo>
                            <a:pt x="1321034" y="0"/>
                            <a:pt x="1631679" y="5890"/>
                            <a:pt x="1731010" y="12851"/>
                          </a:cubicBezTo>
                          <a:lnTo>
                            <a:pt x="1720887" y="55153"/>
                          </a:lnTo>
                          <a:cubicBezTo>
                            <a:pt x="1618393" y="62114"/>
                            <a:pt x="1333688" y="38018"/>
                            <a:pt x="1116046" y="55153"/>
                          </a:cubicBezTo>
                          <a:cubicBezTo>
                            <a:pt x="764909" y="72823"/>
                            <a:pt x="631414" y="102809"/>
                            <a:pt x="413772" y="156356"/>
                          </a:cubicBezTo>
                          <a:cubicBezTo>
                            <a:pt x="226499" y="190625"/>
                            <a:pt x="86044" y="246314"/>
                            <a:pt x="0" y="269875"/>
                          </a:cubicBezTo>
                          <a:close/>
                        </a:path>
                      </a:pathLst>
                    </a:custGeom>
                    <a:gradFill flip="none" rotWithShape="0">
                      <a:gsLst>
                        <a:gs pos="0">
                          <a:schemeClr val="folHlink"/>
                        </a:gs>
                        <a:gs pos="100000">
                          <a:schemeClr val="accent2"/>
                        </a:gs>
                      </a:gsLst>
                      <a:lin ang="10800000" scaled="0"/>
                      <a:tileRect/>
                    </a:gradFill>
                    <a:ln>
                      <a:noFill/>
                    </a:ln>
                    <a:effectLst/>
                  </p:spPr>
                </p:sp>
                <p:sp>
                  <p:nvSpPr>
                    <p:cNvPr id="91" name="Freeform 50"/>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AAAACP4fCA8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B/h8ICAAAAAAAAAAAAAAAAAAAAAAAAAAAAAAAAAAAAAAAAAAA/8wAAn9/fwCvJz4DzMzMAMDA/wB/f38AAAAAAAAAAAAAAAAAAAAAAAAAAAAhAAAAGAAAABQAAADSDgAAlgwAAIoUAAAwDwAAAAAAACYAAAAIAAAA//////////8="/>
                        </a:ext>
                      </a:extLst>
                    </p:cNvSpPr>
                    <p:nvPr/>
                  </p:nvSpPr>
                  <p:spPr>
                    <a:xfrm rot="84181" flipH="1">
                      <a:off x="2409190" y="2045970"/>
                      <a:ext cx="929640" cy="422910"/>
                    </a:xfrm>
                    <a:custGeom>
                      <a:avLst/>
                      <a:gdLst/>
                      <a:ahLst/>
                      <a:cxnLst/>
                      <a:rect l="0" t="0" r="929640" b="422910"/>
                      <a:pathLst>
                        <a:path w="929640" h="422910">
                          <a:moveTo>
                            <a:pt x="2628" y="4277"/>
                          </a:moveTo>
                          <a:cubicBezTo>
                            <a:pt x="44669" y="0"/>
                            <a:pt x="153977" y="12832"/>
                            <a:pt x="254876" y="29941"/>
                          </a:cubicBezTo>
                          <a:cubicBezTo>
                            <a:pt x="355775" y="47049"/>
                            <a:pt x="509226" y="73247"/>
                            <a:pt x="608023" y="106930"/>
                          </a:cubicBezTo>
                          <a:cubicBezTo>
                            <a:pt x="706821" y="140614"/>
                            <a:pt x="794057" y="194613"/>
                            <a:pt x="846608" y="230970"/>
                          </a:cubicBezTo>
                          <a:cubicBezTo>
                            <a:pt x="899160" y="267326"/>
                            <a:pt x="915977" y="294059"/>
                            <a:pt x="922808" y="325603"/>
                          </a:cubicBezTo>
                          <a:cubicBezTo>
                            <a:pt x="929640" y="357148"/>
                            <a:pt x="902313" y="418633"/>
                            <a:pt x="887599" y="420771"/>
                          </a:cubicBezTo>
                          <a:cubicBezTo>
                            <a:pt x="872884" y="422910"/>
                            <a:pt x="861323" y="367306"/>
                            <a:pt x="835047" y="337900"/>
                          </a:cubicBezTo>
                          <a:cubicBezTo>
                            <a:pt x="808771" y="308494"/>
                            <a:pt x="771985" y="272673"/>
                            <a:pt x="729943" y="242732"/>
                          </a:cubicBezTo>
                          <a:cubicBezTo>
                            <a:pt x="687902" y="212792"/>
                            <a:pt x="653743" y="184990"/>
                            <a:pt x="582799" y="158257"/>
                          </a:cubicBezTo>
                          <a:cubicBezTo>
                            <a:pt x="511854" y="131524"/>
                            <a:pt x="402546" y="101049"/>
                            <a:pt x="305326" y="81267"/>
                          </a:cubicBezTo>
                          <a:cubicBezTo>
                            <a:pt x="208105" y="61485"/>
                            <a:pt x="50450" y="53465"/>
                            <a:pt x="0" y="40634"/>
                          </a:cubicBezTo>
                          <a:lnTo>
                            <a:pt x="2628" y="4277"/>
                          </a:lnTo>
                          <a:close/>
                        </a:path>
                      </a:pathLst>
                    </a:custGeom>
                    <a:gradFill flip="none" rotWithShape="0">
                      <a:gsLst>
                        <a:gs pos="0">
                          <a:schemeClr val="bg1"/>
                        </a:gs>
                        <a:gs pos="100000">
                          <a:schemeClr val="folHlink"/>
                        </a:gs>
                      </a:gsLst>
                      <a:lin ang="10800000" scaled="0"/>
                      <a:tileRect/>
                    </a:gradFill>
                    <a:ln>
                      <a:noFill/>
                    </a:ln>
                    <a:effectLst/>
                  </p:spPr>
                </p:sp>
              </p:grpSp>
              <p:grpSp>
                <p:nvGrpSpPr>
                  <p:cNvPr id="87" name="Group 51"/>
                  <p:cNvGrpSpPr>
                    <a:extLst>
                      <a:ext uri="smNativeData">
                        <pr:smNativeData xmlns:pr="smNativeData" val="SMDATA_7_gYnAVRMAAAAlAAAAAQAAAA8BAAAAkAAAAEgAAACQAAAASAAAAAAAAAAAAAAAAAAAABcAAAAUAAAAAAAAAAAAAAD/fwAA/38AAAAAAAAJAAAABAAAANIUo64MAAAAEAAAAAAAAAAAAAAAAAAAAAAAAAAfAAAAVAAAAAAAAAAAAAAAAAAAAAAAAAAAAAAAAAAAAAAAAAAAAAAAAAAAAAAAAAAAAAAAAAAAAAAAAAAAAAAAAAAAAAAAAAAAAAAAAAAAAAAAAAAAAAAAAAAAACEAAAAYAAAAFAAAADcRAADqCQAAeR8AACcNAAAAAAAAJgAAAAgAAAD/////AAAAAA=="/>
                      </a:ext>
                    </a:extLst>
                  </p:cNvGrpSpPr>
                  <p:nvPr/>
                </p:nvGrpSpPr>
                <p:grpSpPr>
                  <a:xfrm>
                    <a:off x="2798445" y="1611630"/>
                    <a:ext cx="2317750" cy="526415"/>
                    <a:chOff x="2798445" y="1611630"/>
                    <a:chExt cx="2317750" cy="526415"/>
                  </a:xfrm>
                </p:grpSpPr>
                <p:sp>
                  <p:nvSpPr>
                    <p:cNvPr id="89" name="Freeform 52"/>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h8ID//hAw0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HwgI/+EDBgAAAAAAAAAAAAAAAAAAAAAAAAAAAAAAAAAAAAAAAAAA/8wAAn9/fwCvJz4DzMzMAMDA/wB/f38AAAAAAAAAAAAAAAAAAAAAAAAAAAAhAAAAGAAAABQAAAAeFgAAhgsAAHkfAAAnDQAAAAAAACYAAAAIAAAA//////////8="/>
                        </a:ext>
                      </a:extLst>
                    </p:cNvSpPr>
                    <p:nvPr/>
                  </p:nvSpPr>
                  <p:spPr>
                    <a:xfrm rot="802575" flipH="1">
                      <a:off x="3595370" y="1873250"/>
                      <a:ext cx="1520825" cy="264795"/>
                    </a:xfrm>
                    <a:custGeom>
                      <a:avLst/>
                      <a:gdLst/>
                      <a:ahLst/>
                      <a:cxnLst/>
                      <a:rect l="0" t="0" r="1520825" b="264795"/>
                      <a:pathLst>
                        <a:path w="1520825" h="264795">
                          <a:moveTo>
                            <a:pt x="0" y="264795"/>
                          </a:moveTo>
                          <a:cubicBezTo>
                            <a:pt x="13340" y="256388"/>
                            <a:pt x="315726" y="130295"/>
                            <a:pt x="480260" y="88265"/>
                          </a:cubicBezTo>
                          <a:cubicBezTo>
                            <a:pt x="644794" y="46233"/>
                            <a:pt x="813773" y="25218"/>
                            <a:pt x="987202" y="12609"/>
                          </a:cubicBezTo>
                          <a:cubicBezTo>
                            <a:pt x="1160629" y="0"/>
                            <a:pt x="1433555" y="5779"/>
                            <a:pt x="1520825" y="12609"/>
                          </a:cubicBezTo>
                          <a:lnTo>
                            <a:pt x="1511931" y="54113"/>
                          </a:lnTo>
                          <a:cubicBezTo>
                            <a:pt x="1421882" y="60944"/>
                            <a:pt x="1171746" y="37302"/>
                            <a:pt x="980531" y="54113"/>
                          </a:cubicBezTo>
                          <a:cubicBezTo>
                            <a:pt x="672031" y="71452"/>
                            <a:pt x="554745" y="100874"/>
                            <a:pt x="363530" y="153412"/>
                          </a:cubicBezTo>
                          <a:cubicBezTo>
                            <a:pt x="198996" y="187037"/>
                            <a:pt x="75596" y="241677"/>
                            <a:pt x="0" y="264795"/>
                          </a:cubicBezTo>
                          <a:close/>
                        </a:path>
                      </a:pathLst>
                    </a:custGeom>
                    <a:gradFill flip="none" rotWithShape="0">
                      <a:gsLst>
                        <a:gs pos="0">
                          <a:schemeClr val="folHlink"/>
                        </a:gs>
                        <a:gs pos="100000">
                          <a:schemeClr val="accent2"/>
                        </a:gs>
                      </a:gsLst>
                      <a:lin ang="10800000" scaled="0"/>
                      <a:tileRect/>
                    </a:gradFill>
                    <a:ln>
                      <a:noFill/>
                    </a:ln>
                    <a:effectLst/>
                  </p:spPr>
                </p:sp>
                <p:sp>
                  <p:nvSpPr>
                    <p:cNvPr id="88" name="Freeform 53"/>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AAAACP4fCA8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B/h8ICAAAAAAAAAAAAAAAAAAAAAAAAAAAAAAAAAAAAAAAAAAA/8wAAn9/fwCvJz4DzMzMAMDA/wB/f38AAAAAAAAAAAAAAAAAAAAAAAAAAAAhAAAAGAAAABQAAAA3EQAA6gkAAD0WAAB6DAAAAAAAACYAAAAIAAAA//////////8="/>
                        </a:ext>
                      </a:extLst>
                    </p:cNvSpPr>
                    <p:nvPr/>
                  </p:nvSpPr>
                  <p:spPr>
                    <a:xfrm rot="802575" flipH="1">
                      <a:off x="2798445" y="1611630"/>
                      <a:ext cx="816610" cy="416560"/>
                    </a:xfrm>
                    <a:custGeom>
                      <a:avLst/>
                      <a:gdLst/>
                      <a:ahLst/>
                      <a:cxnLst/>
                      <a:rect l="0" t="0" r="816610" b="416560"/>
                      <a:pathLst>
                        <a:path w="816610" h="416560">
                          <a:moveTo>
                            <a:pt x="2308" y="4213"/>
                          </a:moveTo>
                          <a:cubicBezTo>
                            <a:pt x="39238" y="0"/>
                            <a:pt x="135255" y="12639"/>
                            <a:pt x="223887" y="29491"/>
                          </a:cubicBezTo>
                          <a:cubicBezTo>
                            <a:pt x="312518" y="46343"/>
                            <a:pt x="447312" y="72148"/>
                            <a:pt x="534097" y="105325"/>
                          </a:cubicBezTo>
                          <a:cubicBezTo>
                            <a:pt x="620882" y="138502"/>
                            <a:pt x="697511" y="191691"/>
                            <a:pt x="743674" y="227502"/>
                          </a:cubicBezTo>
                          <a:cubicBezTo>
                            <a:pt x="789836" y="263312"/>
                            <a:pt x="804608" y="289643"/>
                            <a:pt x="810609" y="320714"/>
                          </a:cubicBezTo>
                          <a:cubicBezTo>
                            <a:pt x="816610" y="351785"/>
                            <a:pt x="792606" y="412347"/>
                            <a:pt x="779680" y="414454"/>
                          </a:cubicBezTo>
                          <a:cubicBezTo>
                            <a:pt x="766755" y="416560"/>
                            <a:pt x="756599" y="361791"/>
                            <a:pt x="733518" y="332827"/>
                          </a:cubicBezTo>
                          <a:cubicBezTo>
                            <a:pt x="710437" y="303862"/>
                            <a:pt x="678123" y="268579"/>
                            <a:pt x="641193" y="239088"/>
                          </a:cubicBezTo>
                          <a:cubicBezTo>
                            <a:pt x="604264" y="209597"/>
                            <a:pt x="574258" y="182212"/>
                            <a:pt x="511939" y="155881"/>
                          </a:cubicBezTo>
                          <a:cubicBezTo>
                            <a:pt x="449620" y="129550"/>
                            <a:pt x="353603" y="99532"/>
                            <a:pt x="268203" y="80047"/>
                          </a:cubicBezTo>
                          <a:cubicBezTo>
                            <a:pt x="182802" y="60562"/>
                            <a:pt x="44316" y="52662"/>
                            <a:pt x="0" y="40023"/>
                          </a:cubicBezTo>
                          <a:lnTo>
                            <a:pt x="2308" y="4213"/>
                          </a:lnTo>
                          <a:close/>
                        </a:path>
                      </a:pathLst>
                    </a:custGeom>
                    <a:gradFill flip="none" rotWithShape="0">
                      <a:gsLst>
                        <a:gs pos="0">
                          <a:schemeClr val="bg1"/>
                        </a:gs>
                        <a:gs pos="100000">
                          <a:schemeClr val="folHlink"/>
                        </a:gs>
                      </a:gsLst>
                      <a:lin ang="10800000" scaled="0"/>
                      <a:tileRect/>
                    </a:gradFill>
                    <a:ln>
                      <a:noFill/>
                    </a:ln>
                    <a:effectLst/>
                  </p:spPr>
                </p:sp>
              </p:grpSp>
              <p:grpSp>
                <p:nvGrpSpPr>
                  <p:cNvPr id="84" name="Group 54"/>
                  <p:cNvGrpSpPr>
                    <a:extLst>
                      <a:ext uri="smNativeData">
                        <pr:smNativeData xmlns:pr="smNativeData" val="SMDATA_7_gYnAVRMAAAAlAAAAAQAAAA8BAAAAkAAAAEgAAACQAAAASAAAAAAAAAAAAAAAAAAAABcAAAAUAAAAAAAAAAAAAAD/fwAA/38AAAAAAAAJAAAABAAAAMgG3eIMAAAAEAAAAAAAAAAAAAAAAAAAAAAAAAAfAAAAVAAAAAAAAAAAAAAAAAAAAAAAAAAAAAAAAAAAAAAAAAAAAAAAAAAAAAAAAAAAAAAAAAAAAAAAAAAAAAAAAAAAAAAAAAAAAAAAAAAAAAAAAAAAAAAAAAAAACEAAAAYAAAAFAAAAA8SAABvCAAAGCAAAKMMAAAAAAAAJgAAAAgAAAD/////AAAAAA=="/>
                      </a:ext>
                    </a:extLst>
                  </p:cNvGrpSpPr>
                  <p:nvPr/>
                </p:nvGrpSpPr>
                <p:grpSpPr>
                  <a:xfrm>
                    <a:off x="2935605" y="1370965"/>
                    <a:ext cx="2281555" cy="683260"/>
                    <a:chOff x="2935605" y="1370965"/>
                    <a:chExt cx="2281555" cy="683260"/>
                  </a:xfrm>
                </p:grpSpPr>
                <p:sp>
                  <p:nvSpPr>
                    <p:cNvPr id="86" name="Freeform 55"/>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h8ID//hAw0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HwgI/+EDBgAAAAAAAAAAAAAAAAAAAAAAAAAAAAAAAAAAAAAAAAAA/8wAAn9/fwCvJz4DzMzMAMDA/wB/f38AAAAAAAAAAAAAAAAAAAAAAAAAAAAhAAAAGAAAABQAAAC9FgAAAQsAABggAACjDAAAAAAAACYAAAAIAAAA//////////8="/>
                        </a:ext>
                      </a:extLst>
                    </p:cNvSpPr>
                    <p:nvPr/>
                  </p:nvSpPr>
                  <p:spPr>
                    <a:xfrm rot="1277471" flipH="1">
                      <a:off x="3696335" y="1788795"/>
                      <a:ext cx="1520825" cy="265430"/>
                    </a:xfrm>
                    <a:custGeom>
                      <a:avLst/>
                      <a:gdLst/>
                      <a:ahLst/>
                      <a:cxnLst/>
                      <a:rect l="0" t="0" r="1520825" b="265430"/>
                      <a:pathLst>
                        <a:path w="1520825" h="265430">
                          <a:moveTo>
                            <a:pt x="0" y="265430"/>
                          </a:moveTo>
                          <a:cubicBezTo>
                            <a:pt x="13340" y="257004"/>
                            <a:pt x="315726" y="130608"/>
                            <a:pt x="480260" y="88477"/>
                          </a:cubicBezTo>
                          <a:cubicBezTo>
                            <a:pt x="644794" y="46345"/>
                            <a:pt x="813773" y="25279"/>
                            <a:pt x="987202" y="12640"/>
                          </a:cubicBezTo>
                          <a:cubicBezTo>
                            <a:pt x="1160629" y="0"/>
                            <a:pt x="1433555" y="5793"/>
                            <a:pt x="1520825" y="12640"/>
                          </a:cubicBezTo>
                          <a:lnTo>
                            <a:pt x="1511931" y="54245"/>
                          </a:lnTo>
                          <a:cubicBezTo>
                            <a:pt x="1421882" y="61091"/>
                            <a:pt x="1171746" y="37392"/>
                            <a:pt x="980531" y="54245"/>
                          </a:cubicBezTo>
                          <a:cubicBezTo>
                            <a:pt x="672031" y="71624"/>
                            <a:pt x="554745" y="101116"/>
                            <a:pt x="363530" y="153781"/>
                          </a:cubicBezTo>
                          <a:cubicBezTo>
                            <a:pt x="198996" y="187486"/>
                            <a:pt x="75596" y="242258"/>
                            <a:pt x="0" y="265430"/>
                          </a:cubicBezTo>
                          <a:close/>
                        </a:path>
                      </a:pathLst>
                    </a:custGeom>
                    <a:gradFill flip="none" rotWithShape="0">
                      <a:gsLst>
                        <a:gs pos="0">
                          <a:schemeClr val="folHlink"/>
                        </a:gs>
                        <a:gs pos="100000">
                          <a:schemeClr val="accent2"/>
                        </a:gs>
                      </a:gsLst>
                      <a:lin ang="10800000" scaled="0"/>
                      <a:tileRect/>
                    </a:gradFill>
                    <a:ln>
                      <a:noFill/>
                    </a:ln>
                    <a:effectLst/>
                  </p:spPr>
                </p:sp>
                <p:sp>
                  <p:nvSpPr>
                    <p:cNvPr id="85" name="Freeform 56"/>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AAAACP4fCA8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B/h8ICAAAAAAAAAAAAAAAAAAAAAAAAAAAAAAAAAAAAAAAAAAA/8wAAn9/fwCvJz4DzMzMAMDA/wB/f38AAAAAAAAAAAAAAAAAAAAAAAAAAAAhAAAAGAAAABQAAAAPEgAAbwgAABUXAAD/CgAAAAAAACYAAAAIAAAA//////////8="/>
                        </a:ext>
                      </a:extLst>
                    </p:cNvSpPr>
                    <p:nvPr/>
                  </p:nvSpPr>
                  <p:spPr>
                    <a:xfrm rot="1277471" flipH="1">
                      <a:off x="2935605" y="1370965"/>
                      <a:ext cx="816610" cy="416560"/>
                    </a:xfrm>
                    <a:custGeom>
                      <a:avLst/>
                      <a:gdLst/>
                      <a:ahLst/>
                      <a:cxnLst/>
                      <a:rect l="0" t="0" r="816610" b="416560"/>
                      <a:pathLst>
                        <a:path w="816610" h="416560">
                          <a:moveTo>
                            <a:pt x="2308" y="4213"/>
                          </a:moveTo>
                          <a:cubicBezTo>
                            <a:pt x="39238" y="0"/>
                            <a:pt x="135255" y="12639"/>
                            <a:pt x="223887" y="29491"/>
                          </a:cubicBezTo>
                          <a:cubicBezTo>
                            <a:pt x="312518" y="46343"/>
                            <a:pt x="447312" y="72148"/>
                            <a:pt x="534097" y="105325"/>
                          </a:cubicBezTo>
                          <a:cubicBezTo>
                            <a:pt x="620882" y="138502"/>
                            <a:pt x="697511" y="191691"/>
                            <a:pt x="743674" y="227502"/>
                          </a:cubicBezTo>
                          <a:cubicBezTo>
                            <a:pt x="789836" y="263312"/>
                            <a:pt x="804608" y="289643"/>
                            <a:pt x="810609" y="320714"/>
                          </a:cubicBezTo>
                          <a:cubicBezTo>
                            <a:pt x="816610" y="351785"/>
                            <a:pt x="792606" y="412347"/>
                            <a:pt x="779680" y="414454"/>
                          </a:cubicBezTo>
                          <a:cubicBezTo>
                            <a:pt x="766755" y="416560"/>
                            <a:pt x="756599" y="361791"/>
                            <a:pt x="733518" y="332827"/>
                          </a:cubicBezTo>
                          <a:cubicBezTo>
                            <a:pt x="710437" y="303862"/>
                            <a:pt x="678123" y="268579"/>
                            <a:pt x="641193" y="239088"/>
                          </a:cubicBezTo>
                          <a:cubicBezTo>
                            <a:pt x="604264" y="209597"/>
                            <a:pt x="574258" y="182212"/>
                            <a:pt x="511939" y="155881"/>
                          </a:cubicBezTo>
                          <a:cubicBezTo>
                            <a:pt x="449620" y="129550"/>
                            <a:pt x="353603" y="99532"/>
                            <a:pt x="268203" y="80047"/>
                          </a:cubicBezTo>
                          <a:cubicBezTo>
                            <a:pt x="182802" y="60562"/>
                            <a:pt x="44316" y="52662"/>
                            <a:pt x="0" y="40023"/>
                          </a:cubicBezTo>
                          <a:lnTo>
                            <a:pt x="2308" y="4213"/>
                          </a:lnTo>
                          <a:close/>
                        </a:path>
                      </a:pathLst>
                    </a:custGeom>
                    <a:gradFill flip="none" rotWithShape="0">
                      <a:gsLst>
                        <a:gs pos="0">
                          <a:schemeClr val="bg1"/>
                        </a:gs>
                        <a:gs pos="100000">
                          <a:schemeClr val="folHlink"/>
                        </a:gs>
                      </a:gsLst>
                      <a:lin ang="10800000" scaled="0"/>
                      <a:tileRect/>
                    </a:gradFill>
                    <a:ln>
                      <a:noFill/>
                    </a:ln>
                    <a:effectLst/>
                  </p:spPr>
                </p:sp>
              </p:grpSp>
              <p:grpSp>
                <p:nvGrpSpPr>
                  <p:cNvPr id="81" name="Group 57"/>
                  <p:cNvGrpSpPr>
                    <a:extLst>
                      <a:ext uri="smNativeData">
                        <pr:smNativeData xmlns:pr="smNativeData" val="SMDATA_7_gYnAVRMAAAAlAAAAAQAAAA8BAAAAkAAAAEgAAACQAAAASAAAAAAAAAAAAAAAAAAAABcAAAAUAAAAAAAAAAAAAAD/fwAA/38AAAAAAAAJAAAABAAAAGz45woMAAAAEAAAAAAAAAAAAAAAAAAAAAAAAAAfAAAAVAAAAAAAAAAAAAAAAAAAAAAAAAAAAAAAAAAAAAAAAAAAAAAAAAAAAAAAAAAAAAAAAAAAAAAAAAAAAAAAAAAAAAAAAAAAAAAAAAAAAAAAAAAAAAAAAAAAACEAAAAYAAAAFAAAALwTAABMBgAAJCEAAO8LAAAAAAAAJgAAAAgAAAD/////AAAAAA=="/>
                      </a:ext>
                    </a:extLst>
                  </p:cNvGrpSpPr>
                  <p:nvPr/>
                </p:nvGrpSpPr>
                <p:grpSpPr>
                  <a:xfrm>
                    <a:off x="3208020" y="1023620"/>
                    <a:ext cx="2179320" cy="916305"/>
                    <a:chOff x="3208020" y="1023620"/>
                    <a:chExt cx="2179320" cy="916305"/>
                  </a:xfrm>
                </p:grpSpPr>
                <p:sp>
                  <p:nvSpPr>
                    <p:cNvPr id="83" name="Freeform 58"/>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h8ID//hAw0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HwgI/+EDBgAAAAAAAAAAAAAAAAAAAAAAAAAAAAAAAAAAAAAAAAAA/8wAAn9/fwCvJz4DzMzMAMDA/wB/f38AAAAAAAAAAAAAAAAAAAAAAAAAAAAhAAAAGAAAABQAAADJFwAATQoAACQhAADvCwAAAAAAACYAAAAIAAAA//////////8="/>
                        </a:ext>
                      </a:extLst>
                    </p:cNvSpPr>
                    <p:nvPr/>
                  </p:nvSpPr>
                  <p:spPr>
                    <a:xfrm rot="2028410" flipH="1">
                      <a:off x="3866515" y="1674495"/>
                      <a:ext cx="1520825" cy="265430"/>
                    </a:xfrm>
                    <a:custGeom>
                      <a:avLst/>
                      <a:gdLst/>
                      <a:ahLst/>
                      <a:cxnLst/>
                      <a:rect l="0" t="0" r="1520825" b="265430"/>
                      <a:pathLst>
                        <a:path w="1520825" h="265430">
                          <a:moveTo>
                            <a:pt x="0" y="265430"/>
                          </a:moveTo>
                          <a:cubicBezTo>
                            <a:pt x="13340" y="257004"/>
                            <a:pt x="315726" y="130608"/>
                            <a:pt x="480260" y="88477"/>
                          </a:cubicBezTo>
                          <a:cubicBezTo>
                            <a:pt x="644794" y="46345"/>
                            <a:pt x="813773" y="25279"/>
                            <a:pt x="987202" y="12640"/>
                          </a:cubicBezTo>
                          <a:cubicBezTo>
                            <a:pt x="1160629" y="0"/>
                            <a:pt x="1433555" y="5793"/>
                            <a:pt x="1520825" y="12640"/>
                          </a:cubicBezTo>
                          <a:lnTo>
                            <a:pt x="1511931" y="54245"/>
                          </a:lnTo>
                          <a:cubicBezTo>
                            <a:pt x="1421882" y="61091"/>
                            <a:pt x="1171746" y="37392"/>
                            <a:pt x="980531" y="54245"/>
                          </a:cubicBezTo>
                          <a:cubicBezTo>
                            <a:pt x="672031" y="71624"/>
                            <a:pt x="554745" y="101116"/>
                            <a:pt x="363530" y="153781"/>
                          </a:cubicBezTo>
                          <a:cubicBezTo>
                            <a:pt x="198996" y="187486"/>
                            <a:pt x="75596" y="242258"/>
                            <a:pt x="0" y="265430"/>
                          </a:cubicBezTo>
                          <a:close/>
                        </a:path>
                      </a:pathLst>
                    </a:custGeom>
                    <a:gradFill flip="none" rotWithShape="0">
                      <a:gsLst>
                        <a:gs pos="0">
                          <a:schemeClr val="folHlink"/>
                        </a:gs>
                        <a:gs pos="100000">
                          <a:schemeClr val="accent2"/>
                        </a:gs>
                      </a:gsLst>
                      <a:lin ang="10800000" scaled="0"/>
                      <a:tileRect/>
                    </a:gradFill>
                    <a:ln>
                      <a:noFill/>
                    </a:ln>
                    <a:effectLst/>
                  </p:spPr>
                </p:sp>
                <p:sp>
                  <p:nvSpPr>
                    <p:cNvPr id="82" name="Freeform 59"/>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AAAACP4fCA8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B/h8ICAAAAAAAAAAAAAAAAAAAAAAAAAAAAAAAAAAAAAAAAAAA/8wAAn9/fwCvJz4DzMzMAMDA/wB/f38AAAAAAAAAAAAAAAAAAAAAAAAAAAAhAAAAGAAAABQAAAC8EwAATAYAAMIYAADcCAAAAAAAACYAAAAIAAAA//////////8="/>
                        </a:ext>
                      </a:extLst>
                    </p:cNvSpPr>
                    <p:nvPr/>
                  </p:nvSpPr>
                  <p:spPr>
                    <a:xfrm rot="2028410" flipH="1">
                      <a:off x="3208020" y="1023620"/>
                      <a:ext cx="816610" cy="416560"/>
                    </a:xfrm>
                    <a:custGeom>
                      <a:avLst/>
                      <a:gdLst/>
                      <a:ahLst/>
                      <a:cxnLst/>
                      <a:rect l="0" t="0" r="816610" b="416560"/>
                      <a:pathLst>
                        <a:path w="816610" h="416560">
                          <a:moveTo>
                            <a:pt x="2308" y="4213"/>
                          </a:moveTo>
                          <a:cubicBezTo>
                            <a:pt x="39238" y="0"/>
                            <a:pt x="135255" y="12639"/>
                            <a:pt x="223887" y="29491"/>
                          </a:cubicBezTo>
                          <a:cubicBezTo>
                            <a:pt x="312518" y="46343"/>
                            <a:pt x="447312" y="72148"/>
                            <a:pt x="534097" y="105325"/>
                          </a:cubicBezTo>
                          <a:cubicBezTo>
                            <a:pt x="620882" y="138502"/>
                            <a:pt x="697511" y="191691"/>
                            <a:pt x="743674" y="227502"/>
                          </a:cubicBezTo>
                          <a:cubicBezTo>
                            <a:pt x="789836" y="263312"/>
                            <a:pt x="804608" y="289643"/>
                            <a:pt x="810609" y="320714"/>
                          </a:cubicBezTo>
                          <a:cubicBezTo>
                            <a:pt x="816610" y="351785"/>
                            <a:pt x="792606" y="412347"/>
                            <a:pt x="779680" y="414454"/>
                          </a:cubicBezTo>
                          <a:cubicBezTo>
                            <a:pt x="766755" y="416560"/>
                            <a:pt x="756599" y="361791"/>
                            <a:pt x="733518" y="332827"/>
                          </a:cubicBezTo>
                          <a:cubicBezTo>
                            <a:pt x="710437" y="303862"/>
                            <a:pt x="678123" y="268579"/>
                            <a:pt x="641193" y="239088"/>
                          </a:cubicBezTo>
                          <a:cubicBezTo>
                            <a:pt x="604264" y="209597"/>
                            <a:pt x="574258" y="182212"/>
                            <a:pt x="511939" y="155881"/>
                          </a:cubicBezTo>
                          <a:cubicBezTo>
                            <a:pt x="449620" y="129550"/>
                            <a:pt x="353603" y="99532"/>
                            <a:pt x="268203" y="80047"/>
                          </a:cubicBezTo>
                          <a:cubicBezTo>
                            <a:pt x="182802" y="60562"/>
                            <a:pt x="44316" y="52662"/>
                            <a:pt x="0" y="40023"/>
                          </a:cubicBezTo>
                          <a:lnTo>
                            <a:pt x="2308" y="4213"/>
                          </a:lnTo>
                          <a:close/>
                        </a:path>
                      </a:pathLst>
                    </a:custGeom>
                    <a:gradFill flip="none" rotWithShape="0">
                      <a:gsLst>
                        <a:gs pos="0">
                          <a:schemeClr val="bg1"/>
                        </a:gs>
                        <a:gs pos="100000">
                          <a:schemeClr val="folHlink"/>
                        </a:gs>
                      </a:gsLst>
                      <a:lin ang="10800000" scaled="0"/>
                      <a:tileRect/>
                    </a:gradFill>
                    <a:ln>
                      <a:noFill/>
                    </a:ln>
                    <a:effectLst/>
                  </p:spPr>
                </p:sp>
              </p:grpSp>
              <p:grpSp>
                <p:nvGrpSpPr>
                  <p:cNvPr id="78" name="Group 60"/>
                  <p:cNvGrpSpPr>
                    <a:extLst>
                      <a:ext uri="smNativeData">
                        <pr:smNativeData xmlns:pr="smNativeData" val="SMDATA_7_gYnAVRMAAAAlAAAAAQAAAA8BAAAAkAAAAEgAAACQAAAASAAAAAAAAAAAAAAAAAAAABcAAAAUAAAAAAAAAAAAAAD/fwAA/38AAAAAAAAJAAAABAAAANZsKOYMAAAAEAAAAAAAAAAAAAAAAAAAAAAAAAAfAAAAVAAAAAAAAAAAAAAAAAAAAAAAAAAAAAAAAAAAAAAAAAAAAAAAAAAAAAAAAAAAAAAAAAAAAAAAAAAAAAAAAAAAAAAAAAAAAAAAAAAAAAAAAAAAAAAAAAAAACEAAAAYAAAAFAAAAFIVAAAbBAAAKiIAAN8KAAAAAAAAJgAAAAgAAAD/////AAAAAA=="/>
                      </a:ext>
                    </a:extLst>
                  </p:cNvGrpSpPr>
                  <p:nvPr/>
                </p:nvGrpSpPr>
                <p:grpSpPr>
                  <a:xfrm>
                    <a:off x="3465830" y="667385"/>
                    <a:ext cx="2087880" cy="1099820"/>
                    <a:chOff x="3465830" y="667385"/>
                    <a:chExt cx="2087880" cy="1099820"/>
                  </a:xfrm>
                </p:grpSpPr>
                <p:sp>
                  <p:nvSpPr>
                    <p:cNvPr id="80" name="Freeform 61"/>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h8ID//hAw0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HwgI/+EDBgAAAAAAAAAAAAAAAAAAAAAAAAAAAAAAAAAAAAAAAAAA/8wAAn9/fwCvJz4DzMzMAMDA/wB/f38AAAAAAAAAAAAAAAAAAAAAAAAAAAAhAAAAGAAAABQAAACsGAAAPgkAACoiAADfCgAAAAAAACYAAAAIAAAA//////////8="/>
                        </a:ext>
                      </a:extLst>
                    </p:cNvSpPr>
                    <p:nvPr/>
                  </p:nvSpPr>
                  <p:spPr>
                    <a:xfrm rot="2664424" flipH="1">
                      <a:off x="4010660" y="1502410"/>
                      <a:ext cx="1543050" cy="264795"/>
                    </a:xfrm>
                    <a:custGeom>
                      <a:avLst/>
                      <a:gdLst/>
                      <a:ahLst/>
                      <a:cxnLst/>
                      <a:rect l="0" t="0" r="1543050" b="264795"/>
                      <a:pathLst>
                        <a:path w="1543050" h="264795">
                          <a:moveTo>
                            <a:pt x="0" y="264795"/>
                          </a:moveTo>
                          <a:cubicBezTo>
                            <a:pt x="13536" y="256388"/>
                            <a:pt x="320341" y="130295"/>
                            <a:pt x="487279" y="88265"/>
                          </a:cubicBezTo>
                          <a:cubicBezTo>
                            <a:pt x="654217" y="46233"/>
                            <a:pt x="825667" y="25218"/>
                            <a:pt x="1001629" y="12609"/>
                          </a:cubicBezTo>
                          <a:cubicBezTo>
                            <a:pt x="1177591" y="0"/>
                            <a:pt x="1454505" y="5779"/>
                            <a:pt x="1543050" y="12609"/>
                          </a:cubicBezTo>
                          <a:lnTo>
                            <a:pt x="1534026" y="54113"/>
                          </a:lnTo>
                          <a:cubicBezTo>
                            <a:pt x="1442662" y="60944"/>
                            <a:pt x="1188870" y="37302"/>
                            <a:pt x="994861" y="54113"/>
                          </a:cubicBezTo>
                          <a:cubicBezTo>
                            <a:pt x="681852" y="71452"/>
                            <a:pt x="562852" y="100874"/>
                            <a:pt x="368843" y="153412"/>
                          </a:cubicBezTo>
                          <a:cubicBezTo>
                            <a:pt x="201905" y="187037"/>
                            <a:pt x="76701" y="241677"/>
                            <a:pt x="0" y="264795"/>
                          </a:cubicBezTo>
                          <a:close/>
                        </a:path>
                      </a:pathLst>
                    </a:custGeom>
                    <a:gradFill flip="none" rotWithShape="0">
                      <a:gsLst>
                        <a:gs pos="0">
                          <a:schemeClr val="folHlink"/>
                        </a:gs>
                        <a:gs pos="100000">
                          <a:schemeClr val="accent2"/>
                        </a:gs>
                      </a:gsLst>
                      <a:lin ang="10800000" scaled="0"/>
                      <a:tileRect/>
                    </a:gradFill>
                    <a:ln>
                      <a:noFill/>
                    </a:ln>
                    <a:effectLst/>
                  </p:spPr>
                </p:sp>
                <p:sp>
                  <p:nvSpPr>
                    <p:cNvPr id="79" name="Freeform 62"/>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AAAACP4fCA8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B/h8ICAAAAAAAAAAAAAAAAAAAAAAAAAAAAAAAAAAAAAAAAAAA/8wAAn9/fwCvJz4DzMzMAMDA/wB/f38AAAAAAAAAAAAAAAAAAAAAAAAAAAAhAAAAGAAAABQAAABSFQAAGwQAAGsaAACrBgAAAAAAACYAAAAIAAAA//////////8="/>
                        </a:ext>
                      </a:extLst>
                    </p:cNvSpPr>
                    <p:nvPr/>
                  </p:nvSpPr>
                  <p:spPr>
                    <a:xfrm rot="2664424" flipH="1">
                      <a:off x="3465830" y="667385"/>
                      <a:ext cx="828675" cy="416560"/>
                    </a:xfrm>
                    <a:custGeom>
                      <a:avLst/>
                      <a:gdLst/>
                      <a:ahLst/>
                      <a:cxnLst/>
                      <a:rect l="0" t="0" r="828675" b="416560"/>
                      <a:pathLst>
                        <a:path w="828675" h="416560">
                          <a:moveTo>
                            <a:pt x="2342" y="4213"/>
                          </a:moveTo>
                          <a:cubicBezTo>
                            <a:pt x="39817" y="0"/>
                            <a:pt x="137252" y="12639"/>
                            <a:pt x="227193" y="29491"/>
                          </a:cubicBezTo>
                          <a:cubicBezTo>
                            <a:pt x="317135" y="46343"/>
                            <a:pt x="453920" y="72148"/>
                            <a:pt x="541988" y="105325"/>
                          </a:cubicBezTo>
                          <a:cubicBezTo>
                            <a:pt x="630055" y="138502"/>
                            <a:pt x="707816" y="191691"/>
                            <a:pt x="754661" y="227502"/>
                          </a:cubicBezTo>
                          <a:cubicBezTo>
                            <a:pt x="801505" y="263312"/>
                            <a:pt x="816495" y="289643"/>
                            <a:pt x="822585" y="320714"/>
                          </a:cubicBezTo>
                          <a:cubicBezTo>
                            <a:pt x="828675" y="351785"/>
                            <a:pt x="804315" y="412347"/>
                            <a:pt x="791199" y="414454"/>
                          </a:cubicBezTo>
                          <a:cubicBezTo>
                            <a:pt x="778083" y="416560"/>
                            <a:pt x="767777" y="361791"/>
                            <a:pt x="744355" y="332827"/>
                          </a:cubicBezTo>
                          <a:cubicBezTo>
                            <a:pt x="720933" y="303862"/>
                            <a:pt x="688142" y="268579"/>
                            <a:pt x="650666" y="239088"/>
                          </a:cubicBezTo>
                          <a:cubicBezTo>
                            <a:pt x="613191" y="209597"/>
                            <a:pt x="582742" y="182212"/>
                            <a:pt x="519502" y="155881"/>
                          </a:cubicBezTo>
                          <a:cubicBezTo>
                            <a:pt x="456263" y="129550"/>
                            <a:pt x="358827" y="99532"/>
                            <a:pt x="272165" y="80047"/>
                          </a:cubicBezTo>
                          <a:cubicBezTo>
                            <a:pt x="185503" y="60562"/>
                            <a:pt x="44970" y="52662"/>
                            <a:pt x="0" y="40023"/>
                          </a:cubicBezTo>
                          <a:lnTo>
                            <a:pt x="2342" y="4213"/>
                          </a:lnTo>
                          <a:close/>
                        </a:path>
                      </a:pathLst>
                    </a:custGeom>
                    <a:gradFill flip="none" rotWithShape="0">
                      <a:gsLst>
                        <a:gs pos="0">
                          <a:schemeClr val="bg1"/>
                        </a:gs>
                        <a:gs pos="100000">
                          <a:schemeClr val="folHlink"/>
                        </a:gs>
                      </a:gsLst>
                      <a:lin ang="10800000" scaled="0"/>
                      <a:tileRect/>
                    </a:gradFill>
                    <a:ln>
                      <a:noFill/>
                    </a:ln>
                    <a:effectLst/>
                  </p:spPr>
                </p:sp>
              </p:grpSp>
              <p:grpSp>
                <p:nvGrpSpPr>
                  <p:cNvPr id="75" name="Group 63"/>
                  <p:cNvGrpSpPr>
                    <a:extLst>
                      <a:ext uri="smNativeData">
                        <pr:smNativeData xmlns:pr="smNativeData" val="SMDATA_7_gYnAVRMAAAAlAAAAAQAAAA8BAAAAkAAAAEgAAACQAAAASAAAAAAAAAAAAAAAAAAAABcAAAAUAAAAAAAAAAAAAAD/fwAA/38AAAAAAAAJAAAABAAAADNY7ucMAAAAEAAAAAAAAAAAAAAAAAAAAAAAAAAfAAAAVAAAAAAAAAAAAAAAAAAAAAAAAAAAAAAAAAAAAAAAAAAAAAAAAAAAAAAAAAAAAAAAAAAAAAAAAAAAAAAAAAAAAAAAAAAAAAAAAAAAAAAAAAAAAAAAAAAAACEAAAAYAAAAFAAAAMYZAABoAgAArR8AAOANAAAAAAAAJgAAAAgAAAD/////AAAAAA=="/>
                      </a:ext>
                    </a:extLst>
                  </p:cNvGrpSpPr>
                  <p:nvPr/>
                </p:nvGrpSpPr>
                <p:grpSpPr>
                  <a:xfrm>
                    <a:off x="4189730" y="391160"/>
                    <a:ext cx="959485" cy="1864360"/>
                    <a:chOff x="4189730" y="391160"/>
                    <a:chExt cx="959485" cy="1864360"/>
                  </a:xfrm>
                </p:grpSpPr>
                <p:sp>
                  <p:nvSpPr>
                    <p:cNvPr id="77" name="Freeform 64"/>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h8ID//hAw0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HwgI/+EDBgAAAAAAAAAAAAAAAAAAAAAAAAAAAAAAAAAAAAAAAAAA/8wAAn9/fwCvJz4DzMzMAMDA/wB/f38AAAAAAAAAAAAAAAAAAAAAAAAAAAAhAAAAGAAAABQAAAALHgAAiAUAAK0fAADgDQAAAAAAACYAAAAIAAAA//////////8="/>
                        </a:ext>
                      </a:extLst>
                    </p:cNvSpPr>
                    <p:nvPr/>
                  </p:nvSpPr>
                  <p:spPr>
                    <a:xfrm rot="3473776" flipH="1">
                      <a:off x="4338320" y="1444625"/>
                      <a:ext cx="1356360" cy="265430"/>
                    </a:xfrm>
                    <a:custGeom>
                      <a:avLst/>
                      <a:gdLst/>
                      <a:ahLst/>
                      <a:cxnLst/>
                      <a:rect l="0" t="0" r="1356360" b="265430"/>
                      <a:pathLst>
                        <a:path w="1356360" h="265430">
                          <a:moveTo>
                            <a:pt x="0" y="265430"/>
                          </a:moveTo>
                          <a:cubicBezTo>
                            <a:pt x="11898" y="257004"/>
                            <a:pt x="281584" y="130608"/>
                            <a:pt x="428324" y="88477"/>
                          </a:cubicBezTo>
                          <a:cubicBezTo>
                            <a:pt x="575065" y="46345"/>
                            <a:pt x="725772" y="25279"/>
                            <a:pt x="880444" y="12640"/>
                          </a:cubicBezTo>
                          <a:cubicBezTo>
                            <a:pt x="1035117" y="0"/>
                            <a:pt x="1278528" y="5793"/>
                            <a:pt x="1356360" y="12640"/>
                          </a:cubicBezTo>
                          <a:lnTo>
                            <a:pt x="1348428" y="54245"/>
                          </a:lnTo>
                          <a:cubicBezTo>
                            <a:pt x="1268117" y="61091"/>
                            <a:pt x="1045032" y="37392"/>
                            <a:pt x="874495" y="54245"/>
                          </a:cubicBezTo>
                          <a:cubicBezTo>
                            <a:pt x="599356" y="71624"/>
                            <a:pt x="494754" y="101116"/>
                            <a:pt x="324218" y="153781"/>
                          </a:cubicBezTo>
                          <a:cubicBezTo>
                            <a:pt x="177477" y="187486"/>
                            <a:pt x="67421" y="242258"/>
                            <a:pt x="0" y="265430"/>
                          </a:cubicBezTo>
                          <a:close/>
                        </a:path>
                      </a:pathLst>
                    </a:custGeom>
                    <a:gradFill flip="none" rotWithShape="0">
                      <a:gsLst>
                        <a:gs pos="0">
                          <a:schemeClr val="folHlink"/>
                        </a:gs>
                        <a:gs pos="100000">
                          <a:schemeClr val="accent2"/>
                        </a:gs>
                      </a:gsLst>
                      <a:lin ang="10800000" scaled="0"/>
                      <a:tileRect/>
                    </a:gradFill>
                    <a:ln>
                      <a:noFill/>
                    </a:ln>
                    <a:effectLst/>
                  </p:spPr>
                </p:sp>
                <p:sp>
                  <p:nvSpPr>
                    <p:cNvPr id="76" name="Freeform 65"/>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AAAACP4fCA8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B/h8ICAAAAAAAAAAAAAAAAAAAAAAAAAAAAAAAAAAAAAAAAAAA/8wAAn9/fwCvJz4DzMzMAMDA/wB/f38AAAAAAAAAAAAAAAAAAAAAAAAAAAAhAAAAGAAAABQAAADGGQAAaAIAAFYcAADkBgAAAAAAACYAAAAIAAAA//////////8="/>
                        </a:ext>
                      </a:extLst>
                    </p:cNvSpPr>
                    <p:nvPr/>
                  </p:nvSpPr>
                  <p:spPr>
                    <a:xfrm rot="3473776" flipH="1">
                      <a:off x="4033520" y="547370"/>
                      <a:ext cx="728980" cy="416560"/>
                    </a:xfrm>
                    <a:custGeom>
                      <a:avLst/>
                      <a:gdLst/>
                      <a:ahLst/>
                      <a:cxnLst/>
                      <a:rect l="0" t="0" r="728980" b="416560"/>
                      <a:pathLst>
                        <a:path w="728980" h="416560">
                          <a:moveTo>
                            <a:pt x="2060" y="4213"/>
                          </a:moveTo>
                          <a:cubicBezTo>
                            <a:pt x="35027" y="0"/>
                            <a:pt x="120741" y="12639"/>
                            <a:pt x="199862" y="29491"/>
                          </a:cubicBezTo>
                          <a:cubicBezTo>
                            <a:pt x="278982" y="46343"/>
                            <a:pt x="399311" y="72148"/>
                            <a:pt x="476783" y="105325"/>
                          </a:cubicBezTo>
                          <a:cubicBezTo>
                            <a:pt x="554256" y="138502"/>
                            <a:pt x="622662" y="191691"/>
                            <a:pt x="663870" y="227502"/>
                          </a:cubicBezTo>
                          <a:cubicBezTo>
                            <a:pt x="705079" y="263312"/>
                            <a:pt x="718266" y="289643"/>
                            <a:pt x="723623" y="320714"/>
                          </a:cubicBezTo>
                          <a:cubicBezTo>
                            <a:pt x="728980" y="351785"/>
                            <a:pt x="707552" y="412347"/>
                            <a:pt x="696013" y="414454"/>
                          </a:cubicBezTo>
                          <a:cubicBezTo>
                            <a:pt x="684475" y="416560"/>
                            <a:pt x="675409" y="361791"/>
                            <a:pt x="654805" y="332827"/>
                          </a:cubicBezTo>
                          <a:cubicBezTo>
                            <a:pt x="634200" y="303862"/>
                            <a:pt x="605354" y="268579"/>
                            <a:pt x="572387" y="239088"/>
                          </a:cubicBezTo>
                          <a:cubicBezTo>
                            <a:pt x="539420" y="209597"/>
                            <a:pt x="512635" y="182212"/>
                            <a:pt x="457003" y="155881"/>
                          </a:cubicBezTo>
                          <a:cubicBezTo>
                            <a:pt x="401372" y="129550"/>
                            <a:pt x="315658" y="99532"/>
                            <a:pt x="239422" y="80047"/>
                          </a:cubicBezTo>
                          <a:cubicBezTo>
                            <a:pt x="163186" y="60562"/>
                            <a:pt x="39560" y="52662"/>
                            <a:pt x="0" y="40023"/>
                          </a:cubicBezTo>
                          <a:lnTo>
                            <a:pt x="2060" y="4213"/>
                          </a:lnTo>
                          <a:close/>
                        </a:path>
                      </a:pathLst>
                    </a:custGeom>
                    <a:gradFill flip="none" rotWithShape="0">
                      <a:gsLst>
                        <a:gs pos="0">
                          <a:schemeClr val="bg1"/>
                        </a:gs>
                        <a:gs pos="100000">
                          <a:schemeClr val="folHlink"/>
                        </a:gs>
                      </a:gsLst>
                      <a:lin ang="10800000" scaled="0"/>
                      <a:tileRect/>
                    </a:gradFill>
                    <a:ln>
                      <a:noFill/>
                    </a:ln>
                    <a:effectLst/>
                  </p:spPr>
                </p:sp>
              </p:grpSp>
              <p:grpSp>
                <p:nvGrpSpPr>
                  <p:cNvPr id="72" name="Group 66"/>
                  <p:cNvGrpSpPr>
                    <a:extLst>
                      <a:ext uri="smNativeData">
                        <pr:smNativeData xmlns:pr="smNativeData" val="SMDATA_7_gYnAVRMAAAAlAAAAAQAAAA8BAAAAkAAAAEgAAACQAAAASAAAAAAAAAAAAAAAAAAAABcAAAAUAAAAAAAAAAAAAAD/fwAA/38AAAAAAAAJAAAABAAAALg4GJQMAAAAEAAAAAAAAAAAAAAAAAAAAAAAAAAfAAAAVAAAAAAAAAAAAAAAAAAAAAAAAAAAAAAAAAAAAAAAAAAAAAAAAAAAAAAAAAAAAAAAAAAAAAAAAAAAAAAAAAAAAAAAAAAAAAAAAAAAAAAAAAAAAAAAAAAAACEAAAAYAAAAFAAAABEcAADUAQAA4CAAAHcNAAAAAAAAJgAAAAgAAAD/////AAAAAA=="/>
                      </a:ext>
                    </a:extLst>
                  </p:cNvGrpSpPr>
                  <p:nvPr/>
                </p:nvGrpSpPr>
                <p:grpSpPr>
                  <a:xfrm>
                    <a:off x="4562475" y="297180"/>
                    <a:ext cx="781685" cy="1891665"/>
                    <a:chOff x="4562475" y="297180"/>
                    <a:chExt cx="781685" cy="1891665"/>
                  </a:xfrm>
                </p:grpSpPr>
                <p:sp>
                  <p:nvSpPr>
                    <p:cNvPr id="74" name="Freeform 67"/>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h8ID//hAw0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HwgI/+EDBgAAAAAAAAAAAAAAAAAAAAAAAAAAAAAAAAAAAAAAAAAA/8wAAn9/fwCvJz4DzMzMAMDA/wB/f38AAAAAAAAAAAAAAAAAAAAAAAAAAAAhAAAAGAAAABQAAAA/HwAAawUAAOAgAAB3DQAAAAAAACYAAAAIAAAA//////////8="/>
                        </a:ext>
                      </a:extLst>
                    </p:cNvSpPr>
                    <p:nvPr/>
                  </p:nvSpPr>
                  <p:spPr>
                    <a:xfrm rot="4126480" flipH="1">
                      <a:off x="4558030" y="1402080"/>
                      <a:ext cx="1308100" cy="264795"/>
                    </a:xfrm>
                    <a:custGeom>
                      <a:avLst/>
                      <a:gdLst/>
                      <a:ahLst/>
                      <a:cxnLst/>
                      <a:rect l="0" t="0" r="1308100" b="264795"/>
                      <a:pathLst>
                        <a:path w="1308100" h="264795">
                          <a:moveTo>
                            <a:pt x="0" y="264795"/>
                          </a:moveTo>
                          <a:cubicBezTo>
                            <a:pt x="11475" y="256388"/>
                            <a:pt x="271565" y="130295"/>
                            <a:pt x="413084" y="88265"/>
                          </a:cubicBezTo>
                          <a:cubicBezTo>
                            <a:pt x="554604" y="46233"/>
                            <a:pt x="699948" y="25218"/>
                            <a:pt x="849118" y="12609"/>
                          </a:cubicBezTo>
                          <a:cubicBezTo>
                            <a:pt x="998287" y="0"/>
                            <a:pt x="1233037" y="5779"/>
                            <a:pt x="1308100" y="12609"/>
                          </a:cubicBezTo>
                          <a:lnTo>
                            <a:pt x="1300450" y="54113"/>
                          </a:lnTo>
                          <a:cubicBezTo>
                            <a:pt x="1222997" y="60944"/>
                            <a:pt x="1007849" y="37302"/>
                            <a:pt x="843380" y="54113"/>
                          </a:cubicBezTo>
                          <a:cubicBezTo>
                            <a:pt x="578031" y="71452"/>
                            <a:pt x="477151" y="100874"/>
                            <a:pt x="312682" y="153412"/>
                          </a:cubicBezTo>
                          <a:cubicBezTo>
                            <a:pt x="171162" y="187037"/>
                            <a:pt x="65023" y="241677"/>
                            <a:pt x="0" y="264795"/>
                          </a:cubicBezTo>
                          <a:close/>
                        </a:path>
                      </a:pathLst>
                    </a:custGeom>
                    <a:gradFill flip="none" rotWithShape="0">
                      <a:gsLst>
                        <a:gs pos="0">
                          <a:schemeClr val="folHlink"/>
                        </a:gs>
                        <a:gs pos="100000">
                          <a:schemeClr val="accent2"/>
                        </a:gs>
                      </a:gsLst>
                      <a:lin ang="10800000" scaled="0"/>
                      <a:tileRect/>
                    </a:gradFill>
                    <a:ln>
                      <a:noFill/>
                    </a:ln>
                    <a:effectLst/>
                  </p:spPr>
                </p:sp>
                <p:sp>
                  <p:nvSpPr>
                    <p:cNvPr id="73" name="Freeform 68"/>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AAAACP4fCA8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B/h8ICAAAAAAAAAAAAAAAAAAAAAAAAAAAAAAAAAAAAAAAAAAA/8wAAn9/fwCvJz4DzMzMAMDA/wB/f38AAAAAAAAAAAAAAAAAAAAAAAAAAAAhAAAAGAAAABQAAAARHAAA1AEAAKEeAAAnBgAAAAAAACYAAAAIAAAA//////////8="/>
                        </a:ext>
                      </a:extLst>
                    </p:cNvSpPr>
                    <p:nvPr/>
                  </p:nvSpPr>
                  <p:spPr>
                    <a:xfrm rot="4126480" flipH="1">
                      <a:off x="4419600" y="440055"/>
                      <a:ext cx="702945" cy="416560"/>
                    </a:xfrm>
                    <a:custGeom>
                      <a:avLst/>
                      <a:gdLst/>
                      <a:ahLst/>
                      <a:cxnLst/>
                      <a:rect l="0" t="0" r="702945" b="416560"/>
                      <a:pathLst>
                        <a:path w="702945" h="416560">
                          <a:moveTo>
                            <a:pt x="1986" y="4213"/>
                          </a:moveTo>
                          <a:cubicBezTo>
                            <a:pt x="33776" y="0"/>
                            <a:pt x="116428" y="12639"/>
                            <a:pt x="192723" y="29491"/>
                          </a:cubicBezTo>
                          <a:cubicBezTo>
                            <a:pt x="269018" y="46343"/>
                            <a:pt x="385050" y="72148"/>
                            <a:pt x="459754" y="105325"/>
                          </a:cubicBezTo>
                          <a:cubicBezTo>
                            <a:pt x="534460" y="138502"/>
                            <a:pt x="600423" y="191691"/>
                            <a:pt x="640160" y="227502"/>
                          </a:cubicBezTo>
                          <a:cubicBezTo>
                            <a:pt x="679897" y="263312"/>
                            <a:pt x="692613" y="289643"/>
                            <a:pt x="697779" y="320714"/>
                          </a:cubicBezTo>
                          <a:cubicBezTo>
                            <a:pt x="702945" y="351785"/>
                            <a:pt x="682281" y="412347"/>
                            <a:pt x="671155" y="414454"/>
                          </a:cubicBezTo>
                          <a:cubicBezTo>
                            <a:pt x="660029" y="416560"/>
                            <a:pt x="651287" y="361791"/>
                            <a:pt x="631418" y="332827"/>
                          </a:cubicBezTo>
                          <a:cubicBezTo>
                            <a:pt x="611550" y="303862"/>
                            <a:pt x="583734" y="268579"/>
                            <a:pt x="551944" y="239088"/>
                          </a:cubicBezTo>
                          <a:cubicBezTo>
                            <a:pt x="520155" y="209597"/>
                            <a:pt x="494326" y="182212"/>
                            <a:pt x="440681" y="155881"/>
                          </a:cubicBezTo>
                          <a:cubicBezTo>
                            <a:pt x="387036" y="129550"/>
                            <a:pt x="304384" y="99532"/>
                            <a:pt x="230871" y="80047"/>
                          </a:cubicBezTo>
                          <a:cubicBezTo>
                            <a:pt x="157357" y="60562"/>
                            <a:pt x="38147" y="52662"/>
                            <a:pt x="0" y="40023"/>
                          </a:cubicBezTo>
                          <a:lnTo>
                            <a:pt x="1986" y="4213"/>
                          </a:lnTo>
                          <a:close/>
                        </a:path>
                      </a:pathLst>
                    </a:custGeom>
                    <a:gradFill flip="none" rotWithShape="0">
                      <a:gsLst>
                        <a:gs pos="0">
                          <a:schemeClr val="bg1"/>
                        </a:gs>
                        <a:gs pos="100000">
                          <a:schemeClr val="folHlink"/>
                        </a:gs>
                      </a:gsLst>
                      <a:lin ang="10800000" scaled="0"/>
                      <a:tileRect/>
                    </a:gradFill>
                    <a:ln>
                      <a:noFill/>
                    </a:ln>
                    <a:effectLst/>
                  </p:spPr>
                </p:sp>
              </p:grpSp>
              <p:grpSp>
                <p:nvGrpSpPr>
                  <p:cNvPr id="69" name="Group 69"/>
                  <p:cNvGrpSpPr>
                    <a:extLst>
                      <a:ext uri="smNativeData">
                        <pr:smNativeData xmlns:pr="smNativeData" val="SMDATA_7_gYnAVRMAAAAlAAAAAQAAAA8BAAAAkAAAAEgAAACQAAAASAAAAAAAAAAAAAAAAAAAABcAAAAUAAAAAAAAAAAAAAD/fwAA/38AAAAAAAAJAAAABAAAANjvSTMMAAAAEAAAAAAAAAAAAAAAAAAAAAAAAAAfAAAAVAAAAAAAAAAAAAAAAAAAAAAAAAAAAAAAAAAAAAAAAAAAAAAAAAAAAAAAAAAAAAAAAAAAAAAAAAAAAAAAAAAAAAAAAAAAAAAAAAAAAAAAAAAAAAAAAAAAACEAAAAYAAAAFAAAAMsiAAC3BgAAyjAAAAILAAAAAAAAJgAAAAgAAAD/////AAAAAA=="/>
                      </a:ext>
                    </a:extLst>
                  </p:cNvGrpSpPr>
                  <p:nvPr/>
                </p:nvGrpSpPr>
                <p:grpSpPr>
                  <a:xfrm>
                    <a:off x="5655945" y="1091565"/>
                    <a:ext cx="2275205" cy="697865"/>
                    <a:chOff x="5655945" y="1091565"/>
                    <a:chExt cx="2275205" cy="697865"/>
                  </a:xfrm>
                </p:grpSpPr>
                <p:sp>
                  <p:nvSpPr>
                    <p:cNvPr id="71" name="Freeform 70"/>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EDDf4fCA8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4QMG/h8ICAAAAAAAAAAAAAAAAAAAAAAAAAAAAAAAAAAAAAAAAAAA/8wAAn9/fwCvJz4DzMzMAMDA/wB/f38AAAAAAAAAAAAAAAAAAAAAAAAAAAAhAAAAGAAAABQAAADLIgAAYQkAACUsAAACCwAAAAAAACYAAAAIAAAA//////////8="/>
                        </a:ext>
                      </a:extLst>
                    </p:cNvSpPr>
                    <p:nvPr/>
                  </p:nvSpPr>
                  <p:spPr>
                    <a:xfrm rot="20274566">
                      <a:off x="5655945" y="1524635"/>
                      <a:ext cx="1520190" cy="264795"/>
                    </a:xfrm>
                    <a:custGeom>
                      <a:avLst/>
                      <a:gdLst/>
                      <a:ahLst/>
                      <a:cxnLst/>
                      <a:rect l="0" t="0" r="1520190" b="264795"/>
                      <a:pathLst>
                        <a:path w="1520190" h="264795">
                          <a:moveTo>
                            <a:pt x="0" y="264795"/>
                          </a:moveTo>
                          <a:cubicBezTo>
                            <a:pt x="13335" y="256388"/>
                            <a:pt x="315595" y="130295"/>
                            <a:pt x="480060" y="88265"/>
                          </a:cubicBezTo>
                          <a:cubicBezTo>
                            <a:pt x="644525" y="46233"/>
                            <a:pt x="813435" y="25218"/>
                            <a:pt x="986790" y="12609"/>
                          </a:cubicBezTo>
                          <a:cubicBezTo>
                            <a:pt x="1160145" y="0"/>
                            <a:pt x="1432957" y="5779"/>
                            <a:pt x="1520190" y="12609"/>
                          </a:cubicBezTo>
                          <a:lnTo>
                            <a:pt x="1511300" y="54113"/>
                          </a:lnTo>
                          <a:cubicBezTo>
                            <a:pt x="1421289" y="60944"/>
                            <a:pt x="1171258" y="37302"/>
                            <a:pt x="980123" y="54113"/>
                          </a:cubicBezTo>
                          <a:cubicBezTo>
                            <a:pt x="671751" y="71452"/>
                            <a:pt x="554514" y="100874"/>
                            <a:pt x="363379" y="153412"/>
                          </a:cubicBezTo>
                          <a:cubicBezTo>
                            <a:pt x="198914" y="187037"/>
                            <a:pt x="75565" y="241677"/>
                            <a:pt x="0" y="264795"/>
                          </a:cubicBezTo>
                          <a:close/>
                        </a:path>
                      </a:pathLst>
                    </a:custGeom>
                    <a:gradFill flip="none" rotWithShape="0">
                      <a:gsLst>
                        <a:gs pos="0">
                          <a:schemeClr val="accent2"/>
                        </a:gs>
                        <a:gs pos="100000">
                          <a:schemeClr val="folHlink"/>
                        </a:gs>
                      </a:gsLst>
                      <a:lin ang="10800000" scaled="0"/>
                      <a:tileRect/>
                    </a:gradFill>
                    <a:ln>
                      <a:noFill/>
                    </a:ln>
                    <a:effectLst/>
                  </p:spPr>
                </p:sp>
                <p:sp>
                  <p:nvSpPr>
                    <p:cNvPr id="70" name="Freeform 71"/>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h8IDwAAAAg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HwgIAAAAAQAAAAAAAAAAAAAAAAAAAAAAAAAAAAAAAAAAAAAAAAAA/8wAAn9/fwCvJz4DzMzMAMDA/wB/f38AAAAAAAAAAAAAAAAAAAAAAAAAAAAhAAAAGAAAABQAAADEKwAAtwYAAMowAABHCQAAAAAAACYAAAAIAAAA//////////8="/>
                        </a:ext>
                      </a:extLst>
                    </p:cNvSpPr>
                    <p:nvPr/>
                  </p:nvSpPr>
                  <p:spPr>
                    <a:xfrm rot="20274566">
                      <a:off x="7114540" y="1091565"/>
                      <a:ext cx="816610" cy="416560"/>
                    </a:xfrm>
                    <a:custGeom>
                      <a:avLst/>
                      <a:gdLst/>
                      <a:ahLst/>
                      <a:cxnLst/>
                      <a:rect l="0" t="0" r="816610" b="416560"/>
                      <a:pathLst>
                        <a:path w="816610" h="416560">
                          <a:moveTo>
                            <a:pt x="2308" y="4213"/>
                          </a:moveTo>
                          <a:cubicBezTo>
                            <a:pt x="39238" y="0"/>
                            <a:pt x="135255" y="12639"/>
                            <a:pt x="223887" y="29491"/>
                          </a:cubicBezTo>
                          <a:cubicBezTo>
                            <a:pt x="312518" y="46343"/>
                            <a:pt x="447312" y="72148"/>
                            <a:pt x="534097" y="105325"/>
                          </a:cubicBezTo>
                          <a:cubicBezTo>
                            <a:pt x="620882" y="138502"/>
                            <a:pt x="697511" y="191691"/>
                            <a:pt x="743674" y="227502"/>
                          </a:cubicBezTo>
                          <a:cubicBezTo>
                            <a:pt x="789836" y="263312"/>
                            <a:pt x="804608" y="289643"/>
                            <a:pt x="810609" y="320714"/>
                          </a:cubicBezTo>
                          <a:cubicBezTo>
                            <a:pt x="816610" y="351785"/>
                            <a:pt x="792606" y="412347"/>
                            <a:pt x="779680" y="414454"/>
                          </a:cubicBezTo>
                          <a:cubicBezTo>
                            <a:pt x="766755" y="416560"/>
                            <a:pt x="756599" y="361791"/>
                            <a:pt x="733518" y="332827"/>
                          </a:cubicBezTo>
                          <a:cubicBezTo>
                            <a:pt x="710437" y="303862"/>
                            <a:pt x="678123" y="268579"/>
                            <a:pt x="641193" y="239088"/>
                          </a:cubicBezTo>
                          <a:cubicBezTo>
                            <a:pt x="604264" y="209597"/>
                            <a:pt x="574258" y="182212"/>
                            <a:pt x="511939" y="155881"/>
                          </a:cubicBezTo>
                          <a:cubicBezTo>
                            <a:pt x="449620" y="129550"/>
                            <a:pt x="353603" y="99532"/>
                            <a:pt x="268203" y="80047"/>
                          </a:cubicBezTo>
                          <a:cubicBezTo>
                            <a:pt x="182802" y="60562"/>
                            <a:pt x="44316" y="52662"/>
                            <a:pt x="0" y="40023"/>
                          </a:cubicBezTo>
                          <a:lnTo>
                            <a:pt x="2308" y="4213"/>
                          </a:lnTo>
                          <a:close/>
                        </a:path>
                      </a:pathLst>
                    </a:custGeom>
                    <a:gradFill flip="none" rotWithShape="0">
                      <a:gsLst>
                        <a:gs pos="0">
                          <a:schemeClr val="folHlink"/>
                        </a:gs>
                        <a:gs pos="100000">
                          <a:schemeClr val="bg1"/>
                        </a:gs>
                      </a:gsLst>
                      <a:lin ang="10800000" scaled="0"/>
                      <a:tileRect/>
                    </a:gradFill>
                    <a:ln>
                      <a:noFill/>
                    </a:ln>
                    <a:effectLst/>
                  </p:spPr>
                </p:sp>
              </p:grpSp>
              <p:grpSp>
                <p:nvGrpSpPr>
                  <p:cNvPr id="66" name="Group 72"/>
                  <p:cNvGrpSpPr>
                    <a:extLst>
                      <a:ext uri="smNativeData">
                        <pr:smNativeData xmlns:pr="smNativeData" val="SMDATA_7_gYnAVRMAAAAlAAAAAQAAAA8BAAAAkAAAAEgAAACQAAAASAAAAAAAAAAAAAAAAAAAABcAAAAUAAAAAAAAAAAAAAD/fwAA/38AAAAAAAAJAAAABAAAAKm34ZIMAAAAEAAAAAAAAAAAAAAAAAAAAAAAAAAfAAAAVAAAAAAAAAAAAAAAAAAAAAAAAAAAAAAAAAAAAAAAAAAAAAAAAAAAAAAAAAAAAAAAAAAAAAAAAAAAAAAAAAAAAAAAAAAAAAAAAAAAAAAAAAAAAAAAAAAAACEAAAAYAAAAFAAAAL0hAAD+BAAAQC8AAG4KAAAAAAAAJgAAAAgAAAD/////AAAAAA=="/>
                      </a:ext>
                    </a:extLst>
                  </p:cNvGrpSpPr>
                  <p:nvPr/>
                </p:nvGrpSpPr>
                <p:grpSpPr>
                  <a:xfrm>
                    <a:off x="5484495" y="811530"/>
                    <a:ext cx="2196465" cy="883920"/>
                    <a:chOff x="5484495" y="811530"/>
                    <a:chExt cx="2196465" cy="883920"/>
                  </a:xfrm>
                </p:grpSpPr>
                <p:sp>
                  <p:nvSpPr>
                    <p:cNvPr id="68" name="Freeform 73"/>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EDDf4fCA8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4QMG/h8ICAAAAAAAAAAAAAAAAAAAAAAAAAAAAAAAAAAAAAAAAAAA/8wAAn9/fwCvJz4DzMzMAMDA/wB/f38AAAAAAAAAAAAAAAAAAAAAAAAAAAAhAAAAGAAAABQAAAC9IQAAzQgAABgrAABuCgAAAAAAACYAAAAIAAAA//////////8="/>
                        </a:ext>
                      </a:extLst>
                    </p:cNvSpPr>
                    <p:nvPr/>
                  </p:nvSpPr>
                  <p:spPr>
                    <a:xfrm rot="19678936">
                      <a:off x="5484495" y="1430655"/>
                      <a:ext cx="1520825" cy="264795"/>
                    </a:xfrm>
                    <a:custGeom>
                      <a:avLst/>
                      <a:gdLst/>
                      <a:ahLst/>
                      <a:cxnLst/>
                      <a:rect l="0" t="0" r="1520825" b="264795"/>
                      <a:pathLst>
                        <a:path w="1520825" h="264795">
                          <a:moveTo>
                            <a:pt x="0" y="264795"/>
                          </a:moveTo>
                          <a:cubicBezTo>
                            <a:pt x="13340" y="256388"/>
                            <a:pt x="315726" y="130295"/>
                            <a:pt x="480260" y="88265"/>
                          </a:cubicBezTo>
                          <a:cubicBezTo>
                            <a:pt x="644794" y="46233"/>
                            <a:pt x="813773" y="25218"/>
                            <a:pt x="987202" y="12609"/>
                          </a:cubicBezTo>
                          <a:cubicBezTo>
                            <a:pt x="1160629" y="0"/>
                            <a:pt x="1433555" y="5779"/>
                            <a:pt x="1520825" y="12609"/>
                          </a:cubicBezTo>
                          <a:lnTo>
                            <a:pt x="1511931" y="54113"/>
                          </a:lnTo>
                          <a:cubicBezTo>
                            <a:pt x="1421882" y="60944"/>
                            <a:pt x="1171746" y="37302"/>
                            <a:pt x="980531" y="54113"/>
                          </a:cubicBezTo>
                          <a:cubicBezTo>
                            <a:pt x="672031" y="71452"/>
                            <a:pt x="554745" y="100874"/>
                            <a:pt x="363530" y="153412"/>
                          </a:cubicBezTo>
                          <a:cubicBezTo>
                            <a:pt x="198996" y="187037"/>
                            <a:pt x="75596" y="241677"/>
                            <a:pt x="0" y="264795"/>
                          </a:cubicBezTo>
                          <a:close/>
                        </a:path>
                      </a:pathLst>
                    </a:custGeom>
                    <a:gradFill flip="none" rotWithShape="0">
                      <a:gsLst>
                        <a:gs pos="0">
                          <a:schemeClr val="accent2"/>
                        </a:gs>
                        <a:gs pos="100000">
                          <a:schemeClr val="folHlink"/>
                        </a:gs>
                      </a:gsLst>
                      <a:lin ang="10800000" scaled="0"/>
                      <a:tileRect/>
                    </a:gradFill>
                    <a:ln>
                      <a:noFill/>
                    </a:ln>
                    <a:effectLst/>
                  </p:spPr>
                </p:sp>
                <p:sp>
                  <p:nvSpPr>
                    <p:cNvPr id="67" name="Freeform 74"/>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h8IDwAAAAg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HwgIAAAAAQAAAAAAAAAAAAAAAAAAAAAAAAAAAAAAAAAAAAAAAAAA/8wAAn9/fwCvJz4DzMzMAMDA/wB/f38AAAAAAAAAAAAAAAAAAAAAAAAAAAAhAAAAGAAAABQAAAA6KgAA/gQAAEAvAACOBwAAAAAAACYAAAAIAAAA//////////8="/>
                        </a:ext>
                      </a:extLst>
                    </p:cNvSpPr>
                    <p:nvPr/>
                  </p:nvSpPr>
                  <p:spPr>
                    <a:xfrm rot="19678936">
                      <a:off x="6864350" y="811530"/>
                      <a:ext cx="816610" cy="416560"/>
                    </a:xfrm>
                    <a:custGeom>
                      <a:avLst/>
                      <a:gdLst/>
                      <a:ahLst/>
                      <a:cxnLst/>
                      <a:rect l="0" t="0" r="816610" b="416560"/>
                      <a:pathLst>
                        <a:path w="816610" h="416560">
                          <a:moveTo>
                            <a:pt x="2308" y="4213"/>
                          </a:moveTo>
                          <a:cubicBezTo>
                            <a:pt x="39238" y="0"/>
                            <a:pt x="135255" y="12639"/>
                            <a:pt x="223887" y="29491"/>
                          </a:cubicBezTo>
                          <a:cubicBezTo>
                            <a:pt x="312518" y="46343"/>
                            <a:pt x="447312" y="72148"/>
                            <a:pt x="534097" y="105325"/>
                          </a:cubicBezTo>
                          <a:cubicBezTo>
                            <a:pt x="620882" y="138502"/>
                            <a:pt x="697511" y="191691"/>
                            <a:pt x="743674" y="227502"/>
                          </a:cubicBezTo>
                          <a:cubicBezTo>
                            <a:pt x="789836" y="263312"/>
                            <a:pt x="804608" y="289643"/>
                            <a:pt x="810609" y="320714"/>
                          </a:cubicBezTo>
                          <a:cubicBezTo>
                            <a:pt x="816610" y="351785"/>
                            <a:pt x="792606" y="412347"/>
                            <a:pt x="779680" y="414454"/>
                          </a:cubicBezTo>
                          <a:cubicBezTo>
                            <a:pt x="766755" y="416560"/>
                            <a:pt x="756599" y="361791"/>
                            <a:pt x="733518" y="332827"/>
                          </a:cubicBezTo>
                          <a:cubicBezTo>
                            <a:pt x="710437" y="303862"/>
                            <a:pt x="678123" y="268579"/>
                            <a:pt x="641193" y="239088"/>
                          </a:cubicBezTo>
                          <a:cubicBezTo>
                            <a:pt x="604264" y="209597"/>
                            <a:pt x="574258" y="182212"/>
                            <a:pt x="511939" y="155881"/>
                          </a:cubicBezTo>
                          <a:cubicBezTo>
                            <a:pt x="449620" y="129550"/>
                            <a:pt x="353603" y="99532"/>
                            <a:pt x="268203" y="80047"/>
                          </a:cubicBezTo>
                          <a:cubicBezTo>
                            <a:pt x="182802" y="60562"/>
                            <a:pt x="44316" y="52662"/>
                            <a:pt x="0" y="40023"/>
                          </a:cubicBezTo>
                          <a:lnTo>
                            <a:pt x="2308" y="4213"/>
                          </a:lnTo>
                          <a:close/>
                        </a:path>
                      </a:pathLst>
                    </a:custGeom>
                    <a:gradFill flip="none" rotWithShape="0">
                      <a:gsLst>
                        <a:gs pos="0">
                          <a:schemeClr val="folHlink"/>
                        </a:gs>
                        <a:gs pos="100000">
                          <a:schemeClr val="bg1"/>
                        </a:gs>
                      </a:gsLst>
                      <a:lin ang="10800000" scaled="0"/>
                      <a:tileRect/>
                    </a:gradFill>
                    <a:ln>
                      <a:noFill/>
                    </a:ln>
                    <a:effectLst/>
                  </p:spPr>
                </p:sp>
              </p:grpSp>
              <p:sp>
                <p:nvSpPr>
                  <p:cNvPr id="65" name="Freeform 75"/>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h8ID//hAw0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HwgI/+EDBgAAAAAAAAAAAAAAAAAAAAAAAAAAAAAAAAAAAAAAAAAA/8wAAn9/fwCvJz4DzMzMAMDA/wB/f38AAAAAAAAAAAAAAAAAAAAAAAAAAAAhAAAAGAAAABQAAACrIAAArwUAAMUhAAB5DQAAAAAAACYAAAAIAAAA//////////8="/>
                      </a:ext>
                    </a:extLst>
                  </p:cNvSpPr>
                  <p:nvPr/>
                </p:nvSpPr>
                <p:spPr>
                  <a:xfrm rot="4578754" flipH="1">
                    <a:off x="4766945" y="1467485"/>
                    <a:ext cx="1266190" cy="179070"/>
                  </a:xfrm>
                  <a:custGeom>
                    <a:avLst/>
                    <a:gdLst/>
                    <a:ahLst/>
                    <a:cxnLst/>
                    <a:rect l="0" t="0" r="1266190" b="179070"/>
                    <a:pathLst>
                      <a:path w="1266190" h="179070">
                        <a:moveTo>
                          <a:pt x="0" y="179070"/>
                        </a:moveTo>
                        <a:cubicBezTo>
                          <a:pt x="11107" y="173385"/>
                          <a:pt x="262864" y="88114"/>
                          <a:pt x="399849" y="59690"/>
                        </a:cubicBezTo>
                        <a:cubicBezTo>
                          <a:pt x="536835" y="31266"/>
                          <a:pt x="677523" y="17054"/>
                          <a:pt x="821913" y="8527"/>
                        </a:cubicBezTo>
                        <a:cubicBezTo>
                          <a:pt x="966303" y="0"/>
                          <a:pt x="1193532" y="3908"/>
                          <a:pt x="1266190" y="8527"/>
                        </a:cubicBezTo>
                        <a:lnTo>
                          <a:pt x="1258785" y="36596"/>
                        </a:lnTo>
                        <a:cubicBezTo>
                          <a:pt x="1183814" y="41215"/>
                          <a:pt x="975559" y="25226"/>
                          <a:pt x="816359" y="36596"/>
                        </a:cubicBezTo>
                        <a:cubicBezTo>
                          <a:pt x="559512" y="48320"/>
                          <a:pt x="461863" y="68217"/>
                          <a:pt x="302664" y="103747"/>
                        </a:cubicBezTo>
                        <a:cubicBezTo>
                          <a:pt x="165678" y="126486"/>
                          <a:pt x="62939" y="163437"/>
                          <a:pt x="0" y="179070"/>
                        </a:cubicBezTo>
                        <a:close/>
                      </a:path>
                    </a:pathLst>
                  </a:custGeom>
                  <a:gradFill flip="none" rotWithShape="0">
                    <a:gsLst>
                      <a:gs pos="0">
                        <a:schemeClr val="folHlink"/>
                      </a:gs>
                      <a:gs pos="100000">
                        <a:schemeClr val="accent2"/>
                      </a:gs>
                    </a:gsLst>
                    <a:lin ang="10800000" scaled="0"/>
                    <a:tileRect/>
                  </a:gradFill>
                  <a:ln>
                    <a:noFill/>
                  </a:ln>
                  <a:effectLst/>
                </p:spPr>
              </p:sp>
              <p:sp>
                <p:nvSpPr>
                  <p:cNvPr id="64" name="Freeform 76"/>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AAAACP4fCA8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B/h8ICAAAAAAAAAAAAAAAAAAAAAAAAAAAAAAAAAAAAAAAAAAA/8wAAn9/fwCvJz4DzMzMAMDA/wB/f38AAAAAAAAAAAAAAAAAAAAAAAAAAAAhAAAAGAAAABQAAAC6HgAAGAIAAHcgAABIBgAAAAAAACYAAAAIAAAA//////////8="/>
                      </a:ext>
                    </a:extLst>
                  </p:cNvSpPr>
                  <p:nvPr/>
                </p:nvSpPr>
                <p:spPr>
                  <a:xfrm rot="4578754" flipH="1">
                    <a:off x="4796155" y="539115"/>
                    <a:ext cx="680720" cy="282575"/>
                  </a:xfrm>
                  <a:custGeom>
                    <a:avLst/>
                    <a:gdLst/>
                    <a:ahLst/>
                    <a:cxnLst/>
                    <a:rect l="0" t="0" r="680720" b="282575"/>
                    <a:pathLst>
                      <a:path w="680720" h="282575">
                        <a:moveTo>
                          <a:pt x="1924" y="2857"/>
                        </a:moveTo>
                        <a:cubicBezTo>
                          <a:pt x="32708" y="0"/>
                          <a:pt x="112748" y="8573"/>
                          <a:pt x="186630" y="20005"/>
                        </a:cubicBezTo>
                        <a:cubicBezTo>
                          <a:pt x="260513" y="31436"/>
                          <a:pt x="372876" y="48941"/>
                          <a:pt x="445219" y="71447"/>
                        </a:cubicBezTo>
                        <a:cubicBezTo>
                          <a:pt x="517563" y="93953"/>
                          <a:pt x="581440" y="130034"/>
                          <a:pt x="619921" y="154326"/>
                        </a:cubicBezTo>
                        <a:cubicBezTo>
                          <a:pt x="658401" y="178618"/>
                          <a:pt x="670715" y="196480"/>
                          <a:pt x="675718" y="217557"/>
                        </a:cubicBezTo>
                        <a:cubicBezTo>
                          <a:pt x="680720" y="238634"/>
                          <a:pt x="660710" y="279717"/>
                          <a:pt x="649936" y="281146"/>
                        </a:cubicBezTo>
                        <a:cubicBezTo>
                          <a:pt x="639161" y="282575"/>
                          <a:pt x="630695" y="245422"/>
                          <a:pt x="611455" y="225774"/>
                        </a:cubicBezTo>
                        <a:cubicBezTo>
                          <a:pt x="592215" y="206126"/>
                          <a:pt x="565279" y="182191"/>
                          <a:pt x="534494" y="162185"/>
                        </a:cubicBezTo>
                        <a:cubicBezTo>
                          <a:pt x="503710" y="142180"/>
                          <a:pt x="478697" y="123604"/>
                          <a:pt x="426749" y="105742"/>
                        </a:cubicBezTo>
                        <a:cubicBezTo>
                          <a:pt x="374800" y="87880"/>
                          <a:pt x="294761" y="67517"/>
                          <a:pt x="223572" y="54300"/>
                        </a:cubicBezTo>
                        <a:cubicBezTo>
                          <a:pt x="152383" y="41082"/>
                          <a:pt x="36941" y="35723"/>
                          <a:pt x="0" y="27150"/>
                        </a:cubicBezTo>
                        <a:lnTo>
                          <a:pt x="1924" y="2857"/>
                        </a:lnTo>
                        <a:close/>
                      </a:path>
                    </a:pathLst>
                  </a:custGeom>
                  <a:gradFill flip="none" rotWithShape="0">
                    <a:gsLst>
                      <a:gs pos="0">
                        <a:schemeClr val="bg1"/>
                      </a:gs>
                      <a:gs pos="100000">
                        <a:schemeClr val="folHlink"/>
                      </a:gs>
                    </a:gsLst>
                    <a:lin ang="10800000" scaled="0"/>
                    <a:tileRect/>
                  </a:gradFill>
                  <a:ln>
                    <a:noFill/>
                  </a:ln>
                  <a:effectLst/>
                </p:spPr>
              </p:sp>
              <p:grpSp>
                <p:nvGrpSpPr>
                  <p:cNvPr id="61" name="Group 77"/>
                  <p:cNvGrpSpPr>
                    <a:extLst>
                      <a:ext uri="smNativeData">
                        <pr:smNativeData xmlns:pr="smNativeData" val="SMDATA_7_gYnAVRMAAAAlAAAAAQAAAA8BAAAAkAAAAEgAAACQAAAASAAAAAAAAAAAAAAAAAAAABcAAAAUAAAAAAAAAAAAAAD/fwAA/38AAAAAAAAJAAAABAAAAKRmce8MAAAAEAAAAAAAAAAAAAAAAAAAAAAAAAAfAAAAVAAAAAAAAAAAAAAAAAAAAAAAAAAAAAAAAAAAAAAAAAAAAAAAAAAAAAAAAAAAAAAAAAAAAAAAAAAAAAAAAAAAAAAAAAAAAAAAAAAAAAAAAAAAAAAAAAAAACEAAAAYAAAAFAAAAKAiAADtAQAAeycAAHUNAAAAAAAAJgAAAAgAAAD/////AAAAAA=="/>
                      </a:ext>
                    </a:extLst>
                  </p:cNvGrpSpPr>
                  <p:nvPr/>
                </p:nvGrpSpPr>
                <p:grpSpPr>
                  <a:xfrm>
                    <a:off x="5628640" y="313055"/>
                    <a:ext cx="789305" cy="1874520"/>
                    <a:chOff x="5628640" y="313055"/>
                    <a:chExt cx="789305" cy="1874520"/>
                  </a:xfrm>
                </p:grpSpPr>
                <p:sp>
                  <p:nvSpPr>
                    <p:cNvPr id="63" name="Freeform 78"/>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EDDf4fCA8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4QMG/h8ICAAAAAAAAAAAAAAAAAAAAAAAAAAAAAAAAAAAAAAAAAAA/8wAAn9/fwCvJz4DzMzMAMDA/wB/f38AAAAAAAAAAAAAAAAAAAAAAAAAAAAhAAAAGAAAABQAAACgIgAAZgUAAAUkAAB1DQAAAAAAACYAAAAIAAAA//////////8="/>
                        </a:ext>
                      </a:extLst>
                    </p:cNvSpPr>
                    <p:nvPr/>
                  </p:nvSpPr>
                  <p:spPr>
                    <a:xfrm rot="17742245">
                      <a:off x="5086985" y="1419225"/>
                      <a:ext cx="1310005" cy="226695"/>
                    </a:xfrm>
                    <a:custGeom>
                      <a:avLst/>
                      <a:gdLst/>
                      <a:ahLst/>
                      <a:cxnLst/>
                      <a:rect l="0" t="0" r="1310005" b="226695"/>
                      <a:pathLst>
                        <a:path w="1310005" h="226695">
                          <a:moveTo>
                            <a:pt x="0" y="226695"/>
                          </a:moveTo>
                          <a:cubicBezTo>
                            <a:pt x="11491" y="219498"/>
                            <a:pt x="271960" y="111548"/>
                            <a:pt x="413685" y="75565"/>
                          </a:cubicBezTo>
                          <a:cubicBezTo>
                            <a:pt x="555411" y="39581"/>
                            <a:pt x="700967" y="21590"/>
                            <a:pt x="850354" y="10795"/>
                          </a:cubicBezTo>
                          <a:cubicBezTo>
                            <a:pt x="999740" y="0"/>
                            <a:pt x="1234832" y="4947"/>
                            <a:pt x="1310005" y="10795"/>
                          </a:cubicBezTo>
                          <a:lnTo>
                            <a:pt x="1302344" y="46327"/>
                          </a:lnTo>
                          <a:cubicBezTo>
                            <a:pt x="1224778" y="52175"/>
                            <a:pt x="1009316" y="31935"/>
                            <a:pt x="844608" y="46327"/>
                          </a:cubicBezTo>
                          <a:cubicBezTo>
                            <a:pt x="578872" y="61171"/>
                            <a:pt x="477845" y="86360"/>
                            <a:pt x="313137" y="131339"/>
                          </a:cubicBezTo>
                          <a:cubicBezTo>
                            <a:pt x="171411" y="160125"/>
                            <a:pt x="65117" y="206904"/>
                            <a:pt x="0" y="226695"/>
                          </a:cubicBezTo>
                          <a:close/>
                        </a:path>
                      </a:pathLst>
                    </a:custGeom>
                    <a:gradFill flip="none" rotWithShape="0">
                      <a:gsLst>
                        <a:gs pos="0">
                          <a:schemeClr val="accent2"/>
                        </a:gs>
                        <a:gs pos="100000">
                          <a:schemeClr val="folHlink"/>
                        </a:gs>
                      </a:gsLst>
                      <a:lin ang="10800000" scaled="0"/>
                      <a:tileRect/>
                    </a:gradFill>
                    <a:ln>
                      <a:noFill/>
                    </a:ln>
                    <a:effectLst/>
                  </p:spPr>
                </p:sp>
                <p:sp>
                  <p:nvSpPr>
                    <p:cNvPr id="62" name="Freeform 79"/>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h8IDwAAAAg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HwgIAAAAAQAAAAAAAAAAAAAAAAAAAAAAAAAAAAAAAAAAAAAAAAAA/8wAAn9/fwCvJz4DzMzMAMDA/wB/f38AAAAAAAAAAAAAAAAAAAAAAAAAAAAhAAAAGAAAABQAAABKJQAA7QEAAHsnAABABgAAAAAAACYAAAAIAAAA//////////8="/>
                        </a:ext>
                      </a:extLst>
                    </p:cNvSpPr>
                    <p:nvPr/>
                  </p:nvSpPr>
                  <p:spPr>
                    <a:xfrm rot="17742245">
                      <a:off x="5888355" y="486410"/>
                      <a:ext cx="702945" cy="356235"/>
                    </a:xfrm>
                    <a:custGeom>
                      <a:avLst/>
                      <a:gdLst/>
                      <a:ahLst/>
                      <a:cxnLst/>
                      <a:rect l="0" t="0" r="702945" b="356235"/>
                      <a:pathLst>
                        <a:path w="702945" h="356235">
                          <a:moveTo>
                            <a:pt x="1986" y="3602"/>
                          </a:moveTo>
                          <a:cubicBezTo>
                            <a:pt x="33776" y="0"/>
                            <a:pt x="116428" y="10808"/>
                            <a:pt x="192723" y="25220"/>
                          </a:cubicBezTo>
                          <a:cubicBezTo>
                            <a:pt x="269018" y="39631"/>
                            <a:pt x="385050" y="61699"/>
                            <a:pt x="459754" y="90072"/>
                          </a:cubicBezTo>
                          <a:cubicBezTo>
                            <a:pt x="534460" y="118444"/>
                            <a:pt x="600423" y="163931"/>
                            <a:pt x="640160" y="194555"/>
                          </a:cubicBezTo>
                          <a:cubicBezTo>
                            <a:pt x="679897" y="225179"/>
                            <a:pt x="692613" y="247698"/>
                            <a:pt x="697779" y="274269"/>
                          </a:cubicBezTo>
                          <a:cubicBezTo>
                            <a:pt x="702945" y="300840"/>
                            <a:pt x="682281" y="352632"/>
                            <a:pt x="671155" y="354433"/>
                          </a:cubicBezTo>
                          <a:cubicBezTo>
                            <a:pt x="660029" y="356235"/>
                            <a:pt x="651287" y="309397"/>
                            <a:pt x="631418" y="284627"/>
                          </a:cubicBezTo>
                          <a:cubicBezTo>
                            <a:pt x="611550" y="259857"/>
                            <a:pt x="583734" y="229683"/>
                            <a:pt x="551944" y="204463"/>
                          </a:cubicBezTo>
                          <a:cubicBezTo>
                            <a:pt x="520155" y="179243"/>
                            <a:pt x="494326" y="155824"/>
                            <a:pt x="440681" y="133306"/>
                          </a:cubicBezTo>
                          <a:cubicBezTo>
                            <a:pt x="387036" y="110788"/>
                            <a:pt x="304384" y="85118"/>
                            <a:pt x="230871" y="68454"/>
                          </a:cubicBezTo>
                          <a:cubicBezTo>
                            <a:pt x="157357" y="51791"/>
                            <a:pt x="38147" y="45036"/>
                            <a:pt x="0" y="34227"/>
                          </a:cubicBezTo>
                          <a:lnTo>
                            <a:pt x="1986" y="3602"/>
                          </a:lnTo>
                          <a:close/>
                        </a:path>
                      </a:pathLst>
                    </a:custGeom>
                    <a:gradFill flip="none" rotWithShape="0">
                      <a:gsLst>
                        <a:gs pos="0">
                          <a:schemeClr val="folHlink"/>
                        </a:gs>
                        <a:gs pos="100000">
                          <a:schemeClr val="bg1"/>
                        </a:gs>
                      </a:gsLst>
                      <a:lin ang="10800000" scaled="0"/>
                      <a:tileRect/>
                    </a:gradFill>
                    <a:ln>
                      <a:noFill/>
                    </a:ln>
                    <a:effectLst/>
                  </p:spPr>
                </p:sp>
              </p:grpSp>
              <p:grpSp>
                <p:nvGrpSpPr>
                  <p:cNvPr id="58" name="Group 80"/>
                  <p:cNvGrpSpPr>
                    <a:extLst>
                      <a:ext uri="smNativeData">
                        <pr:smNativeData xmlns:pr="smNativeData" val="SMDATA_7_gYnAVRMAAAAlAAAAAQAAAA8BAAAAkAAAAEgAAACQAAAASAAAAAAAAAAAAAAAAAAAABcAAAAUAAAAAAAAAAAAAAD/fwAA/38AAAAAAAAJAAAABAAAAL9KGlYMAAAAEAAAAAAAAAAAAAAAAAAAAAAAAAAfAAAAVAAAAAAAAAAAAAAAAAAAAAAAAAAAAAAAAAAAAAAAAAAAAAAAAAAAAAAAAAAAAAAAAAAAAAAAAAAAAAAAAAAAAAAAAAAAAAAAAAAAAAAAAAAAAAAAAAAAACEAAAAYAAAAFAAAAKUjAADaAgAAXCsAAPUNAAAAAAAAJgAAAAgAAAD/////AAAAAA=="/>
                      </a:ext>
                    </a:extLst>
                  </p:cNvGrpSpPr>
                  <p:nvPr/>
                </p:nvGrpSpPr>
                <p:grpSpPr>
                  <a:xfrm>
                    <a:off x="5794375" y="463550"/>
                    <a:ext cx="1254125" cy="1805305"/>
                    <a:chOff x="5794375" y="463550"/>
                    <a:chExt cx="1254125" cy="1805305"/>
                  </a:xfrm>
                </p:grpSpPr>
                <p:sp>
                  <p:nvSpPr>
                    <p:cNvPr id="60" name="Freeform 81"/>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EDDf4fCA8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4QMG/h8ICAAAAAAAAAAAAAAAAAAAAAAAAAAAAAAAAAAAAAAAAAAA/8wAAn9/fwCvJz4DzMzMAMDA/wB/f38AAAAAAAAAAAAAAAAAAAAAAAAAAAAhAAAAGAAAABQAAAClIwAAMgUAALElAAD1DQAAAAAAACYAAAAIAAAA//////////8="/>
                        </a:ext>
                      </a:extLst>
                    </p:cNvSpPr>
                    <p:nvPr/>
                  </p:nvSpPr>
                  <p:spPr>
                    <a:xfrm rot="18822739">
                      <a:off x="5248910" y="1390015"/>
                      <a:ext cx="1424305" cy="332740"/>
                    </a:xfrm>
                    <a:custGeom>
                      <a:avLst/>
                      <a:gdLst/>
                      <a:ahLst/>
                      <a:cxnLst/>
                      <a:rect l="0" t="0" r="1424305" b="332740"/>
                      <a:pathLst>
                        <a:path w="1424305" h="332740">
                          <a:moveTo>
                            <a:pt x="0" y="332740"/>
                          </a:moveTo>
                          <a:cubicBezTo>
                            <a:pt x="12493" y="322177"/>
                            <a:pt x="295689" y="163729"/>
                            <a:pt x="449780" y="110913"/>
                          </a:cubicBezTo>
                          <a:cubicBezTo>
                            <a:pt x="603872" y="58097"/>
                            <a:pt x="762128" y="31690"/>
                            <a:pt x="924548" y="15845"/>
                          </a:cubicBezTo>
                          <a:cubicBezTo>
                            <a:pt x="1086969" y="0"/>
                            <a:pt x="1342574" y="7262"/>
                            <a:pt x="1424305" y="15845"/>
                          </a:cubicBezTo>
                          <a:lnTo>
                            <a:pt x="1415975" y="68000"/>
                          </a:lnTo>
                          <a:cubicBezTo>
                            <a:pt x="1331641" y="76583"/>
                            <a:pt x="1097381" y="46874"/>
                            <a:pt x="918301" y="68000"/>
                          </a:cubicBezTo>
                          <a:cubicBezTo>
                            <a:pt x="629380" y="89787"/>
                            <a:pt x="519538" y="126758"/>
                            <a:pt x="340457" y="192778"/>
                          </a:cubicBezTo>
                          <a:cubicBezTo>
                            <a:pt x="186367" y="235031"/>
                            <a:pt x="70798" y="303691"/>
                            <a:pt x="0" y="332740"/>
                          </a:cubicBezTo>
                          <a:close/>
                        </a:path>
                      </a:pathLst>
                    </a:custGeom>
                    <a:gradFill flip="none" rotWithShape="0">
                      <a:gsLst>
                        <a:gs pos="0">
                          <a:schemeClr val="accent2"/>
                        </a:gs>
                        <a:gs pos="100000">
                          <a:schemeClr val="folHlink"/>
                        </a:gs>
                      </a:gsLst>
                      <a:lin ang="10800000" scaled="0"/>
                      <a:tileRect/>
                    </a:gradFill>
                    <a:ln>
                      <a:noFill/>
                    </a:ln>
                    <a:effectLst/>
                  </p:spPr>
                </p:sp>
                <p:sp>
                  <p:nvSpPr>
                    <p:cNvPr id="59" name="Freeform 82"/>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h8IDwAAAAg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HwgIAAAAAQAAAAAAAAAAAAAAAAAAAAAAAAAAAAAAAAAAAAAAAAAA/8wAAn9/fwCvJz4DzMzMAMDA/wB/f38AAAAAAAAAAAAAAAAAAAAAAAAAAAAhAAAAGAAAABQAAAAnKAAA2gIAAFwrAACOBwAAAAAAACYAAAAIAAAA//////////8="/>
                        </a:ext>
                      </a:extLst>
                    </p:cNvSpPr>
                    <p:nvPr/>
                  </p:nvSpPr>
                  <p:spPr>
                    <a:xfrm rot="18822739">
                      <a:off x="6405880" y="584835"/>
                      <a:ext cx="764540" cy="521335"/>
                    </a:xfrm>
                    <a:custGeom>
                      <a:avLst/>
                      <a:gdLst/>
                      <a:ahLst/>
                      <a:cxnLst/>
                      <a:rect l="0" t="0" r="764540" b="521335"/>
                      <a:pathLst>
                        <a:path w="764540" h="521335">
                          <a:moveTo>
                            <a:pt x="2161" y="5272"/>
                          </a:moveTo>
                          <a:cubicBezTo>
                            <a:pt x="36736" y="0"/>
                            <a:pt x="126631" y="15818"/>
                            <a:pt x="209611" y="36908"/>
                          </a:cubicBezTo>
                          <a:cubicBezTo>
                            <a:pt x="292591" y="57999"/>
                            <a:pt x="418790" y="90294"/>
                            <a:pt x="500041" y="131816"/>
                          </a:cubicBezTo>
                          <a:cubicBezTo>
                            <a:pt x="581292" y="173338"/>
                            <a:pt x="653036" y="239906"/>
                            <a:pt x="696254" y="284724"/>
                          </a:cubicBezTo>
                          <a:cubicBezTo>
                            <a:pt x="739473" y="329541"/>
                            <a:pt x="753303" y="362495"/>
                            <a:pt x="758922" y="401381"/>
                          </a:cubicBezTo>
                          <a:cubicBezTo>
                            <a:pt x="764540" y="440267"/>
                            <a:pt x="742066" y="516062"/>
                            <a:pt x="729965" y="518698"/>
                          </a:cubicBezTo>
                          <a:cubicBezTo>
                            <a:pt x="717864" y="521335"/>
                            <a:pt x="708356" y="452790"/>
                            <a:pt x="686746" y="416540"/>
                          </a:cubicBezTo>
                          <a:cubicBezTo>
                            <a:pt x="665137" y="380291"/>
                            <a:pt x="634884" y="336132"/>
                            <a:pt x="600309" y="299223"/>
                          </a:cubicBezTo>
                          <a:cubicBezTo>
                            <a:pt x="565734" y="262315"/>
                            <a:pt x="537641" y="228042"/>
                            <a:pt x="479296" y="195088"/>
                          </a:cubicBezTo>
                          <a:cubicBezTo>
                            <a:pt x="420951" y="162134"/>
                            <a:pt x="331056" y="124566"/>
                            <a:pt x="251101" y="100180"/>
                          </a:cubicBezTo>
                          <a:cubicBezTo>
                            <a:pt x="171146" y="75793"/>
                            <a:pt x="41490" y="65908"/>
                            <a:pt x="0" y="50090"/>
                          </a:cubicBezTo>
                          <a:lnTo>
                            <a:pt x="2161" y="5272"/>
                          </a:lnTo>
                          <a:close/>
                        </a:path>
                      </a:pathLst>
                    </a:custGeom>
                    <a:gradFill flip="none" rotWithShape="0">
                      <a:gsLst>
                        <a:gs pos="0">
                          <a:schemeClr val="folHlink"/>
                        </a:gs>
                        <a:gs pos="100000">
                          <a:schemeClr val="bg1"/>
                        </a:gs>
                      </a:gsLst>
                      <a:lin ang="10800000" scaled="0"/>
                      <a:tileRect/>
                    </a:gradFill>
                    <a:ln>
                      <a:noFill/>
                    </a:ln>
                    <a:effectLst/>
                  </p:spPr>
                </p:sp>
              </p:grpSp>
              <p:grpSp>
                <p:nvGrpSpPr>
                  <p:cNvPr id="55" name="Group 83"/>
                  <p:cNvGrpSpPr>
                    <a:extLst>
                      <a:ext uri="smNativeData">
                        <pr:smNativeData xmlns:pr="smNativeData" val="SMDATA_7_gYnAVRMAAAAlAAAAAQAAAA8BAAAAkAAAAEgAAACQAAAASAAAAAAAAAAAAAAAAAAAABcAAAAUAAAAAAAAAAAAAAD/fwAA/38AAAAAAAAJAAAABAAAAJvR3eAMAAAAEAAAAAAAAAAAAAAAAAAAAAAAAAAfAAAAVAAAAAAAAAAAAAAAAAAAAAAAAAAAAAAAAAAAAAAAAAAAAAAAAAAAAAAAAAAAAAAAAAAAAAAAAAAAAAAAAAAAAAAAAAAAAAAAAAAAAAAAAAAAAAAAAAAAACEAAAAYAAAAFAAAABkiAADcAQAA8CMAANgMAAAAAAAAJgAAAAgAAAD/////AAAAAA=="/>
                      </a:ext>
                    </a:extLst>
                  </p:cNvGrpSpPr>
                  <p:nvPr/>
                </p:nvGrpSpPr>
                <p:grpSpPr>
                  <a:xfrm>
                    <a:off x="5542915" y="302260"/>
                    <a:ext cx="299085" cy="1785620"/>
                    <a:chOff x="5542915" y="302260"/>
                    <a:chExt cx="299085" cy="1785620"/>
                  </a:xfrm>
                </p:grpSpPr>
                <p:sp>
                  <p:nvSpPr>
                    <p:cNvPr id="57" name="Freeform 84"/>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EDDf4fCA8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4QMG/h8ICAAAAAAAAAAAAAAAAAAAAAAAAAAAAAAAAAAAAAAAAAAA/8wAAn9/fwCvJz4DzMzMAMDA/wB/f38AAAAAAAAAAAAAAAAAAAAAAAAAAAAhAAAAGAAAABQAAAAZIgAAmwUAAMAiAADYDAAAAAAAACYAAAAIAAAA//////////8="/>
                        </a:ext>
                      </a:extLst>
                    </p:cNvSpPr>
                    <p:nvPr/>
                  </p:nvSpPr>
                  <p:spPr>
                    <a:xfrm rot="16696252">
                      <a:off x="5007610" y="1446530"/>
                      <a:ext cx="1176655" cy="106045"/>
                    </a:xfrm>
                    <a:custGeom>
                      <a:avLst/>
                      <a:gdLst/>
                      <a:ahLst/>
                      <a:cxnLst/>
                      <a:rect l="0" t="0" r="1176655" b="106045"/>
                      <a:pathLst>
                        <a:path w="1176655" h="106045">
                          <a:moveTo>
                            <a:pt x="0" y="106045"/>
                          </a:moveTo>
                          <a:cubicBezTo>
                            <a:pt x="10321" y="102678"/>
                            <a:pt x="244276" y="52180"/>
                            <a:pt x="371575" y="35348"/>
                          </a:cubicBezTo>
                          <a:cubicBezTo>
                            <a:pt x="498874" y="18515"/>
                            <a:pt x="629613" y="10099"/>
                            <a:pt x="763793" y="5049"/>
                          </a:cubicBezTo>
                          <a:cubicBezTo>
                            <a:pt x="897973" y="0"/>
                            <a:pt x="1109134" y="2314"/>
                            <a:pt x="1176655" y="5049"/>
                          </a:cubicBezTo>
                          <a:lnTo>
                            <a:pt x="1169773" y="21670"/>
                          </a:lnTo>
                          <a:cubicBezTo>
                            <a:pt x="1100103" y="24406"/>
                            <a:pt x="906574" y="14938"/>
                            <a:pt x="758632" y="21670"/>
                          </a:cubicBezTo>
                          <a:cubicBezTo>
                            <a:pt x="519947" y="28615"/>
                            <a:pt x="429203" y="40398"/>
                            <a:pt x="281261" y="61438"/>
                          </a:cubicBezTo>
                          <a:cubicBezTo>
                            <a:pt x="153962" y="74904"/>
                            <a:pt x="58488" y="96787"/>
                            <a:pt x="0" y="106045"/>
                          </a:cubicBezTo>
                          <a:close/>
                        </a:path>
                      </a:pathLst>
                    </a:custGeom>
                    <a:gradFill flip="none" rotWithShape="0">
                      <a:gsLst>
                        <a:gs pos="0">
                          <a:schemeClr val="accent2"/>
                        </a:gs>
                        <a:gs pos="100000">
                          <a:schemeClr val="folHlink"/>
                        </a:gs>
                      </a:gsLst>
                      <a:lin ang="10800000" scaled="0"/>
                      <a:tileRect/>
                    </a:gradFill>
                    <a:ln>
                      <a:noFill/>
                    </a:ln>
                    <a:effectLst/>
                  </p:spPr>
                </p:sp>
                <p:sp>
                  <p:nvSpPr>
                    <p:cNvPr id="56" name="Freeform 85"/>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h8IDwAAAAg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HwgIAAAAAQAAAAAAAAAAAAAAAAAAAAAAAAAAAAAAAAAAAAAAAAAA/8wAAn9/fwCvJz4DzMzMAMDA/wB/f38AAAAAAAAAAAAAAAAAAAAAAAAAAAAhAAAAGAAAABQAAADqIgAA3AEAAPAjAAC+BQAAAAAAACYAAAAIAAAA//////////8="/>
                        </a:ext>
                      </a:extLst>
                    </p:cNvSpPr>
                    <p:nvPr/>
                  </p:nvSpPr>
                  <p:spPr>
                    <a:xfrm rot="16696252">
                      <a:off x="5443220" y="534670"/>
                      <a:ext cx="631190" cy="166370"/>
                    </a:xfrm>
                    <a:custGeom>
                      <a:avLst/>
                      <a:gdLst/>
                      <a:ahLst/>
                      <a:cxnLst/>
                      <a:rect l="0" t="0" r="631190" b="166370"/>
                      <a:pathLst>
                        <a:path w="631190" h="166370">
                          <a:moveTo>
                            <a:pt x="1784" y="1683"/>
                          </a:moveTo>
                          <a:cubicBezTo>
                            <a:pt x="30329" y="0"/>
                            <a:pt x="104544" y="5048"/>
                            <a:pt x="173051" y="11778"/>
                          </a:cubicBezTo>
                          <a:cubicBezTo>
                            <a:pt x="241558" y="18509"/>
                            <a:pt x="345745" y="28815"/>
                            <a:pt x="412825" y="42066"/>
                          </a:cubicBezTo>
                          <a:cubicBezTo>
                            <a:pt x="479904" y="55316"/>
                            <a:pt x="539134" y="76560"/>
                            <a:pt x="574815" y="90862"/>
                          </a:cubicBezTo>
                          <a:cubicBezTo>
                            <a:pt x="610495" y="105164"/>
                            <a:pt x="621913" y="115681"/>
                            <a:pt x="626552" y="128090"/>
                          </a:cubicBezTo>
                          <a:cubicBezTo>
                            <a:pt x="631190" y="140500"/>
                            <a:pt x="612636" y="164687"/>
                            <a:pt x="602646" y="165529"/>
                          </a:cubicBezTo>
                          <a:cubicBezTo>
                            <a:pt x="592655" y="166370"/>
                            <a:pt x="584805" y="144496"/>
                            <a:pt x="566965" y="132928"/>
                          </a:cubicBezTo>
                          <a:cubicBezTo>
                            <a:pt x="549125" y="121360"/>
                            <a:pt x="524148" y="107268"/>
                            <a:pt x="495604" y="95489"/>
                          </a:cubicBezTo>
                          <a:cubicBezTo>
                            <a:pt x="467059" y="83711"/>
                            <a:pt x="443867" y="72774"/>
                            <a:pt x="395698" y="62257"/>
                          </a:cubicBezTo>
                          <a:cubicBezTo>
                            <a:pt x="347529" y="51741"/>
                            <a:pt x="273313" y="39752"/>
                            <a:pt x="207304" y="31970"/>
                          </a:cubicBezTo>
                          <a:cubicBezTo>
                            <a:pt x="141295" y="24188"/>
                            <a:pt x="34253" y="21033"/>
                            <a:pt x="0" y="15985"/>
                          </a:cubicBezTo>
                          <a:lnTo>
                            <a:pt x="1784" y="1683"/>
                          </a:lnTo>
                          <a:close/>
                        </a:path>
                      </a:pathLst>
                    </a:custGeom>
                    <a:gradFill flip="none" rotWithShape="0">
                      <a:gsLst>
                        <a:gs pos="0">
                          <a:schemeClr val="folHlink"/>
                        </a:gs>
                        <a:gs pos="100000">
                          <a:schemeClr val="bg1"/>
                        </a:gs>
                      </a:gsLst>
                      <a:lin ang="10800000" scaled="0"/>
                      <a:tileRect/>
                    </a:gradFill>
                    <a:ln>
                      <a:noFill/>
                    </a:ln>
                    <a:effectLst/>
                  </p:spPr>
                </p:sp>
              </p:grpSp>
              <p:grpSp>
                <p:nvGrpSpPr>
                  <p:cNvPr id="52" name="Group 86"/>
                  <p:cNvGrpSpPr>
                    <a:extLst>
                      <a:ext uri="smNativeData">
                        <pr:smNativeData xmlns:pr="smNativeData" val="SMDATA_7_gYnAVRMAAAAlAAAAAQAAAA8BAAAAkAAAAEgAAACQAAAASAAAAAAAAAAAAAAAAAAAABcAAAAUAAAAAAAAAAAAAAD/fwAA/38AAAAAAAAJAAAABAAAABzSYYkMAAAAEAAAAAAAAAAAAAAAAAAAAAAAAAAfAAAAVAAAAAAAAAAAAAAAAAAAAAAAAAAAAAAAAAAAAAAAAAAAAAAAAAAAAAAAAAAAAAAAAAAAAAAAAAAAAAAAAAAAAAAAAAAAAAAAAAAAAAAAAAAAAAAAAAAAACEAAAAYAAAAFAAAAIoUAAAJDwAAxRwAAJ8hAAAAAAAAJgAAAAgAAAD/////AAAAAA=="/>
                      </a:ext>
                    </a:extLst>
                  </p:cNvGrpSpPr>
                  <p:nvPr/>
                </p:nvGrpSpPr>
                <p:grpSpPr>
                  <a:xfrm>
                    <a:off x="3338830" y="2444115"/>
                    <a:ext cx="1337945" cy="3021330"/>
                    <a:chOff x="3338830" y="2444115"/>
                    <a:chExt cx="1337945" cy="3021330"/>
                  </a:xfrm>
                </p:grpSpPr>
                <p:sp>
                  <p:nvSpPr>
                    <p:cNvPr id="54" name="Freeform 87"/>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h8ID//hAw0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HwgI/+EDBgAAAAAAAAAAAAAAAAAAAAAAAAAAAAAAAAAAAAAAAAAA/8wAAn9/fwCvJz4DzMzMAMDA/wB/f38AAAAAAAAAAAAAAAAAAAAAAAAAAAAhAAAAGAAAABQAAABnGgAACQ8AAMUcAAAdHAAAAAAAACYAAAAIAAAA//////////8="/>
                        </a:ext>
                      </a:extLst>
                    </p:cNvSpPr>
                    <p:nvPr/>
                  </p:nvSpPr>
                  <p:spPr>
                    <a:xfrm rot="18335692" flipH="1">
                      <a:off x="3421380" y="3314700"/>
                      <a:ext cx="2125980" cy="384810"/>
                    </a:xfrm>
                    <a:custGeom>
                      <a:avLst/>
                      <a:gdLst/>
                      <a:ahLst/>
                      <a:cxnLst/>
                      <a:rect l="0" t="0" r="2125980" b="384810"/>
                      <a:pathLst>
                        <a:path w="2125980" h="384810">
                          <a:moveTo>
                            <a:pt x="0" y="384810"/>
                          </a:moveTo>
                          <a:cubicBezTo>
                            <a:pt x="18649" y="372594"/>
                            <a:pt x="441358" y="189351"/>
                            <a:pt x="671362" y="128270"/>
                          </a:cubicBezTo>
                          <a:cubicBezTo>
                            <a:pt x="901366" y="67189"/>
                            <a:pt x="1137586" y="36649"/>
                            <a:pt x="1380022" y="18324"/>
                          </a:cubicBezTo>
                          <a:cubicBezTo>
                            <a:pt x="1622458" y="0"/>
                            <a:pt x="2003985" y="8399"/>
                            <a:pt x="2125980" y="18324"/>
                          </a:cubicBezTo>
                          <a:lnTo>
                            <a:pt x="2113547" y="78642"/>
                          </a:lnTo>
                          <a:cubicBezTo>
                            <a:pt x="1987667" y="88567"/>
                            <a:pt x="1637999" y="54209"/>
                            <a:pt x="1370698" y="78642"/>
                          </a:cubicBezTo>
                          <a:cubicBezTo>
                            <a:pt x="939441" y="103838"/>
                            <a:pt x="775485" y="146594"/>
                            <a:pt x="508184" y="222945"/>
                          </a:cubicBezTo>
                          <a:cubicBezTo>
                            <a:pt x="278180" y="271810"/>
                            <a:pt x="105677" y="351215"/>
                            <a:pt x="0" y="384810"/>
                          </a:cubicBezTo>
                          <a:close/>
                        </a:path>
                      </a:pathLst>
                    </a:custGeom>
                    <a:gradFill flip="none" rotWithShape="0">
                      <a:gsLst>
                        <a:gs pos="0">
                          <a:schemeClr val="folHlink"/>
                        </a:gs>
                        <a:gs pos="100000">
                          <a:schemeClr val="accent2"/>
                        </a:gs>
                      </a:gsLst>
                      <a:lin ang="10800000" scaled="0"/>
                      <a:tileRect/>
                    </a:gradFill>
                    <a:ln>
                      <a:noFill/>
                    </a:ln>
                    <a:effectLst/>
                  </p:spPr>
                </p:sp>
                <p:sp>
                  <p:nvSpPr>
                    <p:cNvPr id="53" name="Freeform 88"/>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h8IDwAAAAgAAAAAAAAAAAAAAAAAAAAAAAAAAAAAAAAAAAAAeAAAAAEAAABAAAAAAAAAAGQAAAB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HwgIAAAAAQAAAAAAAAAAAAAAAAAAAAAAAAAAAAAAAAAAAAAAAAAA/8wAAn9/fwCvJz4DzMzMAMDA/wB/f38AAAAAAAAAAAAAAAAAAAAAAAAAAAAhAAAAGAAAABQAAACKFAAAmxoAAEIYAACfIQAAAAAAACYAAAAIAAAA//////////8="/>
                        </a:ext>
                      </a:extLst>
                    </p:cNvSpPr>
                    <p:nvPr/>
                  </p:nvSpPr>
                  <p:spPr>
                    <a:xfrm rot="18335692" flipH="1">
                      <a:off x="3070860" y="4592955"/>
                      <a:ext cx="1140460" cy="604520"/>
                    </a:xfrm>
                    <a:custGeom>
                      <a:avLst/>
                      <a:gdLst/>
                      <a:ahLst/>
                      <a:cxnLst/>
                      <a:rect l="0" t="0" r="1140460" b="604520"/>
                      <a:pathLst>
                        <a:path w="1140460" h="604520">
                          <a:moveTo>
                            <a:pt x="3223" y="6114"/>
                          </a:moveTo>
                          <a:cubicBezTo>
                            <a:pt x="54799" y="0"/>
                            <a:pt x="188895" y="18342"/>
                            <a:pt x="312676" y="42798"/>
                          </a:cubicBezTo>
                          <a:cubicBezTo>
                            <a:pt x="436456" y="67254"/>
                            <a:pt x="624706" y="104702"/>
                            <a:pt x="745909" y="152850"/>
                          </a:cubicBezTo>
                          <a:cubicBezTo>
                            <a:pt x="867111" y="200997"/>
                            <a:pt x="974129" y="278186"/>
                            <a:pt x="1038599" y="330155"/>
                          </a:cubicBezTo>
                          <a:cubicBezTo>
                            <a:pt x="1103068" y="382124"/>
                            <a:pt x="1123698" y="420336"/>
                            <a:pt x="1132079" y="465427"/>
                          </a:cubicBezTo>
                          <a:cubicBezTo>
                            <a:pt x="1140460" y="510518"/>
                            <a:pt x="1106936" y="598406"/>
                            <a:pt x="1088885" y="601463"/>
                          </a:cubicBezTo>
                          <a:cubicBezTo>
                            <a:pt x="1070833" y="604520"/>
                            <a:pt x="1056650" y="525038"/>
                            <a:pt x="1024415" y="483005"/>
                          </a:cubicBezTo>
                          <a:cubicBezTo>
                            <a:pt x="992181" y="440971"/>
                            <a:pt x="947052" y="389766"/>
                            <a:pt x="895477" y="346968"/>
                          </a:cubicBezTo>
                          <a:cubicBezTo>
                            <a:pt x="843902" y="304171"/>
                            <a:pt x="801997" y="264430"/>
                            <a:pt x="714963" y="226217"/>
                          </a:cubicBezTo>
                          <a:cubicBezTo>
                            <a:pt x="627930" y="188005"/>
                            <a:pt x="493834" y="144443"/>
                            <a:pt x="374566" y="116166"/>
                          </a:cubicBezTo>
                          <a:cubicBezTo>
                            <a:pt x="255298" y="87888"/>
                            <a:pt x="61890" y="76425"/>
                            <a:pt x="0" y="58083"/>
                          </a:cubicBezTo>
                          <a:lnTo>
                            <a:pt x="3223" y="6114"/>
                          </a:lnTo>
                          <a:close/>
                        </a:path>
                      </a:pathLst>
                    </a:custGeom>
                    <a:gradFill flip="none" rotWithShape="0">
                      <a:gsLst>
                        <a:gs pos="0">
                          <a:schemeClr val="folHlink"/>
                        </a:gs>
                        <a:gs pos="100000">
                          <a:schemeClr val="bg1"/>
                        </a:gs>
                      </a:gsLst>
                      <a:lin ang="16200000" scaled="0"/>
                      <a:tileRect/>
                    </a:gradFill>
                    <a:ln>
                      <a:noFill/>
                    </a:ln>
                    <a:effectLst/>
                  </p:spPr>
                </p:sp>
              </p:grpSp>
              <p:grpSp>
                <p:nvGrpSpPr>
                  <p:cNvPr id="49" name="Group 89"/>
                  <p:cNvGrpSpPr>
                    <a:extLst>
                      <a:ext uri="smNativeData">
                        <pr:smNativeData xmlns:pr="smNativeData" val="SMDATA_7_gYnAVRMAAAAlAAAAAQAAAA8BAAAAkAAAAEgAAACQAAAASAAAAAAAAAAAAAAAAAAAABcAAAAUAAAAAAAAAAAAAAD/fwAA/38AAAAAAAAJAAAABAAAAAJVb/MMAAAAEAAAAAAAAAAAAAAAAAAAAAAAAAAfAAAAVAAAAAAAAAAAAAAAAAAAAAAAAAAAAAAAAAAAAAAAAAAAAAAAAAAAAAAAAAAAAAAAAAAAAAAAAAAAAAAAAAAAAAAAAAAAAAAAAAAAAAAAAAAAAAAAAAAAACEAAAAYAAAAFAAAAGwYAABNEAAAPB4AAE0iAAAAAAAAJgAAAAgAAAD/////AAAAAA=="/>
                      </a:ext>
                    </a:extLst>
                  </p:cNvGrpSpPr>
                  <p:nvPr/>
                </p:nvGrpSpPr>
                <p:grpSpPr>
                  <a:xfrm>
                    <a:off x="3970020" y="2649855"/>
                    <a:ext cx="944880" cy="2926080"/>
                    <a:chOff x="3970020" y="2649855"/>
                    <a:chExt cx="944880" cy="2926080"/>
                  </a:xfrm>
                </p:grpSpPr>
                <p:sp>
                  <p:nvSpPr>
                    <p:cNvPr id="51" name="Freeform 90"/>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h8ID//hAw0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HwgI/+EDBgAAAAAAAAAAAAAAAAAAAAAAAAAAAAAAAAAAAAAAAAAA/8wAAn9/fwCvJz4DzMzMAMDA/wB/f38AAAAAAAAAAAAAAAAAAAAAAAAAAAAhAAAAGAAAABQAAADeGwAATRAAADweAABmHAAAAAAAACYAAAAIAAAA//////////8="/>
                        </a:ext>
                      </a:extLst>
                    </p:cNvSpPr>
                    <p:nvPr/>
                  </p:nvSpPr>
                  <p:spPr>
                    <a:xfrm rot="17542886" flipH="1">
                      <a:off x="3739515" y="3440430"/>
                      <a:ext cx="1966595" cy="384810"/>
                    </a:xfrm>
                    <a:custGeom>
                      <a:avLst/>
                      <a:gdLst/>
                      <a:ahLst/>
                      <a:cxnLst/>
                      <a:rect l="0" t="0" r="1966595" b="384810"/>
                      <a:pathLst>
                        <a:path w="1966595" h="384810">
                          <a:moveTo>
                            <a:pt x="0" y="384810"/>
                          </a:moveTo>
                          <a:cubicBezTo>
                            <a:pt x="17250" y="372594"/>
                            <a:pt x="408269" y="189351"/>
                            <a:pt x="621030" y="128270"/>
                          </a:cubicBezTo>
                          <a:cubicBezTo>
                            <a:pt x="833790" y="67189"/>
                            <a:pt x="1052300" y="36649"/>
                            <a:pt x="1276561" y="18324"/>
                          </a:cubicBezTo>
                          <a:cubicBezTo>
                            <a:pt x="1500822" y="0"/>
                            <a:pt x="1853745" y="8399"/>
                            <a:pt x="1966595" y="18324"/>
                          </a:cubicBezTo>
                          <a:lnTo>
                            <a:pt x="1955094" y="78642"/>
                          </a:lnTo>
                          <a:cubicBezTo>
                            <a:pt x="1838651" y="88567"/>
                            <a:pt x="1515198" y="54209"/>
                            <a:pt x="1267936" y="78642"/>
                          </a:cubicBezTo>
                          <a:cubicBezTo>
                            <a:pt x="869010" y="103838"/>
                            <a:pt x="717347" y="146594"/>
                            <a:pt x="470084" y="222945"/>
                          </a:cubicBezTo>
                          <a:cubicBezTo>
                            <a:pt x="257324" y="271810"/>
                            <a:pt x="97754" y="351215"/>
                            <a:pt x="0" y="384810"/>
                          </a:cubicBezTo>
                          <a:close/>
                        </a:path>
                      </a:pathLst>
                    </a:custGeom>
                    <a:gradFill flip="none" rotWithShape="0">
                      <a:gsLst>
                        <a:gs pos="0">
                          <a:schemeClr val="folHlink"/>
                        </a:gs>
                        <a:gs pos="100000">
                          <a:schemeClr val="accent2"/>
                        </a:gs>
                      </a:gsLst>
                      <a:lin ang="10800000" scaled="0"/>
                      <a:tileRect/>
                    </a:gradFill>
                    <a:ln>
                      <a:noFill/>
                    </a:ln>
                    <a:effectLst/>
                  </p:spPr>
                </p:sp>
                <p:sp>
                  <p:nvSpPr>
                    <p:cNvPr id="50" name="Freeform 91"/>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h8IDwAAAAgAAAAAAAAAAAAAAAAAAAAAAAAAAAAAAAAAAAAAeAAAAAEAAABAAAAAAAAAAGQAAAB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HwgIAAAAAQAAAAAAAAAAAAAAAAAAAAAAAAAAAAAAAAAAAAAAAAAA/8wAAn9/fwCvJz4DzMzMAMDA/wB/f38AAAAAAAAAAAAAAAAAAAAAAAAAAAAhAAAAGAAAABQAAABsGAAAzxsAACQcAABNIgAAAAAAACYAAAAIAAAA//////////8="/>
                        </a:ext>
                      </a:extLst>
                    </p:cNvSpPr>
                    <p:nvPr/>
                  </p:nvSpPr>
                  <p:spPr>
                    <a:xfrm rot="17542886" flipH="1">
                      <a:off x="3744595" y="4745990"/>
                      <a:ext cx="1055370" cy="604520"/>
                    </a:xfrm>
                    <a:custGeom>
                      <a:avLst/>
                      <a:gdLst/>
                      <a:ahLst/>
                      <a:cxnLst/>
                      <a:rect l="0" t="0" r="1055370" b="604520"/>
                      <a:pathLst>
                        <a:path w="1055370" h="604520">
                          <a:moveTo>
                            <a:pt x="2983" y="6114"/>
                          </a:moveTo>
                          <a:cubicBezTo>
                            <a:pt x="50710" y="0"/>
                            <a:pt x="174801" y="18342"/>
                            <a:pt x="289347" y="42798"/>
                          </a:cubicBezTo>
                          <a:cubicBezTo>
                            <a:pt x="403892" y="67254"/>
                            <a:pt x="578097" y="104702"/>
                            <a:pt x="690256" y="152850"/>
                          </a:cubicBezTo>
                          <a:cubicBezTo>
                            <a:pt x="802415" y="200997"/>
                            <a:pt x="901449" y="278186"/>
                            <a:pt x="961109" y="330155"/>
                          </a:cubicBezTo>
                          <a:cubicBezTo>
                            <a:pt x="1020768" y="382124"/>
                            <a:pt x="1039859" y="420336"/>
                            <a:pt x="1047614" y="465427"/>
                          </a:cubicBezTo>
                          <a:cubicBezTo>
                            <a:pt x="1055370" y="510518"/>
                            <a:pt x="1024347" y="598406"/>
                            <a:pt x="1007643" y="601463"/>
                          </a:cubicBezTo>
                          <a:cubicBezTo>
                            <a:pt x="990938" y="604520"/>
                            <a:pt x="977813" y="525038"/>
                            <a:pt x="947984" y="483005"/>
                          </a:cubicBezTo>
                          <a:cubicBezTo>
                            <a:pt x="918154" y="440971"/>
                            <a:pt x="876393" y="389766"/>
                            <a:pt x="828665" y="346968"/>
                          </a:cubicBezTo>
                          <a:cubicBezTo>
                            <a:pt x="780938" y="304171"/>
                            <a:pt x="742160" y="264430"/>
                            <a:pt x="661620" y="226217"/>
                          </a:cubicBezTo>
                          <a:cubicBezTo>
                            <a:pt x="581080" y="188005"/>
                            <a:pt x="456989" y="144443"/>
                            <a:pt x="346620" y="116166"/>
                          </a:cubicBezTo>
                          <a:cubicBezTo>
                            <a:pt x="236250" y="87888"/>
                            <a:pt x="57273" y="76425"/>
                            <a:pt x="0" y="58083"/>
                          </a:cubicBezTo>
                          <a:lnTo>
                            <a:pt x="2983" y="6114"/>
                          </a:lnTo>
                          <a:close/>
                        </a:path>
                      </a:pathLst>
                    </a:custGeom>
                    <a:gradFill flip="none" rotWithShape="0">
                      <a:gsLst>
                        <a:gs pos="0">
                          <a:schemeClr val="folHlink"/>
                        </a:gs>
                        <a:gs pos="100000">
                          <a:schemeClr val="bg1"/>
                        </a:gs>
                      </a:gsLst>
                      <a:lin ang="16200000" scaled="0"/>
                      <a:tileRect/>
                    </a:gradFill>
                    <a:ln>
                      <a:noFill/>
                    </a:ln>
                    <a:effectLst/>
                  </p:spPr>
                </p:sp>
              </p:grpSp>
              <p:grpSp>
                <p:nvGrpSpPr>
                  <p:cNvPr id="46" name="Group 92"/>
                  <p:cNvGrpSpPr>
                    <a:extLst>
                      <a:ext uri="smNativeData">
                        <pr:smNativeData xmlns:pr="smNativeData" val="SMDATA_7_gYnAVRMAAAAlAAAAAQAAAA8BAAAAkAAAAEgAAACQAAAASAAAAAAAAAAAAAAAAAAAABcAAAAUAAAAAAAAAAAAAAD/fwAA/38AAAAAAAAJAAAABAAAAAAAAAAMAAAAEAAAAAAAAAAAAAAAAAAAAAAAAAAfAAAAVAAAAAAAAAAAAAAAAAAAAAAAAAAAAAAAAAAAAAAAAAAAAAAAAAAAAAAAAAAAAAAAAAAAAAAAAAAAAAAAAAAAAAAAAAAAAAAAAAAAAAAAAAAAAAAAAAAAACEAAAAYAAAAFAAAAHYcAAC2EAAA8R8AAGEiAAAAAAAAJgAAAAgAAAD/////AAAAAA=="/>
                      </a:ext>
                    </a:extLst>
                  </p:cNvGrpSpPr>
                  <p:nvPr/>
                </p:nvGrpSpPr>
                <p:grpSpPr>
                  <a:xfrm rot="88588">
                    <a:off x="4626610" y="2716530"/>
                    <a:ext cx="565785" cy="2872105"/>
                    <a:chOff x="4626610" y="2716530"/>
                    <a:chExt cx="565785" cy="2872105"/>
                  </a:xfrm>
                </p:grpSpPr>
                <p:sp>
                  <p:nvSpPr>
                    <p:cNvPr id="48" name="Freeform 93"/>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h8ID//hAw0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HwgI/+EDBgAAAAAAAAAAAAAAAAAAAAAAAAAAAAAAAAAAAAAAAAAA/8wAAn9/fwCvJz4DzMzMAMDA/wB/f38AAAAAAAAAAAAAAAAAAAAAAAAAAAAhAAAAGAAAABQAAADQHQAAthAAAPEfAABSHAAAAAAAACYAAAAIAAAA//////////8="/>
                        </a:ext>
                      </a:extLst>
                    </p:cNvSpPr>
                    <p:nvPr/>
                  </p:nvSpPr>
                  <p:spPr>
                    <a:xfrm rot="16782063" flipH="1">
                      <a:off x="4076065" y="3486785"/>
                      <a:ext cx="1887220" cy="346075"/>
                    </a:xfrm>
                    <a:custGeom>
                      <a:avLst/>
                      <a:gdLst/>
                      <a:ahLst/>
                      <a:cxnLst/>
                      <a:rect l="0" t="0" r="1887220" b="346075"/>
                      <a:pathLst>
                        <a:path w="1887220" h="346075">
                          <a:moveTo>
                            <a:pt x="0" y="346075"/>
                          </a:moveTo>
                          <a:cubicBezTo>
                            <a:pt x="16555" y="335088"/>
                            <a:pt x="391791" y="170290"/>
                            <a:pt x="595964" y="115358"/>
                          </a:cubicBezTo>
                          <a:cubicBezTo>
                            <a:pt x="800137" y="60425"/>
                            <a:pt x="1009828" y="32959"/>
                            <a:pt x="1225038" y="16479"/>
                          </a:cubicBezTo>
                          <a:cubicBezTo>
                            <a:pt x="1440247" y="0"/>
                            <a:pt x="1778926" y="7553"/>
                            <a:pt x="1887220" y="16479"/>
                          </a:cubicBezTo>
                          <a:lnTo>
                            <a:pt x="1876184" y="70725"/>
                          </a:lnTo>
                          <a:cubicBezTo>
                            <a:pt x="1764440" y="79652"/>
                            <a:pt x="1454042" y="48752"/>
                            <a:pt x="1216760" y="70725"/>
                          </a:cubicBezTo>
                          <a:cubicBezTo>
                            <a:pt x="833936" y="93385"/>
                            <a:pt x="688394" y="131838"/>
                            <a:pt x="451112" y="200503"/>
                          </a:cubicBezTo>
                          <a:cubicBezTo>
                            <a:pt x="246939" y="244449"/>
                            <a:pt x="93809" y="315862"/>
                            <a:pt x="0" y="346075"/>
                          </a:cubicBezTo>
                          <a:close/>
                        </a:path>
                      </a:pathLst>
                    </a:custGeom>
                    <a:gradFill flip="none" rotWithShape="0">
                      <a:gsLst>
                        <a:gs pos="0">
                          <a:schemeClr val="folHlink"/>
                        </a:gs>
                        <a:gs pos="100000">
                          <a:schemeClr val="accent2"/>
                        </a:gs>
                      </a:gsLst>
                      <a:lin ang="10800000" scaled="0"/>
                      <a:tileRect/>
                    </a:gradFill>
                    <a:ln>
                      <a:noFill/>
                    </a:ln>
                    <a:effectLst/>
                  </p:spPr>
                </p:sp>
                <p:sp>
                  <p:nvSpPr>
                    <p:cNvPr id="47" name="Freeform 94"/>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h8IDwAAAAgAAAAAAAAAAAAAAAAAAAAAAAAAAAAAAAAAAAAAeAAAAAEAAABAAAAAAAAAAGQAAAB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HwgIAAAAAQAAAAAAAAAAAAAAAAAAAAAAAAAAAAAAAAAAAAAAAAAA/8wAAn9/fwCvJz4DzMzMAMDA/wB/f38AAAAAAAAAAAAAAAAAAAAAAAAAAAAhAAAAGAAAABQAAAB2HAAAJhwAAM8fAABhIgAAAAAAACYAAAAIAAAA//////////8="/>
                        </a:ext>
                      </a:extLst>
                    </p:cNvSpPr>
                    <p:nvPr/>
                  </p:nvSpPr>
                  <p:spPr>
                    <a:xfrm rot="16782063" flipH="1">
                      <a:off x="4392295" y="4810125"/>
                      <a:ext cx="1012825" cy="544195"/>
                    </a:xfrm>
                    <a:custGeom>
                      <a:avLst/>
                      <a:gdLst/>
                      <a:ahLst/>
                      <a:cxnLst/>
                      <a:rect l="0" t="0" r="1012825" b="544195"/>
                      <a:pathLst>
                        <a:path w="1012825" h="544195">
                          <a:moveTo>
                            <a:pt x="2862" y="5503"/>
                          </a:moveTo>
                          <a:cubicBezTo>
                            <a:pt x="48665" y="0"/>
                            <a:pt x="167754" y="16511"/>
                            <a:pt x="277682" y="38527"/>
                          </a:cubicBezTo>
                          <a:cubicBezTo>
                            <a:pt x="387610" y="60542"/>
                            <a:pt x="554792" y="94252"/>
                            <a:pt x="662429" y="137596"/>
                          </a:cubicBezTo>
                          <a:cubicBezTo>
                            <a:pt x="770067" y="180939"/>
                            <a:pt x="865109" y="250426"/>
                            <a:pt x="922363" y="297208"/>
                          </a:cubicBezTo>
                          <a:cubicBezTo>
                            <a:pt x="979617" y="343991"/>
                            <a:pt x="997938" y="378390"/>
                            <a:pt x="1005381" y="418981"/>
                          </a:cubicBezTo>
                          <a:cubicBezTo>
                            <a:pt x="1012825" y="459573"/>
                            <a:pt x="983052" y="538691"/>
                            <a:pt x="967021" y="541443"/>
                          </a:cubicBezTo>
                          <a:cubicBezTo>
                            <a:pt x="950990" y="544195"/>
                            <a:pt x="938394" y="472644"/>
                            <a:pt x="909767" y="434805"/>
                          </a:cubicBezTo>
                          <a:cubicBezTo>
                            <a:pt x="881140" y="396966"/>
                            <a:pt x="841062" y="350871"/>
                            <a:pt x="795259" y="312344"/>
                          </a:cubicBezTo>
                          <a:cubicBezTo>
                            <a:pt x="749456" y="273817"/>
                            <a:pt x="712240" y="238042"/>
                            <a:pt x="634947" y="203643"/>
                          </a:cubicBezTo>
                          <a:cubicBezTo>
                            <a:pt x="557654" y="169243"/>
                            <a:pt x="438566" y="130028"/>
                            <a:pt x="332646" y="104573"/>
                          </a:cubicBezTo>
                          <a:cubicBezTo>
                            <a:pt x="226726" y="79118"/>
                            <a:pt x="54963" y="68797"/>
                            <a:pt x="0" y="52286"/>
                          </a:cubicBezTo>
                          <a:lnTo>
                            <a:pt x="2862" y="5503"/>
                          </a:lnTo>
                          <a:close/>
                        </a:path>
                      </a:pathLst>
                    </a:custGeom>
                    <a:gradFill flip="none" rotWithShape="0">
                      <a:gsLst>
                        <a:gs pos="0">
                          <a:schemeClr val="folHlink"/>
                        </a:gs>
                        <a:gs pos="100000">
                          <a:schemeClr val="bg1"/>
                        </a:gs>
                      </a:gsLst>
                      <a:lin ang="16200000" scaled="0"/>
                      <a:tileRect/>
                    </a:gradFill>
                    <a:ln>
                      <a:noFill/>
                    </a:ln>
                    <a:effectLst/>
                  </p:spPr>
                </p:sp>
              </p:grpSp>
              <p:grpSp>
                <p:nvGrpSpPr>
                  <p:cNvPr id="43" name="Group 95"/>
                  <p:cNvGrpSpPr>
                    <a:extLst>
                      <a:ext uri="smNativeData">
                        <pr:smNativeData xmlns:pr="smNativeData" val="SMDATA_7_gYnAVRMAAAAlAAAAAQAAAA8BAAAAkAAAAEgAAACQAAAASAAAAAAAAAAAAAAAAAAAABcAAAAUAAAAAAAAAAAAAAD/fwAA/38AAAAAAAAJAAAABAAAAAAAAAAMAAAAEAAAAAAAAAAAAAAAAAAAAAAAAAAfAAAAVAAAAAAAAAAAAAAAAAAAAAAAAAAAAAAAAAAAAAAAAAAAAAAAAAAAAAAAAAAAAAAAAAAAAAAAAAAAAAAAAAAAAAAAAAAAAAAAAAAAAAAAAAAAAAAAAAAAACEAAAAYAAAAFAAAAK0mAACkDgAANi8AAAshAAAAAAAAJgAAAAgAAAD/////AAAAAA=="/>
                      </a:ext>
                    </a:extLst>
                  </p:cNvGrpSpPr>
                  <p:nvPr/>
                </p:nvGrpSpPr>
                <p:grpSpPr>
                  <a:xfrm>
                    <a:off x="6287135" y="2379980"/>
                    <a:ext cx="1387475" cy="2991485"/>
                    <a:chOff x="6287135" y="2379980"/>
                    <a:chExt cx="1387475" cy="2991485"/>
                  </a:xfrm>
                </p:grpSpPr>
                <p:sp>
                  <p:nvSpPr>
                    <p:cNvPr id="45" name="Freeform 96"/>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EDDf4fCA8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4QMG/h8ICAAAAAAAAAAAAAAAAAAAAAAAAAAAAAAAAAAAAAAAAAAA/8wAAn9/fwCvJz4DzMzMAMDA/wB/f38AAAAAAAAAAAAAAAAAAAAAAAAAAAAhAAAAGAAAABQAAACtJgAApA4AAAspAAC4GwAAAAAAACYAAAAIAAAA//////////8="/>
                        </a:ext>
                      </a:extLst>
                    </p:cNvSpPr>
                    <p:nvPr/>
                  </p:nvSpPr>
                  <p:spPr>
                    <a:xfrm rot="3144575">
                      <a:off x="5416550" y="3250565"/>
                      <a:ext cx="2125980" cy="384810"/>
                    </a:xfrm>
                    <a:custGeom>
                      <a:avLst/>
                      <a:gdLst/>
                      <a:ahLst/>
                      <a:cxnLst/>
                      <a:rect l="0" t="0" r="2125980" b="384810"/>
                      <a:pathLst>
                        <a:path w="2125980" h="384810">
                          <a:moveTo>
                            <a:pt x="0" y="384810"/>
                          </a:moveTo>
                          <a:cubicBezTo>
                            <a:pt x="18649" y="372594"/>
                            <a:pt x="441358" y="189351"/>
                            <a:pt x="671362" y="128270"/>
                          </a:cubicBezTo>
                          <a:cubicBezTo>
                            <a:pt x="901366" y="67189"/>
                            <a:pt x="1137586" y="36649"/>
                            <a:pt x="1380022" y="18324"/>
                          </a:cubicBezTo>
                          <a:cubicBezTo>
                            <a:pt x="1622458" y="0"/>
                            <a:pt x="2003985" y="8399"/>
                            <a:pt x="2125980" y="18324"/>
                          </a:cubicBezTo>
                          <a:lnTo>
                            <a:pt x="2113547" y="78642"/>
                          </a:lnTo>
                          <a:cubicBezTo>
                            <a:pt x="1987667" y="88567"/>
                            <a:pt x="1637999" y="54209"/>
                            <a:pt x="1370698" y="78642"/>
                          </a:cubicBezTo>
                          <a:cubicBezTo>
                            <a:pt x="939441" y="103838"/>
                            <a:pt x="775485" y="146594"/>
                            <a:pt x="508184" y="222945"/>
                          </a:cubicBezTo>
                          <a:cubicBezTo>
                            <a:pt x="278180" y="271810"/>
                            <a:pt x="105677" y="351215"/>
                            <a:pt x="0" y="384810"/>
                          </a:cubicBezTo>
                          <a:close/>
                        </a:path>
                      </a:pathLst>
                    </a:custGeom>
                    <a:gradFill flip="none" rotWithShape="0">
                      <a:gsLst>
                        <a:gs pos="0">
                          <a:schemeClr val="accent2"/>
                        </a:gs>
                        <a:gs pos="100000">
                          <a:schemeClr val="folHlink"/>
                        </a:gs>
                      </a:gsLst>
                      <a:lin ang="10800000" scaled="0"/>
                      <a:tileRect/>
                    </a:gradFill>
                    <a:ln>
                      <a:noFill/>
                    </a:ln>
                    <a:effectLst/>
                  </p:spPr>
                </p:sp>
                <p:sp>
                  <p:nvSpPr>
                    <p:cNvPr id="44" name="Freeform 97"/>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h8IDwAAAAgAAAAAAAAAAAAAAAAAAAAAAAAAAAAAAAAAAAAAeAAAAAEAAABAAAAAAAAAAGQAAAB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HwgIAAAAAQAAAAAAAAAAAAAAAAAAAAAAAAAAAAAAAAAAAAAAAAAA/8wAAn9/fwCvJz4DzMzMAMDA/wB/f38AAAAAAAAAAAAAAAAAAAAAAAAAAAAhAAAAGAAAABQAAAB+KwAABxoAADYvAAALIQAAAAAAACYAAAAIAAAA//////////8="/>
                        </a:ext>
                      </a:extLst>
                    </p:cNvSpPr>
                    <p:nvPr/>
                  </p:nvSpPr>
                  <p:spPr>
                    <a:xfrm rot="3144575">
                      <a:off x="6802120" y="4498975"/>
                      <a:ext cx="1140460" cy="604520"/>
                    </a:xfrm>
                    <a:custGeom>
                      <a:avLst/>
                      <a:gdLst/>
                      <a:ahLst/>
                      <a:cxnLst/>
                      <a:rect l="0" t="0" r="1140460" b="604520"/>
                      <a:pathLst>
                        <a:path w="1140460" h="604520">
                          <a:moveTo>
                            <a:pt x="3223" y="6114"/>
                          </a:moveTo>
                          <a:cubicBezTo>
                            <a:pt x="54799" y="0"/>
                            <a:pt x="188895" y="18342"/>
                            <a:pt x="312676" y="42798"/>
                          </a:cubicBezTo>
                          <a:cubicBezTo>
                            <a:pt x="436456" y="67254"/>
                            <a:pt x="624706" y="104702"/>
                            <a:pt x="745909" y="152850"/>
                          </a:cubicBezTo>
                          <a:cubicBezTo>
                            <a:pt x="867111" y="200997"/>
                            <a:pt x="974129" y="278186"/>
                            <a:pt x="1038599" y="330155"/>
                          </a:cubicBezTo>
                          <a:cubicBezTo>
                            <a:pt x="1103068" y="382124"/>
                            <a:pt x="1123698" y="420336"/>
                            <a:pt x="1132079" y="465427"/>
                          </a:cubicBezTo>
                          <a:cubicBezTo>
                            <a:pt x="1140460" y="510518"/>
                            <a:pt x="1106936" y="598406"/>
                            <a:pt x="1088885" y="601463"/>
                          </a:cubicBezTo>
                          <a:cubicBezTo>
                            <a:pt x="1070833" y="604520"/>
                            <a:pt x="1056650" y="525038"/>
                            <a:pt x="1024415" y="483005"/>
                          </a:cubicBezTo>
                          <a:cubicBezTo>
                            <a:pt x="992181" y="440971"/>
                            <a:pt x="947052" y="389766"/>
                            <a:pt x="895477" y="346968"/>
                          </a:cubicBezTo>
                          <a:cubicBezTo>
                            <a:pt x="843902" y="304171"/>
                            <a:pt x="801997" y="264430"/>
                            <a:pt x="714963" y="226217"/>
                          </a:cubicBezTo>
                          <a:cubicBezTo>
                            <a:pt x="627930" y="188005"/>
                            <a:pt x="493834" y="144443"/>
                            <a:pt x="374566" y="116166"/>
                          </a:cubicBezTo>
                          <a:cubicBezTo>
                            <a:pt x="255298" y="87888"/>
                            <a:pt x="61890" y="76425"/>
                            <a:pt x="0" y="58083"/>
                          </a:cubicBezTo>
                          <a:lnTo>
                            <a:pt x="3223" y="6114"/>
                          </a:lnTo>
                          <a:close/>
                        </a:path>
                      </a:pathLst>
                    </a:custGeom>
                    <a:gradFill flip="none" rotWithShape="0">
                      <a:gsLst>
                        <a:gs pos="0">
                          <a:schemeClr val="folHlink"/>
                        </a:gs>
                        <a:gs pos="100000">
                          <a:schemeClr val="bg1"/>
                        </a:gs>
                      </a:gsLst>
                      <a:lin ang="16200000" scaled="0"/>
                      <a:tileRect/>
                    </a:gradFill>
                    <a:ln>
                      <a:noFill/>
                    </a:ln>
                    <a:effectLst/>
                  </p:spPr>
                </p:sp>
              </p:grpSp>
              <p:grpSp>
                <p:nvGrpSpPr>
                  <p:cNvPr id="40" name="Group 98"/>
                  <p:cNvGrpSpPr>
                    <a:extLst>
                      <a:ext uri="smNativeData">
                        <pr:smNativeData xmlns:pr="smNativeData" val="SMDATA_7_gYnAVRMAAAAlAAAAAQAAAA8BAAAAkAAAAEgAAACQAAAASAAAAAAAAAAAAAAAAAAAABcAAAAUAAAAAAAAAAAAAAD/fwAA/38AAAAAAAAJAAAABAAAAAAAAAAMAAAAEAAAAAAAAAAAAAAAAAAAAAAAAAAfAAAAVAAAAAAAAAAAAAAAAAAAAAAAAAAAAAAAAAAAAAAAAAAAAAAAAAAAAAAAAAAAAAAAAAAAAAAAAAAAAAAAAAAAAAAAAAAAAAAAAAAAAAAAAAAAAAAAAAAAACEAAAAYAAAAFAAAAIQlAADFDwAANywAACwiAAAAAAAAJgAAAAgAAAD/////AAAAAA=="/>
                      </a:ext>
                    </a:extLst>
                  </p:cNvGrpSpPr>
                  <p:nvPr/>
                </p:nvGrpSpPr>
                <p:grpSpPr>
                  <a:xfrm>
                    <a:off x="6098540" y="2563495"/>
                    <a:ext cx="1089025" cy="2991485"/>
                    <a:chOff x="6098540" y="2563495"/>
                    <a:chExt cx="1089025" cy="2991485"/>
                  </a:xfrm>
                </p:grpSpPr>
                <p:sp>
                  <p:nvSpPr>
                    <p:cNvPr id="42" name="Freeform 99"/>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EDDf4fCA8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4QMG/h8ICAAAAAAAAAAAAAAAAAAAAAAAAAAAAAAAAAAAAAAAAAAA/8wAAn9/fwCvJz4DzMzMAMDA/wB/f38AAAAAAAAAAAAAAAAAAAAAAAAAAAAhAAAAGAAAABQAAACEJQAAxQ8AAMknAABJHAAAAAAAACYAAAAIAAAA//////////8="/>
                        </a:ext>
                      </a:extLst>
                    </p:cNvSpPr>
                    <p:nvPr/>
                  </p:nvSpPr>
                  <p:spPr>
                    <a:xfrm rot="3745733">
                      <a:off x="5266055" y="3395980"/>
                      <a:ext cx="2034540" cy="368935"/>
                    </a:xfrm>
                    <a:custGeom>
                      <a:avLst/>
                      <a:gdLst/>
                      <a:ahLst/>
                      <a:cxnLst/>
                      <a:rect l="0" t="0" r="2034540" b="368935"/>
                      <a:pathLst>
                        <a:path w="2034540" h="368935">
                          <a:moveTo>
                            <a:pt x="0" y="368935"/>
                          </a:moveTo>
                          <a:cubicBezTo>
                            <a:pt x="17847" y="357222"/>
                            <a:pt x="422375" y="181539"/>
                            <a:pt x="642486" y="122978"/>
                          </a:cubicBezTo>
                          <a:cubicBezTo>
                            <a:pt x="862597" y="64416"/>
                            <a:pt x="1088657" y="35136"/>
                            <a:pt x="1320666" y="17568"/>
                          </a:cubicBezTo>
                          <a:cubicBezTo>
                            <a:pt x="1552675" y="0"/>
                            <a:pt x="1917792" y="8052"/>
                            <a:pt x="2034540" y="17568"/>
                          </a:cubicBezTo>
                          <a:lnTo>
                            <a:pt x="2022642" y="75397"/>
                          </a:lnTo>
                          <a:cubicBezTo>
                            <a:pt x="1902176" y="84913"/>
                            <a:pt x="1567548" y="51972"/>
                            <a:pt x="1311743" y="75397"/>
                          </a:cubicBezTo>
                          <a:cubicBezTo>
                            <a:pt x="899035" y="99553"/>
                            <a:pt x="742131" y="140546"/>
                            <a:pt x="486326" y="213748"/>
                          </a:cubicBezTo>
                          <a:cubicBezTo>
                            <a:pt x="266215" y="260596"/>
                            <a:pt x="101132" y="336726"/>
                            <a:pt x="0" y="368935"/>
                          </a:cubicBezTo>
                          <a:close/>
                        </a:path>
                      </a:pathLst>
                    </a:custGeom>
                    <a:gradFill flip="none" rotWithShape="0">
                      <a:gsLst>
                        <a:gs pos="0">
                          <a:schemeClr val="accent2"/>
                        </a:gs>
                        <a:gs pos="100000">
                          <a:schemeClr val="folHlink"/>
                        </a:gs>
                      </a:gsLst>
                      <a:lin ang="10800000" scaled="0"/>
                      <a:tileRect/>
                    </a:gradFill>
                    <a:ln>
                      <a:noFill/>
                    </a:ln>
                    <a:effectLst/>
                  </p:spPr>
                </p:sp>
                <p:sp>
                  <p:nvSpPr>
                    <p:cNvPr id="41" name="Freeform 100"/>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h8IDwAAAAgAAAAAAAAAAAAAAAAAAAAAAAAAAAAAAAAAAAAAeAAAAAEAAABAAAAAAAAAAGQAAAB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HwgIAAAAAQAAAAAAAAAAAAAAAAAAAAAAAAAAAAAAAAAAAAAAAAAA/8wAAn9/fwCvJz4DzMzMAMDA/wB/f38AAAAAAAAAAAAAAAAAAAAAAAAAAAAhAAAAGAAAABQAAACoKAAAdRsAADcsAAAsIgAAAAAAACYAAAAIAAAA//////////8="/>
                        </a:ext>
                      </a:extLst>
                    </p:cNvSpPr>
                    <p:nvPr/>
                  </p:nvSpPr>
                  <p:spPr>
                    <a:xfrm rot="3745733">
                      <a:off x="6352540" y="4719955"/>
                      <a:ext cx="1091565" cy="578485"/>
                    </a:xfrm>
                    <a:custGeom>
                      <a:avLst/>
                      <a:gdLst/>
                      <a:ahLst/>
                      <a:cxnLst/>
                      <a:rect l="0" t="0" r="1091565" b="578485"/>
                      <a:pathLst>
                        <a:path w="1091565" h="578485">
                          <a:moveTo>
                            <a:pt x="3085" y="5850"/>
                          </a:moveTo>
                          <a:cubicBezTo>
                            <a:pt x="52449" y="0"/>
                            <a:pt x="180796" y="17552"/>
                            <a:pt x="299270" y="40954"/>
                          </a:cubicBezTo>
                          <a:cubicBezTo>
                            <a:pt x="417744" y="64357"/>
                            <a:pt x="597923" y="100192"/>
                            <a:pt x="713929" y="146266"/>
                          </a:cubicBezTo>
                          <a:cubicBezTo>
                            <a:pt x="829934" y="192340"/>
                            <a:pt x="932365" y="266205"/>
                            <a:pt x="994070" y="315936"/>
                          </a:cubicBezTo>
                          <a:cubicBezTo>
                            <a:pt x="1055775" y="365666"/>
                            <a:pt x="1075521" y="402233"/>
                            <a:pt x="1083543" y="445382"/>
                          </a:cubicBezTo>
                          <a:cubicBezTo>
                            <a:pt x="1091565" y="488530"/>
                            <a:pt x="1059478" y="572634"/>
                            <a:pt x="1042200" y="575559"/>
                          </a:cubicBezTo>
                          <a:cubicBezTo>
                            <a:pt x="1024923" y="578485"/>
                            <a:pt x="1011348" y="502426"/>
                            <a:pt x="980495" y="462202"/>
                          </a:cubicBezTo>
                          <a:cubicBezTo>
                            <a:pt x="949643" y="421979"/>
                            <a:pt x="906449" y="372980"/>
                            <a:pt x="857085" y="332025"/>
                          </a:cubicBezTo>
                          <a:cubicBezTo>
                            <a:pt x="807721" y="291070"/>
                            <a:pt x="767612" y="253041"/>
                            <a:pt x="684310" y="216474"/>
                          </a:cubicBezTo>
                          <a:cubicBezTo>
                            <a:pt x="601008" y="179908"/>
                            <a:pt x="472661" y="138222"/>
                            <a:pt x="358507" y="111162"/>
                          </a:cubicBezTo>
                          <a:cubicBezTo>
                            <a:pt x="244352" y="84103"/>
                            <a:pt x="59236" y="73133"/>
                            <a:pt x="0" y="55581"/>
                          </a:cubicBezTo>
                          <a:lnTo>
                            <a:pt x="3085" y="5850"/>
                          </a:lnTo>
                          <a:close/>
                        </a:path>
                      </a:pathLst>
                    </a:custGeom>
                    <a:gradFill flip="none" rotWithShape="0">
                      <a:gsLst>
                        <a:gs pos="0">
                          <a:schemeClr val="folHlink"/>
                        </a:gs>
                        <a:gs pos="100000">
                          <a:schemeClr val="bg1"/>
                        </a:gs>
                      </a:gsLst>
                      <a:lin ang="16200000" scaled="0"/>
                      <a:tileRect/>
                    </a:gradFill>
                    <a:ln>
                      <a:noFill/>
                    </a:ln>
                    <a:effectLst/>
                  </p:spPr>
                </p:sp>
              </p:grpSp>
              <p:grpSp>
                <p:nvGrpSpPr>
                  <p:cNvPr id="37" name="Group 101"/>
                  <p:cNvGrpSpPr>
                    <a:extLst>
                      <a:ext uri="smNativeData">
                        <pr:smNativeData xmlns:pr="smNativeData" val="SMDATA_7_gYnAVRMAAAAlAAAAAQAAAA8BAAAAkAAAAEgAAACQAAAASAAAAAAAAAAAAAAAAAAAABcAAAAUAAAAAAAAAAAAAAD/fwAA/38AAAAAAAAJAAAABAAAAAAAAAAMAAAAEAAAAAAAAAAAAAAAAAAAAAAAAAAfAAAAVAAAAAAAAAAAAAAAAAAAAAAAAAAAAAAAAAAAAAAAAAAAAAAAAAAAAAAAAAAAAAAAAAAAAAAAAAAAAAAAAAAAAAAAAAAAAAAAAAAAAAAAAAAAAAAAAAAAACEAAAAYAAAAFAAAADEkAACpEAAA4ygAAMIiAAAAAAAAJgAAAAgAAAD/////AAAAAA=="/>
                      </a:ext>
                    </a:extLst>
                  </p:cNvGrpSpPr>
                  <p:nvPr/>
                </p:nvGrpSpPr>
                <p:grpSpPr>
                  <a:xfrm>
                    <a:off x="5883275" y="2708275"/>
                    <a:ext cx="763270" cy="2941955"/>
                    <a:chOff x="5883275" y="2708275"/>
                    <a:chExt cx="763270" cy="2941955"/>
                  </a:xfrm>
                </p:grpSpPr>
                <p:sp>
                  <p:nvSpPr>
                    <p:cNvPr id="39" name="Freeform 102"/>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EDDf4fCA8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4QMG/h8ICAAAAAAAAAAAAAAAAAAAAAAAAAAAAAAAAAAAAAAAAAAA/8wAAn9/fwCvJz4DzMzMAMDA/wB/f38AAAAAAAAAAAAAAAAAAAAAAAAAAAAhAAAAGAAAABQAAAAxJAAAqRAAAA8mAADOHAAAAAAAACYAAAAIAAAA//////////8="/>
                        </a:ext>
                      </a:extLst>
                    </p:cNvSpPr>
                    <p:nvPr/>
                  </p:nvSpPr>
                  <p:spPr>
                    <a:xfrm rot="4286816">
                      <a:off x="5048250" y="3543300"/>
                      <a:ext cx="1974215" cy="303530"/>
                    </a:xfrm>
                    <a:custGeom>
                      <a:avLst/>
                      <a:gdLst/>
                      <a:ahLst/>
                      <a:cxnLst/>
                      <a:rect l="0" t="0" r="1974215" b="303530"/>
                      <a:pathLst>
                        <a:path w="1974215" h="303530">
                          <a:moveTo>
                            <a:pt x="0" y="303530"/>
                          </a:moveTo>
                          <a:cubicBezTo>
                            <a:pt x="17317" y="293894"/>
                            <a:pt x="409851" y="149356"/>
                            <a:pt x="623436" y="101177"/>
                          </a:cubicBezTo>
                          <a:cubicBezTo>
                            <a:pt x="837020" y="52997"/>
                            <a:pt x="1056378" y="28908"/>
                            <a:pt x="1281507" y="14454"/>
                          </a:cubicBezTo>
                          <a:cubicBezTo>
                            <a:pt x="1506637" y="0"/>
                            <a:pt x="1860928" y="6625"/>
                            <a:pt x="1974215" y="14454"/>
                          </a:cubicBezTo>
                          <a:lnTo>
                            <a:pt x="1962669" y="62031"/>
                          </a:lnTo>
                          <a:cubicBezTo>
                            <a:pt x="1845775" y="69860"/>
                            <a:pt x="1521069" y="42759"/>
                            <a:pt x="1272849" y="62031"/>
                          </a:cubicBezTo>
                          <a:cubicBezTo>
                            <a:pt x="872377" y="81905"/>
                            <a:pt x="720126" y="115630"/>
                            <a:pt x="471906" y="175855"/>
                          </a:cubicBezTo>
                          <a:cubicBezTo>
                            <a:pt x="258321" y="214398"/>
                            <a:pt x="98133" y="277031"/>
                            <a:pt x="0" y="303530"/>
                          </a:cubicBezTo>
                          <a:close/>
                        </a:path>
                      </a:pathLst>
                    </a:custGeom>
                    <a:gradFill flip="none" rotWithShape="0">
                      <a:gsLst>
                        <a:gs pos="0">
                          <a:schemeClr val="accent2"/>
                        </a:gs>
                        <a:gs pos="100000">
                          <a:schemeClr val="folHlink"/>
                        </a:gs>
                      </a:gsLst>
                      <a:lin ang="10800000" scaled="0"/>
                      <a:tileRect/>
                    </a:gradFill>
                    <a:ln>
                      <a:noFill/>
                    </a:ln>
                    <a:effectLst/>
                  </p:spPr>
                </p:sp>
                <p:sp>
                  <p:nvSpPr>
                    <p:cNvPr id="38" name="Freeform 103"/>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h8IDwAAAAgAAAAAAAAAAAAAAAAAAAAAAAAAAAAAAAAAAAAAeAAAAAEAAABAAAAAAAAAAGQAAAB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HwgIAAAAAQAAAAAAAAAAAAAAAAAAAAAAAAAAAAAAAAAAAAAAAAAA/8wAAn9/fwCvJz4DzMzMAMDA/wB/f38AAAAAAAAAAAAAAAAAAAAAAAAAAAAhAAAAGAAAABQAAAD1JQAAPhwAAOMoAADCIgAAAAAAACYAAAAIAAAA//////////8="/>
                        </a:ext>
                      </a:extLst>
                    </p:cNvSpPr>
                    <p:nvPr/>
                  </p:nvSpPr>
                  <p:spPr>
                    <a:xfrm rot="4286816">
                      <a:off x="5878830" y="4882515"/>
                      <a:ext cx="1059180" cy="476250"/>
                    </a:xfrm>
                    <a:custGeom>
                      <a:avLst/>
                      <a:gdLst/>
                      <a:ahLst/>
                      <a:cxnLst/>
                      <a:rect l="0" t="0" r="1059180" b="476250"/>
                      <a:pathLst>
                        <a:path w="1059180" h="476250">
                          <a:moveTo>
                            <a:pt x="2994" y="4817"/>
                          </a:moveTo>
                          <a:cubicBezTo>
                            <a:pt x="50893" y="0"/>
                            <a:pt x="175432" y="14450"/>
                            <a:pt x="290391" y="33717"/>
                          </a:cubicBezTo>
                          <a:cubicBezTo>
                            <a:pt x="405350" y="52984"/>
                            <a:pt x="580184" y="82486"/>
                            <a:pt x="692748" y="120417"/>
                          </a:cubicBezTo>
                          <a:cubicBezTo>
                            <a:pt x="805312" y="158349"/>
                            <a:pt x="904704" y="219159"/>
                            <a:pt x="964578" y="260101"/>
                          </a:cubicBezTo>
                          <a:cubicBezTo>
                            <a:pt x="1024453" y="301043"/>
                            <a:pt x="1043613" y="331147"/>
                            <a:pt x="1051396" y="366670"/>
                          </a:cubicBezTo>
                          <a:cubicBezTo>
                            <a:pt x="1059180" y="402193"/>
                            <a:pt x="1028045" y="471433"/>
                            <a:pt x="1011280" y="473842"/>
                          </a:cubicBezTo>
                          <a:cubicBezTo>
                            <a:pt x="994516" y="476250"/>
                            <a:pt x="981343" y="413633"/>
                            <a:pt x="951406" y="380518"/>
                          </a:cubicBezTo>
                          <a:cubicBezTo>
                            <a:pt x="921469" y="347404"/>
                            <a:pt x="879556" y="307064"/>
                            <a:pt x="831657" y="273347"/>
                          </a:cubicBezTo>
                          <a:cubicBezTo>
                            <a:pt x="783757" y="239630"/>
                            <a:pt x="744839" y="208322"/>
                            <a:pt x="664008" y="178217"/>
                          </a:cubicBezTo>
                          <a:cubicBezTo>
                            <a:pt x="583178" y="148113"/>
                            <a:pt x="458639" y="113794"/>
                            <a:pt x="347871" y="91517"/>
                          </a:cubicBezTo>
                          <a:cubicBezTo>
                            <a:pt x="237103" y="69240"/>
                            <a:pt x="57480" y="60209"/>
                            <a:pt x="0" y="45759"/>
                          </a:cubicBezTo>
                          <a:lnTo>
                            <a:pt x="2994" y="4817"/>
                          </a:lnTo>
                          <a:close/>
                        </a:path>
                      </a:pathLst>
                    </a:custGeom>
                    <a:gradFill flip="none" rotWithShape="0">
                      <a:gsLst>
                        <a:gs pos="0">
                          <a:schemeClr val="folHlink"/>
                        </a:gs>
                        <a:gs pos="100000">
                          <a:schemeClr val="bg1"/>
                        </a:gs>
                      </a:gsLst>
                      <a:lin ang="16200000" scaled="0"/>
                      <a:tileRect/>
                    </a:gradFill>
                    <a:ln>
                      <a:noFill/>
                    </a:ln>
                    <a:effectLst/>
                  </p:spPr>
                </p:sp>
              </p:grpSp>
              <p:grpSp>
                <p:nvGrpSpPr>
                  <p:cNvPr id="34" name="Group 104"/>
                  <p:cNvGrpSpPr>
                    <a:extLst>
                      <a:ext uri="smNativeData">
                        <pr:smNativeData xmlns:pr="smNativeData" val="SMDATA_7_gYnAVRMAAAAlAAAAAQAAAA8BAAAAkAAAAEgAAACQAAAASAAAAAAAAAAAAAAAAAAAABcAAAAUAAAAAAAAAAAAAAD/fwAA/38AAAAAAAAJAAAABAAAAAAAAAAMAAAAEAAAAAAAAAAAAAAAAAAAAAAAAAAfAAAAVAAAAAAAAAAAAAAAAAAAAAAAAAAAAAAAAAAAAAAAAAAAAAAAAAAAAAAAAAAAAAAAAAAAAAAAAAAAAAAAAAAAAAAAAAAAAAAAAAAAAAAAAAAAAAAAAAAAACEAAAAYAAAAFAAAAMUiAACOEQAA2CUAAGMiAAAAAAAAJgAAAAgAAAD/////AAAAAA=="/>
                      </a:ext>
                    </a:extLst>
                  </p:cNvGrpSpPr>
                  <p:nvPr/>
                </p:nvGrpSpPr>
                <p:grpSpPr>
                  <a:xfrm>
                    <a:off x="5652135" y="2853690"/>
                    <a:ext cx="499745" cy="2736215"/>
                    <a:chOff x="5652135" y="2853690"/>
                    <a:chExt cx="499745" cy="2736215"/>
                  </a:xfrm>
                </p:grpSpPr>
                <p:sp>
                  <p:nvSpPr>
                    <p:cNvPr id="36" name="Freeform 105"/>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EDDf4fCA8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4QMG/h8ICAAAAAAAAAAAAAAAAAAAAAAAAAAAAAAAAAAAAAAAAAAA/8wAAn9/fwCvJz4DzMzMAMDA/wB/f38AAAAAAAAAAAAAAAAAAAAAAAAAAAAhAAAAGAAAABQAAADFIgAAjhEAAKMkAAC2HAAAAAAAACYAAAAIAAAA//////////8="/>
                        </a:ext>
                      </a:extLst>
                    </p:cNvSpPr>
                    <p:nvPr/>
                  </p:nvSpPr>
                  <p:spPr>
                    <a:xfrm rot="4898954">
                      <a:off x="4897120" y="3608705"/>
                      <a:ext cx="1813560" cy="303530"/>
                    </a:xfrm>
                    <a:custGeom>
                      <a:avLst/>
                      <a:gdLst/>
                      <a:ahLst/>
                      <a:cxnLst/>
                      <a:rect l="0" t="0" r="1813560" b="303530"/>
                      <a:pathLst>
                        <a:path w="1813560" h="303530">
                          <a:moveTo>
                            <a:pt x="0" y="303530"/>
                          </a:moveTo>
                          <a:cubicBezTo>
                            <a:pt x="15908" y="293894"/>
                            <a:pt x="376499" y="149356"/>
                            <a:pt x="572703" y="101177"/>
                          </a:cubicBezTo>
                          <a:cubicBezTo>
                            <a:pt x="768907" y="52997"/>
                            <a:pt x="970414" y="28908"/>
                            <a:pt x="1177223" y="14454"/>
                          </a:cubicBezTo>
                          <a:cubicBezTo>
                            <a:pt x="1384033" y="0"/>
                            <a:pt x="1709492" y="6625"/>
                            <a:pt x="1813560" y="14454"/>
                          </a:cubicBezTo>
                          <a:lnTo>
                            <a:pt x="1802954" y="62031"/>
                          </a:lnTo>
                          <a:cubicBezTo>
                            <a:pt x="1695573" y="69860"/>
                            <a:pt x="1397290" y="42759"/>
                            <a:pt x="1169269" y="62031"/>
                          </a:cubicBezTo>
                          <a:cubicBezTo>
                            <a:pt x="801387" y="81905"/>
                            <a:pt x="661525" y="115630"/>
                            <a:pt x="433504" y="175855"/>
                          </a:cubicBezTo>
                          <a:cubicBezTo>
                            <a:pt x="237301" y="214398"/>
                            <a:pt x="90148" y="277031"/>
                            <a:pt x="0" y="303530"/>
                          </a:cubicBezTo>
                          <a:close/>
                        </a:path>
                      </a:pathLst>
                    </a:custGeom>
                    <a:gradFill flip="none" rotWithShape="0">
                      <a:gsLst>
                        <a:gs pos="0">
                          <a:schemeClr val="accent2"/>
                        </a:gs>
                        <a:gs pos="100000">
                          <a:schemeClr val="folHlink"/>
                        </a:gs>
                      </a:gsLst>
                      <a:lin ang="10800000" scaled="0"/>
                      <a:tileRect/>
                    </a:gradFill>
                    <a:ln>
                      <a:noFill/>
                    </a:ln>
                    <a:effectLst/>
                  </p:spPr>
                </p:sp>
                <p:sp>
                  <p:nvSpPr>
                    <p:cNvPr id="35" name="Freeform 106"/>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h8IDwAAAAgAAAAAAAAAAAAAAAAAAAAAAAAAAAAAAAAAAAAAeAAAAAEAAABAAAAAAAAAAGQAAAB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HwgIAAAAAQAAAAAAAAAAAAAAAAAAAAAAAAAAAAAAAAAAAAAAAAAA/8wAAn9/fwCvJz4DzMzMAMDA/wB/f38AAAAAAAAAAAAAAAAAAAAAAAAAAAAhAAAAGAAAABQAAADqIgAAZRwAANglAABjIgAAAAAAACYAAAAIAAAA//////////8="/>
                        </a:ext>
                      </a:extLst>
                    </p:cNvSpPr>
                    <p:nvPr/>
                  </p:nvSpPr>
                  <p:spPr>
                    <a:xfrm rot="4898954">
                      <a:off x="5426710" y="4864735"/>
                      <a:ext cx="974090" cy="476250"/>
                    </a:xfrm>
                    <a:custGeom>
                      <a:avLst/>
                      <a:gdLst/>
                      <a:ahLst/>
                      <a:cxnLst/>
                      <a:rect l="0" t="0" r="974090" b="476250"/>
                      <a:pathLst>
                        <a:path w="974090" h="476250">
                          <a:moveTo>
                            <a:pt x="2753" y="4817"/>
                          </a:moveTo>
                          <a:cubicBezTo>
                            <a:pt x="46805" y="0"/>
                            <a:pt x="161339" y="14450"/>
                            <a:pt x="267063" y="33717"/>
                          </a:cubicBezTo>
                          <a:cubicBezTo>
                            <a:pt x="372786" y="52984"/>
                            <a:pt x="533574" y="82486"/>
                            <a:pt x="637096" y="120417"/>
                          </a:cubicBezTo>
                          <a:cubicBezTo>
                            <a:pt x="740617" y="158349"/>
                            <a:pt x="832024" y="219159"/>
                            <a:pt x="887088" y="260101"/>
                          </a:cubicBezTo>
                          <a:cubicBezTo>
                            <a:pt x="942153" y="301043"/>
                            <a:pt x="959773" y="331147"/>
                            <a:pt x="966932" y="366670"/>
                          </a:cubicBezTo>
                          <a:cubicBezTo>
                            <a:pt x="974090" y="402193"/>
                            <a:pt x="945456" y="471433"/>
                            <a:pt x="930038" y="473842"/>
                          </a:cubicBezTo>
                          <a:cubicBezTo>
                            <a:pt x="914620" y="476250"/>
                            <a:pt x="902506" y="413633"/>
                            <a:pt x="874974" y="380518"/>
                          </a:cubicBezTo>
                          <a:cubicBezTo>
                            <a:pt x="847442" y="347404"/>
                            <a:pt x="808897" y="307064"/>
                            <a:pt x="764845" y="273347"/>
                          </a:cubicBezTo>
                          <a:cubicBezTo>
                            <a:pt x="720794" y="239630"/>
                            <a:pt x="685002" y="208322"/>
                            <a:pt x="610665" y="178217"/>
                          </a:cubicBezTo>
                          <a:cubicBezTo>
                            <a:pt x="536328" y="148113"/>
                            <a:pt x="421794" y="113794"/>
                            <a:pt x="319924" y="91517"/>
                          </a:cubicBezTo>
                          <a:cubicBezTo>
                            <a:pt x="218055" y="69240"/>
                            <a:pt x="52862" y="60209"/>
                            <a:pt x="0" y="45759"/>
                          </a:cubicBezTo>
                          <a:lnTo>
                            <a:pt x="2753" y="4817"/>
                          </a:lnTo>
                          <a:close/>
                        </a:path>
                      </a:pathLst>
                    </a:custGeom>
                    <a:gradFill flip="none" rotWithShape="0">
                      <a:gsLst>
                        <a:gs pos="0">
                          <a:schemeClr val="folHlink"/>
                        </a:gs>
                        <a:gs pos="100000">
                          <a:schemeClr val="bg1"/>
                        </a:gs>
                      </a:gsLst>
                      <a:lin ang="16200000" scaled="0"/>
                      <a:tileRect/>
                    </a:gradFill>
                    <a:ln>
                      <a:noFill/>
                    </a:ln>
                    <a:effectLst/>
                  </p:spPr>
                </p:sp>
              </p:grpSp>
              <p:grpSp>
                <p:nvGrpSpPr>
                  <p:cNvPr id="31" name="Group 107"/>
                  <p:cNvGrpSpPr>
                    <a:extLst>
                      <a:ext uri="smNativeData">
                        <pr:smNativeData xmlns:pr="smNativeData" val="SMDATA_7_gYnAVRMAAAAlAAAAAQAAAA8BAAAAkAAAAEgAAACQAAAASAAAAAAAAAAAAAAAAAAAABcAAAAUAAAAAAAAAAAAAAD/fwAA/38AAAAAAAAJAAAABAAAAAAAAAAMAAAAEAAAAAAAAAAAAAAAAAAAAAAAAAAfAAAAVAAAAAAAAAAAAAAAAAAAAAAAAAAAAAAAAAAAAAAAAAAAAAAAAAAAAAAAAAAAAAAAAAAAAAAAAAAAAAAAAAAAAAAAAAAAAAAAAAAAAAAAAAAAAAAAAAAAACEAAAAYAAAAFAAAANIeAADQEQAADSIAAGMiAAAAAAAAJgAAAAgAAAD/////AAAAAA=="/>
                      </a:ext>
                    </a:extLst>
                  </p:cNvGrpSpPr>
                  <p:nvPr/>
                </p:nvGrpSpPr>
                <p:grpSpPr>
                  <a:xfrm>
                    <a:off x="5010150" y="2895600"/>
                    <a:ext cx="525145" cy="2694305"/>
                    <a:chOff x="5010150" y="2895600"/>
                    <a:chExt cx="525145" cy="2694305"/>
                  </a:xfrm>
                </p:grpSpPr>
                <p:sp>
                  <p:nvSpPr>
                    <p:cNvPr id="33" name="Freeform 108"/>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EDDf4fCA8AAAAAAAAAAAAAAAAAAAAAAAAAAAAAAAAAAAAAeAAAAAEAAABAAAAAAAAAAGQAAAB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4QMG/h8ICAAAAAAAAAAAAAAAAAAAAAAAAAAAAAAAAAAAAAAAAAAA/8wAAn9/fwCvJz4DzMzMAMDA/wB/f38AAAAAAAAAAAAAAAAAAAAAAAAAAAAhAAAAGAAAABQAAACgIAAA0BEAAA0iAAC2HAAAAAAAACYAAAAIAAAA//////////8="/>
                        </a:ext>
                      </a:extLst>
                    </p:cNvSpPr>
                    <p:nvPr/>
                  </p:nvSpPr>
                  <p:spPr>
                    <a:xfrm rot="5755657">
                      <a:off x="4533900" y="3665220"/>
                      <a:ext cx="1771650" cy="231775"/>
                    </a:xfrm>
                    <a:custGeom>
                      <a:avLst/>
                      <a:gdLst/>
                      <a:ahLst/>
                      <a:cxnLst/>
                      <a:rect l="0" t="0" r="1771650" b="231775"/>
                      <a:pathLst>
                        <a:path w="1771650" h="231775">
                          <a:moveTo>
                            <a:pt x="0" y="231775"/>
                          </a:moveTo>
                          <a:cubicBezTo>
                            <a:pt x="15541" y="224417"/>
                            <a:pt x="367799" y="114048"/>
                            <a:pt x="559468" y="77258"/>
                          </a:cubicBezTo>
                          <a:cubicBezTo>
                            <a:pt x="751138" y="40468"/>
                            <a:pt x="947988" y="22073"/>
                            <a:pt x="1150018" y="11036"/>
                          </a:cubicBezTo>
                          <a:cubicBezTo>
                            <a:pt x="1352049" y="0"/>
                            <a:pt x="1669987" y="5058"/>
                            <a:pt x="1771650" y="11036"/>
                          </a:cubicBezTo>
                          <a:lnTo>
                            <a:pt x="1761289" y="47366"/>
                          </a:lnTo>
                          <a:cubicBezTo>
                            <a:pt x="1656389" y="53345"/>
                            <a:pt x="1364999" y="32649"/>
                            <a:pt x="1142248" y="47366"/>
                          </a:cubicBezTo>
                          <a:cubicBezTo>
                            <a:pt x="782867" y="62542"/>
                            <a:pt x="646238" y="88295"/>
                            <a:pt x="423487" y="134282"/>
                          </a:cubicBezTo>
                          <a:cubicBezTo>
                            <a:pt x="231817" y="163714"/>
                            <a:pt x="88064" y="211540"/>
                            <a:pt x="0" y="231775"/>
                          </a:cubicBezTo>
                          <a:close/>
                        </a:path>
                      </a:pathLst>
                    </a:custGeom>
                    <a:gradFill flip="none" rotWithShape="0">
                      <a:gsLst>
                        <a:gs pos="0">
                          <a:schemeClr val="accent2"/>
                        </a:gs>
                        <a:gs pos="100000">
                          <a:schemeClr val="folHlink"/>
                        </a:gs>
                      </a:gsLst>
                      <a:lin ang="16200000" scaled="0"/>
                      <a:tileRect/>
                    </a:gradFill>
                    <a:ln>
                      <a:noFill/>
                    </a:ln>
                    <a:effectLst/>
                  </p:spPr>
                </p:sp>
                <p:sp>
                  <p:nvSpPr>
                    <p:cNvPr id="32" name="Freeform 109"/>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h8IDwAAAAgAAAAAAAAAAAAAAAAAAAAAAAAAAAAAAAAAAAAAeAAAAAEAAABAAAAAAAAAAGQAAAB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HwgIAAAAAQAAAAAAAAAAAAAAAAAAAAAAAAAAAAAAAAAAAAAAAAAA/8wAAn9/fwCvJz4DzMzMAMDA/wB/f38AAAAAAAAAAAAAAAAAAAAAAAAAAAAhAAAAGAAAABQAAADSHgAAihwAAA8hAABjIgAAAAAAACYAAAAIAAAA//////////8="/>
                        </a:ext>
                      </a:extLst>
                    </p:cNvSpPr>
                    <p:nvPr/>
                  </p:nvSpPr>
                  <p:spPr>
                    <a:xfrm rot="5755657">
                      <a:off x="4716780" y="4932680"/>
                      <a:ext cx="950595" cy="363855"/>
                    </a:xfrm>
                    <a:custGeom>
                      <a:avLst/>
                      <a:gdLst/>
                      <a:ahLst/>
                      <a:cxnLst/>
                      <a:rect l="0" t="0" r="950595" b="363855"/>
                      <a:pathLst>
                        <a:path w="950595" h="363855">
                          <a:moveTo>
                            <a:pt x="2686" y="3679"/>
                          </a:moveTo>
                          <a:cubicBezTo>
                            <a:pt x="45675" y="0"/>
                            <a:pt x="157447" y="11039"/>
                            <a:pt x="260621" y="25759"/>
                          </a:cubicBezTo>
                          <a:cubicBezTo>
                            <a:pt x="363794" y="40479"/>
                            <a:pt x="520704" y="63019"/>
                            <a:pt x="621728" y="91998"/>
                          </a:cubicBezTo>
                          <a:cubicBezTo>
                            <a:pt x="722753" y="120978"/>
                            <a:pt x="811955" y="167437"/>
                            <a:pt x="865691" y="198716"/>
                          </a:cubicBezTo>
                          <a:cubicBezTo>
                            <a:pt x="919427" y="229996"/>
                            <a:pt x="936623" y="252996"/>
                            <a:pt x="943609" y="280136"/>
                          </a:cubicBezTo>
                          <a:cubicBezTo>
                            <a:pt x="950595" y="307275"/>
                            <a:pt x="922652" y="360175"/>
                            <a:pt x="907605" y="362015"/>
                          </a:cubicBezTo>
                          <a:cubicBezTo>
                            <a:pt x="892559" y="363855"/>
                            <a:pt x="880737" y="316015"/>
                            <a:pt x="853869" y="290716"/>
                          </a:cubicBezTo>
                          <a:cubicBezTo>
                            <a:pt x="827001" y="265416"/>
                            <a:pt x="789386" y="234596"/>
                            <a:pt x="746397" y="208836"/>
                          </a:cubicBezTo>
                          <a:cubicBezTo>
                            <a:pt x="703408" y="183077"/>
                            <a:pt x="668479" y="159157"/>
                            <a:pt x="595935" y="136158"/>
                          </a:cubicBezTo>
                          <a:cubicBezTo>
                            <a:pt x="523391" y="113158"/>
                            <a:pt x="411619" y="86937"/>
                            <a:pt x="312207" y="69918"/>
                          </a:cubicBezTo>
                          <a:cubicBezTo>
                            <a:pt x="212795" y="52899"/>
                            <a:pt x="51586" y="45999"/>
                            <a:pt x="0" y="34959"/>
                          </a:cubicBezTo>
                          <a:lnTo>
                            <a:pt x="2686" y="3679"/>
                          </a:lnTo>
                          <a:close/>
                        </a:path>
                      </a:pathLst>
                    </a:custGeom>
                    <a:gradFill flip="none" rotWithShape="0">
                      <a:gsLst>
                        <a:gs pos="0">
                          <a:schemeClr val="folHlink"/>
                        </a:gs>
                        <a:gs pos="100000">
                          <a:schemeClr val="bg1"/>
                        </a:gs>
                      </a:gsLst>
                      <a:lin ang="16200000" scaled="0"/>
                      <a:tileRect/>
                    </a:gradFill>
                    <a:ln>
                      <a:noFill/>
                    </a:ln>
                    <a:effectLst/>
                  </p:spPr>
                </p:sp>
              </p:grpSp>
            </p:grpSp>
          </p:grpSp>
          <p:grpSp>
            <p:nvGrpSpPr>
              <p:cNvPr id="19" name="Group 110"/>
              <p:cNvGrpSpPr>
                <a:extLst>
                  <a:ext uri="smNativeData">
                    <pr:smNativeData xmlns:pr="smNativeData" val="SMDATA_7_gYnAVRMAAAAlAAAAAQAAAA8BAAAAkAAAAEgAAACQAAAASAAAAAAAAAAAAAAAAAAAABcAAAAUAAAAAAAAAAAAAAD/fwAA/38AAAAAAAAJAAAABAAAAAAAAAAMAAAAEAAAAAAAAAAAAAAAAAAAAAAAAAAfAAAAVAAAAAAAAAAAAAAAAAAAAAAAAAAAAAAAAAAAAAAAAAAAAAAAAAAAAAAAAAAAAAAAAAAAAAAAAAAAAAAAAAAAAAAAAAAAAAAAAAAAAAAAAAAAAAAAAAAAACEAAAAYAAAAFAAAAGMNAAA0BAAAzDYAAAUgAAAAAAAAJgAAAAgAAAD/////AAAAAA=="/>
                  </a:ext>
                </a:extLst>
              </p:cNvGrpSpPr>
              <p:nvPr/>
            </p:nvGrpSpPr>
            <p:grpSpPr>
              <a:xfrm>
                <a:off x="2176145" y="683260"/>
                <a:ext cx="6731635" cy="4521835"/>
                <a:chOff x="2176145" y="683260"/>
                <a:chExt cx="6731635" cy="4521835"/>
              </a:xfrm>
            </p:grpSpPr>
            <p:grpSp>
              <p:nvGrpSpPr>
                <p:cNvPr id="21" name="Group 111"/>
                <p:cNvGrpSpPr>
                  <a:extLst>
                    <a:ext uri="smNativeData">
                      <pr:smNativeData xmlns:pr="smNativeData" val="SMDATA_7_gYnAVRMAAAAlAAAAAQAAAA8BAAAAkAAAAEgAAACQAAAASAAAAAAAAAAAAAAAAAAAABcAAAAUAAAAAAAAAAAAAAD/fwAA/38AAAAAAAAJAAAABAAAAAAAAAAMAAAAEAAAAAAAAAAAAAAAAAAAAAAAAAAfAAAAVAAAAAAAAAAAAAAAAAAAAAAAAAAAAAAAAAAAAAAAAAAAAAAAAAAAAAAAAAAAAAAAAAAAAAAAAAAAAAAAAAAAAAAAAAAAAAAAAAAAAAAAAAAAAAAAAAAAACEAAAAYAAAAFAAAAGMNAAA0BAAAzDYAAAUgAAAAAAAAJgAAAAgAAAD/////AAAAAA=="/>
                    </a:ext>
                  </a:extLst>
                </p:cNvGrpSpPr>
                <p:nvPr/>
              </p:nvGrpSpPr>
              <p:grpSpPr>
                <a:xfrm>
                  <a:off x="2176145" y="683260"/>
                  <a:ext cx="6731635" cy="4521835"/>
                  <a:chOff x="2176145" y="683260"/>
                  <a:chExt cx="6731635" cy="4521835"/>
                </a:xfrm>
              </p:grpSpPr>
              <p:sp>
                <p:nvSpPr>
                  <p:cNvPr id="28" name="Arc 112"/>
                  <p:cNvSpPr>
                    <a:extLst>
                      <a:ext uri="smNativeData">
                        <pr:smNativeData xmlns:pr="smNativeData" val="SMDATA_13_gYnAVRMAAAAlAAAACwAAAA0AAAAAkAAAAEgAAACQAAAASAAAAAAAAAABAAAAAg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BAAAAAAAAAP+LFwwPAAAAAQAAACMAAAAjAAAAIwAAAB4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ixcFAAAAAQAAAAAAAAAAAAAAAAAAAAAAAAAAAAAAAAAAAAAAAAAA/4sXBX9/fwCvJz4DzMzMAMDA/wB/f38AAAAAAAAAAAAAAAAAAAAAAAAAAAAhAAAAGAAAABQAAABTIwAASgUAAMw2AADPFAAAAAAAACYAAAAIAAAA//////////8="/>
                      </a:ext>
                    </a:extLst>
                  </p:cNvSpPr>
                  <p:nvPr/>
                </p:nvSpPr>
                <p:spPr>
                  <a:xfrm flipV="1">
                    <a:off x="5742305" y="859790"/>
                    <a:ext cx="3165475" cy="2522855"/>
                  </a:xfrm>
                  <a:custGeom>
                    <a:avLst/>
                    <a:gdLst/>
                    <a:ahLst/>
                    <a:cxnLst/>
                    <a:rect l="0" t="0" r="3165475" b="2522855"/>
                    <a:pathLst>
                      <a:path w="3165475" h="2522855" fill="none">
                        <a:moveTo>
                          <a:pt x="3165475" y="1220664"/>
                        </a:moveTo>
                        <a:cubicBezTo>
                          <a:pt x="2837714" y="2024123"/>
                          <a:pt x="2213738" y="2522855"/>
                          <a:pt x="1536327" y="2522855"/>
                        </a:cubicBezTo>
                        <a:cubicBezTo>
                          <a:pt x="921830" y="2522855"/>
                          <a:pt x="346893" y="2111839"/>
                          <a:pt x="-85" y="1424595"/>
                        </a:cubicBezTo>
                      </a:path>
                      <a:path w="3165475" h="2522855" stroke="0">
                        <a:moveTo>
                          <a:pt x="3165475" y="1220664"/>
                        </a:moveTo>
                        <a:cubicBezTo>
                          <a:pt x="2837714" y="2024123"/>
                          <a:pt x="2213738" y="2522855"/>
                          <a:pt x="1536327" y="2522855"/>
                        </a:cubicBezTo>
                        <a:cubicBezTo>
                          <a:pt x="921830" y="2522855"/>
                          <a:pt x="346893" y="2111839"/>
                          <a:pt x="-85" y="1424595"/>
                        </a:cubicBezTo>
                        <a:lnTo>
                          <a:pt x="1536327" y="0"/>
                        </a:lnTo>
                        <a:lnTo>
                          <a:pt x="3165475" y="1220664"/>
                        </a:lnTo>
                        <a:close/>
                      </a:path>
                    </a:pathLst>
                  </a:custGeom>
                  <a:noFill/>
                  <a:ln w="9525" cap="flat" cmpd="sng" algn="ctr">
                    <a:solidFill>
                      <a:schemeClr val="accent1"/>
                    </a:solidFill>
                    <a:prstDash val="solid"/>
                    <a:headEnd type="none"/>
                    <a:tailEnd type="none"/>
                  </a:ln>
                  <a:effectLst/>
                </p:spPr>
              </p:sp>
              <p:sp>
                <p:nvSpPr>
                  <p:cNvPr id="27" name="Arc 113"/>
                  <p:cNvSpPr>
                    <a:extLst>
                      <a:ext uri="smNativeData">
                        <pr:smNativeData xmlns:pr="smNativeData" val="SMDATA_13_gYnAVRMAAAAlAAAACwAAAA0AAAAAkAAAAEgAAACQAAAASAAAAAAAAAAB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BAAAAAAAAAP4fCA8PAAAAAQAAACMAAAAjAAAAIwAAAB4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ixcFAAAAAQAAAAAAAAAAAAAAAAAAAAAAAAAAAAAAAAAAAAAAAAAA/h8ICH9/fwCvJz4DzMzMAMDA/wB/f38AAAAAAAAAAAAAAAAAAAAAAAAAAAAhAAAAGAAAABQAAADFDwAA+Q0AABAfAAAFIAAAAAAAACYAAAAIAAAA//////////8="/>
                      </a:ext>
                    </a:extLst>
                  </p:cNvSpPr>
                  <p:nvPr/>
                </p:nvSpPr>
                <p:spPr>
                  <a:xfrm flipH="1">
                    <a:off x="2563495" y="2271395"/>
                    <a:ext cx="2486025" cy="2933700"/>
                  </a:xfrm>
                  <a:custGeom>
                    <a:avLst/>
                    <a:gdLst/>
                    <a:ahLst/>
                    <a:cxnLst/>
                    <a:rect l="0" t="0" r="2486025" b="2933700"/>
                    <a:pathLst>
                      <a:path w="2486025" h="2933700" fill="none">
                        <a:moveTo>
                          <a:pt x="-81" y="250690"/>
                        </a:moveTo>
                        <a:cubicBezTo>
                          <a:pt x="227530" y="85361"/>
                          <a:pt x="474230" y="0"/>
                          <a:pt x="723870" y="0"/>
                        </a:cubicBezTo>
                        <a:cubicBezTo>
                          <a:pt x="1697052" y="0"/>
                          <a:pt x="2486025" y="1271862"/>
                          <a:pt x="2486025" y="2840974"/>
                        </a:cubicBezTo>
                        <a:cubicBezTo>
                          <a:pt x="2486025" y="2871883"/>
                          <a:pt x="2485698" y="2902791"/>
                          <a:pt x="2485046" y="2933568"/>
                        </a:cubicBezTo>
                      </a:path>
                      <a:path w="2486025" h="2933700" stroke="0">
                        <a:moveTo>
                          <a:pt x="-81" y="250690"/>
                        </a:moveTo>
                        <a:cubicBezTo>
                          <a:pt x="227530" y="85361"/>
                          <a:pt x="474230" y="0"/>
                          <a:pt x="723870" y="0"/>
                        </a:cubicBezTo>
                        <a:cubicBezTo>
                          <a:pt x="1697052" y="0"/>
                          <a:pt x="2486025" y="1271862"/>
                          <a:pt x="2486025" y="2840974"/>
                        </a:cubicBezTo>
                        <a:cubicBezTo>
                          <a:pt x="2486025" y="2871883"/>
                          <a:pt x="2485698" y="2902791"/>
                          <a:pt x="2485046" y="2933568"/>
                        </a:cubicBezTo>
                        <a:lnTo>
                          <a:pt x="723870" y="2840974"/>
                        </a:lnTo>
                        <a:lnTo>
                          <a:pt x="-81" y="250690"/>
                        </a:lnTo>
                        <a:close/>
                      </a:path>
                    </a:pathLst>
                  </a:custGeom>
                  <a:noFill/>
                  <a:ln w="9525" cap="flat" cmpd="sng" algn="ctr">
                    <a:solidFill>
                      <a:schemeClr val="folHlink"/>
                    </a:solidFill>
                    <a:prstDash val="solid"/>
                    <a:headEnd type="none"/>
                    <a:tailEnd type="none"/>
                  </a:ln>
                  <a:effectLst/>
                </p:spPr>
              </p:sp>
              <p:sp>
                <p:nvSpPr>
                  <p:cNvPr id="26" name="Arc 114"/>
                  <p:cNvSpPr>
                    <a:extLst>
                      <a:ext uri="smNativeData">
                        <pr:smNativeData xmlns:pr="smNativeData" val="SMDATA_13_gYnAVRMAAAAlAAAACwAAAA0AAAAAkAAAAEgAAACQAAAASAAAAAAAAAAB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BAAAAAAAAAP+LFwwPAAAAAQAAACMAAAAjAAAAIwAAAB4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ixcFAAAAAQAAAAAAAAAAAAAAAAAAAAAAAAAAAAAAAAAAAAAAAAAA/4sXBX9/fwCvJz4DzMzMAMDA/wB/f38AAAAAAAAAAAAAAAAAAAAAAAAAAAAhAAAAGAAAABQAAADNIwAAygoAAJ8uAADVHAAAAAAAACYAAAAIAAAA//////////8="/>
                      </a:ext>
                    </a:extLst>
                  </p:cNvSpPr>
                  <p:nvPr/>
                </p:nvSpPr>
                <p:spPr>
                  <a:xfrm>
                    <a:off x="5819775" y="1753870"/>
                    <a:ext cx="1758950" cy="2933065"/>
                  </a:xfrm>
                  <a:custGeom>
                    <a:avLst/>
                    <a:gdLst/>
                    <a:ahLst/>
                    <a:cxnLst/>
                    <a:rect l="0" t="0" r="1758950" b="2933065"/>
                    <a:pathLst>
                      <a:path w="1758950" h="2933065" fill="none">
                        <a:moveTo>
                          <a:pt x="-49" y="593187"/>
                        </a:moveTo>
                        <a:cubicBezTo>
                          <a:pt x="191144" y="208555"/>
                          <a:pt x="425893" y="0"/>
                          <a:pt x="667564" y="0"/>
                        </a:cubicBezTo>
                        <a:cubicBezTo>
                          <a:pt x="1270302" y="0"/>
                          <a:pt x="1758950" y="1271586"/>
                          <a:pt x="1758950" y="2840358"/>
                        </a:cubicBezTo>
                        <a:cubicBezTo>
                          <a:pt x="1758950" y="2871260"/>
                          <a:pt x="1758748" y="2902162"/>
                          <a:pt x="1758344" y="2932933"/>
                        </a:cubicBezTo>
                      </a:path>
                      <a:path w="1758950" h="2933065" stroke="0">
                        <a:moveTo>
                          <a:pt x="-49" y="593187"/>
                        </a:moveTo>
                        <a:cubicBezTo>
                          <a:pt x="191144" y="208555"/>
                          <a:pt x="425893" y="0"/>
                          <a:pt x="667564" y="0"/>
                        </a:cubicBezTo>
                        <a:cubicBezTo>
                          <a:pt x="1270302" y="0"/>
                          <a:pt x="1758950" y="1271586"/>
                          <a:pt x="1758950" y="2840358"/>
                        </a:cubicBezTo>
                        <a:cubicBezTo>
                          <a:pt x="1758950" y="2871260"/>
                          <a:pt x="1758748" y="2902162"/>
                          <a:pt x="1758344" y="2932933"/>
                        </a:cubicBezTo>
                        <a:lnTo>
                          <a:pt x="667564" y="2840358"/>
                        </a:lnTo>
                        <a:lnTo>
                          <a:pt x="-49" y="593187"/>
                        </a:lnTo>
                        <a:close/>
                      </a:path>
                    </a:pathLst>
                  </a:custGeom>
                  <a:noFill/>
                  <a:ln w="9525" cap="flat" cmpd="sng" algn="ctr">
                    <a:solidFill>
                      <a:schemeClr val="accent1"/>
                    </a:solidFill>
                    <a:prstDash val="solid"/>
                    <a:headEnd type="none"/>
                    <a:tailEnd type="none"/>
                  </a:ln>
                  <a:effectLst/>
                </p:spPr>
              </p:sp>
              <p:sp>
                <p:nvSpPr>
                  <p:cNvPr id="25" name="Arc 115"/>
                  <p:cNvSpPr>
                    <a:extLst>
                      <a:ext uri="smNativeData">
                        <pr:smNativeData xmlns:pr="smNativeData" val="SMDATA_13_gYnAVRMAAAAlAAAACwAAAA0AAAAAkAAAAEgAAACQAAAASAAAAAAAAAAB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BAAAAAAAAAP4fCA8PAAAAAQAAACMAAAAjAAAAIwAAAB4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ixcFAAAAAQAAAAAAAAAAAAAAAAAAAAAAAAAAAAAAAAAAAAAAAAAA/h8ICH9/fwCvJz4DzMzMAMDA/wB/f38AAAAAAAAAAAAAAAAAAAAAAAAAAAAhAAAAGAAAABQAAABjDQAA/wcAAKggAAALGgAAAAAAACYAAAAIAAAA//////////8="/>
                      </a:ext>
                    </a:extLst>
                  </p:cNvSpPr>
                  <p:nvPr/>
                </p:nvSpPr>
                <p:spPr>
                  <a:xfrm flipH="1">
                    <a:off x="2176145" y="1299845"/>
                    <a:ext cx="3132455" cy="2933700"/>
                  </a:xfrm>
                  <a:custGeom>
                    <a:avLst/>
                    <a:gdLst/>
                    <a:ahLst/>
                    <a:cxnLst/>
                    <a:rect l="0" t="0" r="3132455" b="2933700"/>
                    <a:pathLst>
                      <a:path w="3132455" h="2933700" fill="none">
                        <a:moveTo>
                          <a:pt x="0" y="826381"/>
                        </a:moveTo>
                        <a:cubicBezTo>
                          <a:pt x="344204" y="296987"/>
                          <a:pt x="809861" y="0"/>
                          <a:pt x="1295337" y="0"/>
                        </a:cubicBezTo>
                        <a:cubicBezTo>
                          <a:pt x="2309919" y="0"/>
                          <a:pt x="3132455" y="1271862"/>
                          <a:pt x="3132455" y="2840974"/>
                        </a:cubicBezTo>
                        <a:cubicBezTo>
                          <a:pt x="3132455" y="2871883"/>
                          <a:pt x="3132114" y="2902791"/>
                          <a:pt x="3131434" y="2933568"/>
                        </a:cubicBezTo>
                      </a:path>
                      <a:path w="3132455" h="2933700" stroke="0">
                        <a:moveTo>
                          <a:pt x="0" y="826381"/>
                        </a:moveTo>
                        <a:cubicBezTo>
                          <a:pt x="344204" y="296987"/>
                          <a:pt x="809861" y="0"/>
                          <a:pt x="1295337" y="0"/>
                        </a:cubicBezTo>
                        <a:cubicBezTo>
                          <a:pt x="2309919" y="0"/>
                          <a:pt x="3132455" y="1271862"/>
                          <a:pt x="3132455" y="2840974"/>
                        </a:cubicBezTo>
                        <a:cubicBezTo>
                          <a:pt x="3132455" y="2871883"/>
                          <a:pt x="3132114" y="2902791"/>
                          <a:pt x="3131434" y="2933568"/>
                        </a:cubicBezTo>
                        <a:lnTo>
                          <a:pt x="1295337" y="2840974"/>
                        </a:lnTo>
                        <a:lnTo>
                          <a:pt x="0" y="826381"/>
                        </a:lnTo>
                        <a:close/>
                      </a:path>
                    </a:pathLst>
                  </a:custGeom>
                  <a:noFill/>
                  <a:ln w="9525" cap="flat" cmpd="sng" algn="ctr">
                    <a:solidFill>
                      <a:schemeClr val="folHlink"/>
                    </a:solidFill>
                    <a:prstDash val="solid"/>
                    <a:headEnd type="none"/>
                    <a:tailEnd type="none"/>
                  </a:ln>
                  <a:effectLst/>
                </p:spPr>
              </p:sp>
              <p:sp>
                <p:nvSpPr>
                  <p:cNvPr id="24" name="Arc 116"/>
                  <p:cNvSpPr>
                    <a:extLst>
                      <a:ext uri="smNativeData">
                        <pr:smNativeData xmlns:pr="smNativeData" val="SMDATA_13_gYnAVRMAAAAlAAAACwAAAA0AAAAAkAAAAEgAAACQAAAASAAAAAAAAAAB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BAAAAAAAAAP+LFwwPAAAAAQAAACMAAAAjAAAAIwAAAB4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ixcFAAAAAQAAAAAAAAAAAAAAAAAAAAAAAAAAAAAAAAAAAAAAAAAA/4sXBX9/fwCvJz4DzMzMAMDA/wB/f38AAAAAAAAAAAAAAAAAAAAAAAAAAAAhAAAAGAAAABQAAADREgAANAQAANogAACuFQAAAAAAACYAAAAIAAAA//////////8="/>
                      </a:ext>
                    </a:extLst>
                  </p:cNvSpPr>
                  <p:nvPr/>
                </p:nvSpPr>
                <p:spPr>
                  <a:xfrm flipH="1">
                    <a:off x="3058795" y="683260"/>
                    <a:ext cx="2281555" cy="2840990"/>
                  </a:xfrm>
                  <a:custGeom>
                    <a:avLst/>
                    <a:gdLst/>
                    <a:ahLst/>
                    <a:cxnLst/>
                    <a:rect l="0" t="0" r="2281555" b="2840990"/>
                    <a:pathLst>
                      <a:path w="2281555" h="2840990" fill="none">
                        <a:moveTo>
                          <a:pt x="-71" y="1317246"/>
                        </a:moveTo>
                        <a:cubicBezTo>
                          <a:pt x="283611" y="496910"/>
                          <a:pt x="775761" y="0"/>
                          <a:pt x="1304696" y="0"/>
                        </a:cubicBezTo>
                        <a:cubicBezTo>
                          <a:pt x="1660587" y="0"/>
                          <a:pt x="2005672" y="225701"/>
                          <a:pt x="2281555" y="639091"/>
                        </a:cubicBezTo>
                      </a:path>
                      <a:path w="2281555" h="2840990" stroke="0">
                        <a:moveTo>
                          <a:pt x="-71" y="1317246"/>
                        </a:moveTo>
                        <a:cubicBezTo>
                          <a:pt x="283611" y="496910"/>
                          <a:pt x="775761" y="0"/>
                          <a:pt x="1304696" y="0"/>
                        </a:cubicBezTo>
                        <a:cubicBezTo>
                          <a:pt x="1660587" y="0"/>
                          <a:pt x="2005672" y="225701"/>
                          <a:pt x="2281555" y="639091"/>
                        </a:cubicBezTo>
                        <a:lnTo>
                          <a:pt x="1304696" y="2840990"/>
                        </a:lnTo>
                        <a:lnTo>
                          <a:pt x="-71" y="1317246"/>
                        </a:lnTo>
                        <a:close/>
                      </a:path>
                    </a:pathLst>
                  </a:custGeom>
                  <a:noFill/>
                  <a:ln w="9525" cap="flat" cmpd="sng" algn="ctr">
                    <a:solidFill>
                      <a:schemeClr val="accent1"/>
                    </a:solidFill>
                    <a:prstDash val="solid"/>
                    <a:headEnd type="none"/>
                    <a:tailEnd type="none"/>
                  </a:ln>
                  <a:effectLst/>
                </p:spPr>
              </p:sp>
              <p:sp>
                <p:nvSpPr>
                  <p:cNvPr id="23" name="Arc 117"/>
                  <p:cNvSpPr>
                    <a:extLst>
                      <a:ext uri="smNativeData">
                        <pr:smNativeData xmlns:pr="smNativeData" val="SMDATA_13_gYnAVRMAAAAlAAAACwAAAA0AAAAAkAAAAEgAAACQAAAASAAAAAAAAAAB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BAAAAAAAAAP/hAw0PAAAAAQAAACMAAAAjAAAAIwAAAB4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ixcFAAAAAQAAAAAAAAAAAAAAAAAAAAAAAAAAAAAAAAAAAAAAAAAA/+EDBn9/fwCvJz4DzMzMAMDA/wB/f38AAAAAAAAAAAAAAAAAAAAAAAAAAAAhAAAAGAAAABQAAADJIQAAjAsAAJQnAAAGHQAAAAAAACYAAAAIAAAA//////////8="/>
                      </a:ext>
                    </a:extLst>
                  </p:cNvSpPr>
                  <p:nvPr/>
                </p:nvSpPr>
                <p:spPr>
                  <a:xfrm>
                    <a:off x="5492115" y="1877060"/>
                    <a:ext cx="941705" cy="2840990"/>
                  </a:xfrm>
                  <a:custGeom>
                    <a:avLst/>
                    <a:gdLst/>
                    <a:ahLst/>
                    <a:cxnLst/>
                    <a:rect l="0" t="0" r="941705" b="2840990"/>
                    <a:pathLst>
                      <a:path w="941705" h="2840990" fill="none">
                        <a:moveTo>
                          <a:pt x="-30" y="593320"/>
                        </a:moveTo>
                        <a:cubicBezTo>
                          <a:pt x="114379" y="208602"/>
                          <a:pt x="254851" y="0"/>
                          <a:pt x="399467" y="0"/>
                        </a:cubicBezTo>
                        <a:cubicBezTo>
                          <a:pt x="617069" y="0"/>
                          <a:pt x="820401" y="471525"/>
                          <a:pt x="941674" y="1257533"/>
                        </a:cubicBezTo>
                      </a:path>
                      <a:path w="941705" h="2840990" stroke="0">
                        <a:moveTo>
                          <a:pt x="-30" y="593320"/>
                        </a:moveTo>
                        <a:cubicBezTo>
                          <a:pt x="114379" y="208602"/>
                          <a:pt x="254851" y="0"/>
                          <a:pt x="399467" y="0"/>
                        </a:cubicBezTo>
                        <a:cubicBezTo>
                          <a:pt x="617069" y="0"/>
                          <a:pt x="820401" y="471525"/>
                          <a:pt x="941674" y="1257533"/>
                        </a:cubicBezTo>
                        <a:lnTo>
                          <a:pt x="399467" y="2840990"/>
                        </a:lnTo>
                        <a:lnTo>
                          <a:pt x="-30" y="593320"/>
                        </a:lnTo>
                        <a:close/>
                      </a:path>
                    </a:pathLst>
                  </a:custGeom>
                  <a:noFill/>
                  <a:ln w="9525" cap="flat" cmpd="sng" algn="ctr">
                    <a:solidFill>
                      <a:schemeClr val="accent2"/>
                    </a:solidFill>
                    <a:prstDash val="solid"/>
                    <a:headEnd type="none"/>
                    <a:tailEnd type="none"/>
                  </a:ln>
                  <a:effectLst/>
                </p:spPr>
              </p:sp>
              <p:sp>
                <p:nvSpPr>
                  <p:cNvPr id="22" name="Freeform 118"/>
                  <p:cNvSpPr>
                    <a:extLst>
                      <a:ext uri="smNativeData">
                        <pr:smNativeData xmlns:pr="smNativeData" val="SMDATA_13_gYnAVRMAAAAlAAAACwAAAA0AAAAAkAAAAEgAAACQAAAASAAAAAAAAAAB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BAAAAAAAAAP4fCA8PAAAAAQAAACMAAAAjAAAAIwAAAB4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ixcFAAAAAQAAAAAAAAAAAAAAAAAAAAAAAAAAAAAAAAAAAAAAAAAA/h8ICH9/fwCvJz4DzMzMAMDA/wB/f38AAAAAAAAAAAAAAAAAAAAAAAAAAAAhAAAAGAAAABQAAAB7GgAAJwUAAKYdAAC2EAAAAAAAACYAAAAIAAAA//////////8="/>
                      </a:ext>
                    </a:extLst>
                  </p:cNvSpPr>
                  <p:nvPr/>
                </p:nvSpPr>
                <p:spPr>
                  <a:xfrm flipH="1">
                    <a:off x="4304665" y="837565"/>
                    <a:ext cx="514985" cy="1878965"/>
                  </a:xfrm>
                  <a:custGeom>
                    <a:avLst/>
                    <a:gdLst/>
                    <a:ahLst/>
                    <a:cxnLst/>
                    <a:rect l="0" t="0" r="514985" b="1878965"/>
                    <a:pathLst>
                      <a:path w="514985" h="1878965">
                        <a:moveTo>
                          <a:pt x="0" y="50782"/>
                        </a:moveTo>
                        <a:cubicBezTo>
                          <a:pt x="74327" y="25391"/>
                          <a:pt x="148655" y="0"/>
                          <a:pt x="159273" y="12695"/>
                        </a:cubicBezTo>
                        <a:cubicBezTo>
                          <a:pt x="169891" y="25391"/>
                          <a:pt x="53091" y="107913"/>
                          <a:pt x="63709" y="126957"/>
                        </a:cubicBezTo>
                        <a:cubicBezTo>
                          <a:pt x="74327" y="146000"/>
                          <a:pt x="212364" y="107913"/>
                          <a:pt x="222983" y="126957"/>
                        </a:cubicBezTo>
                        <a:cubicBezTo>
                          <a:pt x="233601" y="146000"/>
                          <a:pt x="122109" y="215827"/>
                          <a:pt x="127418" y="241218"/>
                        </a:cubicBezTo>
                        <a:cubicBezTo>
                          <a:pt x="132728" y="266609"/>
                          <a:pt x="244219" y="260262"/>
                          <a:pt x="254837" y="279305"/>
                        </a:cubicBezTo>
                        <a:cubicBezTo>
                          <a:pt x="265456" y="298349"/>
                          <a:pt x="180510" y="336436"/>
                          <a:pt x="191128" y="355479"/>
                        </a:cubicBezTo>
                        <a:cubicBezTo>
                          <a:pt x="201746" y="374523"/>
                          <a:pt x="307929" y="374523"/>
                          <a:pt x="318547" y="393566"/>
                        </a:cubicBezTo>
                        <a:cubicBezTo>
                          <a:pt x="329165" y="412610"/>
                          <a:pt x="249528" y="450697"/>
                          <a:pt x="254837" y="469741"/>
                        </a:cubicBezTo>
                        <a:cubicBezTo>
                          <a:pt x="260147" y="488784"/>
                          <a:pt x="339783" y="488784"/>
                          <a:pt x="350402" y="507828"/>
                        </a:cubicBezTo>
                        <a:cubicBezTo>
                          <a:pt x="361020" y="526871"/>
                          <a:pt x="313238" y="558611"/>
                          <a:pt x="318547" y="584002"/>
                        </a:cubicBezTo>
                        <a:cubicBezTo>
                          <a:pt x="323856" y="609394"/>
                          <a:pt x="371638" y="634785"/>
                          <a:pt x="382256" y="660176"/>
                        </a:cubicBezTo>
                        <a:cubicBezTo>
                          <a:pt x="392875" y="685568"/>
                          <a:pt x="371638" y="704611"/>
                          <a:pt x="382256" y="736351"/>
                        </a:cubicBezTo>
                        <a:cubicBezTo>
                          <a:pt x="392875" y="768090"/>
                          <a:pt x="440657" y="812525"/>
                          <a:pt x="445966" y="850612"/>
                        </a:cubicBezTo>
                        <a:cubicBezTo>
                          <a:pt x="451275" y="888699"/>
                          <a:pt x="408802" y="933134"/>
                          <a:pt x="414111" y="964872"/>
                        </a:cubicBezTo>
                        <a:cubicBezTo>
                          <a:pt x="419420" y="996612"/>
                          <a:pt x="472512" y="1009308"/>
                          <a:pt x="477821" y="1041048"/>
                        </a:cubicBezTo>
                        <a:cubicBezTo>
                          <a:pt x="483130" y="1072787"/>
                          <a:pt x="445966" y="1117222"/>
                          <a:pt x="445966" y="1155309"/>
                        </a:cubicBezTo>
                        <a:cubicBezTo>
                          <a:pt x="445966" y="1193396"/>
                          <a:pt x="477821" y="1237831"/>
                          <a:pt x="477821" y="1269570"/>
                        </a:cubicBezTo>
                        <a:cubicBezTo>
                          <a:pt x="477821" y="1301310"/>
                          <a:pt x="440657" y="1314005"/>
                          <a:pt x="445966" y="1345745"/>
                        </a:cubicBezTo>
                        <a:cubicBezTo>
                          <a:pt x="451275" y="1377484"/>
                          <a:pt x="504366" y="1421919"/>
                          <a:pt x="509675" y="1460006"/>
                        </a:cubicBezTo>
                        <a:cubicBezTo>
                          <a:pt x="514985" y="1498093"/>
                          <a:pt x="477821" y="1529832"/>
                          <a:pt x="477821" y="1574267"/>
                        </a:cubicBezTo>
                        <a:cubicBezTo>
                          <a:pt x="477821" y="1618702"/>
                          <a:pt x="509675" y="1694877"/>
                          <a:pt x="509675" y="1726616"/>
                        </a:cubicBezTo>
                        <a:cubicBezTo>
                          <a:pt x="509675" y="1758355"/>
                          <a:pt x="477821" y="1739312"/>
                          <a:pt x="477821" y="1764703"/>
                        </a:cubicBezTo>
                        <a:cubicBezTo>
                          <a:pt x="477821" y="1790095"/>
                          <a:pt x="493748" y="1834530"/>
                          <a:pt x="509675" y="1878965"/>
                        </a:cubicBezTo>
                      </a:path>
                    </a:pathLst>
                  </a:custGeom>
                  <a:noFill/>
                  <a:ln w="9525" cap="flat" cmpd="sng" algn="ctr">
                    <a:solidFill>
                      <a:schemeClr val="folHlink"/>
                    </a:solidFill>
                    <a:prstDash val="solid"/>
                    <a:headEnd type="none"/>
                    <a:tailEnd type="none"/>
                  </a:ln>
                  <a:effectLst/>
                </p:spPr>
              </p:sp>
            </p:grpSp>
            <p:sp>
              <p:nvSpPr>
                <p:cNvPr id="20" name="Freeform 119"/>
                <p:cNvSpPr>
                  <a:extLst>
                    <a:ext uri="smNativeData">
                      <pr:smNativeData xmlns:pr="smNativeData" val="SMDATA_13_gYnAVRMAAAAlAAAACwAAAA0AAAAAkAAAAEgAAACQAAAASAAAAAAAAAAB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BAAAAAAAAAP/hAw0PAAAAAQAAACMAAAAjAAAAIwAAAB4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ixcFAAAAAQAAAAAAAAAAAAAAAAAAAAAAAAAAAAAAAAAAAAAAAAAA/+EDBn9/fwCvJz4DzMzMAMDA/wB/f38AAAAAAAAAAAAAAAAAAAAAAAAAAAAhAAAAGAAAABQAAAC1JQAAbQ0AAA8pAADHEwAAAAAAACYAAAAIAAAA//////////8="/>
                    </a:ext>
                  </a:extLst>
                </p:cNvSpPr>
                <p:nvPr/>
              </p:nvSpPr>
              <p:spPr>
                <a:xfrm rot="20253369">
                  <a:off x="6129655" y="2182495"/>
                  <a:ext cx="544830" cy="1032510"/>
                </a:xfrm>
                <a:custGeom>
                  <a:avLst/>
                  <a:gdLst/>
                  <a:ahLst/>
                  <a:cxnLst/>
                  <a:rect l="0" t="0" r="544830" b="1032510"/>
                  <a:pathLst>
                    <a:path w="544830" h="1032510">
                      <a:moveTo>
                        <a:pt x="0" y="27906"/>
                      </a:moveTo>
                      <a:cubicBezTo>
                        <a:pt x="78635" y="13953"/>
                        <a:pt x="157271" y="0"/>
                        <a:pt x="168504" y="6976"/>
                      </a:cubicBezTo>
                      <a:cubicBezTo>
                        <a:pt x="179738" y="13953"/>
                        <a:pt x="56168" y="59300"/>
                        <a:pt x="67402" y="69764"/>
                      </a:cubicBezTo>
                      <a:cubicBezTo>
                        <a:pt x="78635" y="80229"/>
                        <a:pt x="224672" y="59300"/>
                        <a:pt x="235906" y="69764"/>
                      </a:cubicBezTo>
                      <a:cubicBezTo>
                        <a:pt x="247139" y="80229"/>
                        <a:pt x="129186" y="118599"/>
                        <a:pt x="134803" y="132552"/>
                      </a:cubicBezTo>
                      <a:cubicBezTo>
                        <a:pt x="140420" y="146505"/>
                        <a:pt x="258373" y="143017"/>
                        <a:pt x="269607" y="153481"/>
                      </a:cubicBezTo>
                      <a:cubicBezTo>
                        <a:pt x="280840" y="163946"/>
                        <a:pt x="190971" y="184875"/>
                        <a:pt x="202205" y="195340"/>
                      </a:cubicBezTo>
                      <a:cubicBezTo>
                        <a:pt x="213439" y="205804"/>
                        <a:pt x="325775" y="205804"/>
                        <a:pt x="337008" y="216269"/>
                      </a:cubicBezTo>
                      <a:cubicBezTo>
                        <a:pt x="348242" y="226734"/>
                        <a:pt x="263990" y="247663"/>
                        <a:pt x="269607" y="258128"/>
                      </a:cubicBezTo>
                      <a:cubicBezTo>
                        <a:pt x="275223" y="268592"/>
                        <a:pt x="359475" y="268592"/>
                        <a:pt x="370709" y="279057"/>
                      </a:cubicBezTo>
                      <a:cubicBezTo>
                        <a:pt x="381943" y="289521"/>
                        <a:pt x="331391" y="306962"/>
                        <a:pt x="337008" y="320915"/>
                      </a:cubicBezTo>
                      <a:cubicBezTo>
                        <a:pt x="342625" y="334868"/>
                        <a:pt x="393176" y="348821"/>
                        <a:pt x="404410" y="362774"/>
                      </a:cubicBezTo>
                      <a:cubicBezTo>
                        <a:pt x="415644" y="376727"/>
                        <a:pt x="393176" y="387191"/>
                        <a:pt x="404410" y="404632"/>
                      </a:cubicBezTo>
                      <a:cubicBezTo>
                        <a:pt x="415644" y="422073"/>
                        <a:pt x="466195" y="446491"/>
                        <a:pt x="471812" y="467420"/>
                      </a:cubicBezTo>
                      <a:cubicBezTo>
                        <a:pt x="477428" y="488349"/>
                        <a:pt x="432494" y="512767"/>
                        <a:pt x="438111" y="530208"/>
                      </a:cubicBezTo>
                      <a:cubicBezTo>
                        <a:pt x="443728" y="547649"/>
                        <a:pt x="499896" y="554625"/>
                        <a:pt x="505512" y="572066"/>
                      </a:cubicBezTo>
                      <a:cubicBezTo>
                        <a:pt x="511129" y="589507"/>
                        <a:pt x="471812" y="613925"/>
                        <a:pt x="471812" y="634854"/>
                      </a:cubicBezTo>
                      <a:cubicBezTo>
                        <a:pt x="471812" y="655783"/>
                        <a:pt x="505512" y="680201"/>
                        <a:pt x="505512" y="697642"/>
                      </a:cubicBezTo>
                      <a:cubicBezTo>
                        <a:pt x="505512" y="715083"/>
                        <a:pt x="466195" y="722059"/>
                        <a:pt x="471812" y="739500"/>
                      </a:cubicBezTo>
                      <a:cubicBezTo>
                        <a:pt x="477428" y="756941"/>
                        <a:pt x="533596" y="781359"/>
                        <a:pt x="539213" y="802288"/>
                      </a:cubicBezTo>
                      <a:cubicBezTo>
                        <a:pt x="544830" y="823217"/>
                        <a:pt x="505512" y="840658"/>
                        <a:pt x="505512" y="865076"/>
                      </a:cubicBezTo>
                      <a:cubicBezTo>
                        <a:pt x="505512" y="889493"/>
                        <a:pt x="539213" y="931352"/>
                        <a:pt x="539213" y="948793"/>
                      </a:cubicBezTo>
                      <a:cubicBezTo>
                        <a:pt x="539213" y="966234"/>
                        <a:pt x="505512" y="955769"/>
                        <a:pt x="505512" y="969722"/>
                      </a:cubicBezTo>
                      <a:cubicBezTo>
                        <a:pt x="505512" y="983675"/>
                        <a:pt x="522363" y="1008093"/>
                        <a:pt x="539213" y="1032510"/>
                      </a:cubicBezTo>
                    </a:path>
                  </a:pathLst>
                </a:custGeom>
                <a:noFill/>
                <a:ln w="9525" cap="flat" cmpd="sng" algn="ctr">
                  <a:solidFill>
                    <a:schemeClr val="accent2"/>
                  </a:solidFill>
                  <a:prstDash val="solid"/>
                  <a:headEnd type="none"/>
                  <a:tailEnd type="none"/>
                </a:ln>
                <a:effectLst/>
              </p:spPr>
            </p:sp>
          </p:grpSp>
        </p:grpSp>
        <p:grpSp>
          <p:nvGrpSpPr>
            <p:cNvPr id="3" name="Group 120"/>
            <p:cNvGrpSpPr>
              <a:extLst>
                <a:ext uri="smNativeData">
                  <pr:smNativeData xmlns:pr="smNativeData" val="SMDATA_7_gYnAVRMAAAAlAAAAAQAAAA8BAAAAkAAAAEgAAACQAAAASAAAAAAAAAAAAAAAAAAAABcAAAAUAAAAAAAAAAAAAAD/fwAA/38AAAAAAAAJAAAABAAAAAAAAAAMAAAAEAAAAAAAAAAAAAAAAAAAAAAAAAAfAAAAVAAAAAAAAAAAAAAAAAAAAAAAAAAAAAAAAAAAAAAAAAAAAAAAAAAAAAAAAAAAAAAAAAAAAAAAAAAAAAAAAAAAAAAAAAAAAAAAAAAAAAAAAAAAAAAAAAAAACEAAAAYAAAAFAAAAGsOAABjBAAA2jUAAFohAAAAAAAAJgAAAAgAAAD/////AAAAAA=="/>
                </a:ext>
              </a:extLst>
            </p:cNvGrpSpPr>
            <p:nvPr/>
          </p:nvGrpSpPr>
          <p:grpSpPr>
            <a:xfrm>
              <a:off x="2343785" y="713105"/>
              <a:ext cx="6410325" cy="4708525"/>
              <a:chOff x="2343785" y="713105"/>
              <a:chExt cx="6410325" cy="4708525"/>
            </a:xfrm>
          </p:grpSpPr>
          <p:sp>
            <p:nvSpPr>
              <p:cNvPr id="17" name="Freeform 121"/>
              <p:cNvSpPr>
                <a:extLst>
                  <a:ext uri="smNativeData">
                    <pr:smNativeData xmlns:pr="smNativeData" val="SMDATA_13_gYnAVRMAAAAlAAAACwAAAA0AAAAAkAAAAEgAAACQAAAASAAAAAAAAAAB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BAAAAAAAAAP+LFwwPAAAAAQAAACMAAAAjAAAAIwAAAB4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ixcFAAAAAQAAAAAAAAAAAAAAAAAAAAAAAAAAAAAAAAAAAAAAAAAA/4sXBX9/fwCvJz4DzMzMAMDA/wB/f38AAAAAAAAAAAAAAAAAAAAAAAAAAAAhAAAAGAAAABQAAAB/GwAA5xMAAC0fAAAfHwAAAAAAACYAAAAIAAAA//////////8="/>
                  </a:ext>
                </a:extLst>
              </p:cNvSpPr>
              <p:nvPr/>
            </p:nvSpPr>
            <p:spPr>
              <a:xfrm flipH="1">
                <a:off x="4469765" y="3235325"/>
                <a:ext cx="598170" cy="1823720"/>
              </a:xfrm>
              <a:custGeom>
                <a:avLst/>
                <a:gdLst/>
                <a:ahLst/>
                <a:cxnLst/>
                <a:rect l="0" t="0" r="598170" b="1823720"/>
                <a:pathLst>
                  <a:path w="598170" h="1823720">
                    <a:moveTo>
                      <a:pt x="0" y="49290"/>
                    </a:moveTo>
                    <a:cubicBezTo>
                      <a:pt x="86334" y="24645"/>
                      <a:pt x="172668" y="0"/>
                      <a:pt x="185001" y="12322"/>
                    </a:cubicBezTo>
                    <a:cubicBezTo>
                      <a:pt x="197334" y="24645"/>
                      <a:pt x="61667" y="104741"/>
                      <a:pt x="74000" y="123224"/>
                    </a:cubicBezTo>
                    <a:cubicBezTo>
                      <a:pt x="86334" y="141708"/>
                      <a:pt x="246668" y="104741"/>
                      <a:pt x="259001" y="123224"/>
                    </a:cubicBezTo>
                    <a:cubicBezTo>
                      <a:pt x="271335" y="141708"/>
                      <a:pt x="141834" y="209481"/>
                      <a:pt x="148001" y="234126"/>
                    </a:cubicBezTo>
                    <a:cubicBezTo>
                      <a:pt x="154168" y="258771"/>
                      <a:pt x="283668" y="252610"/>
                      <a:pt x="296002" y="271094"/>
                    </a:cubicBezTo>
                    <a:cubicBezTo>
                      <a:pt x="308335" y="289577"/>
                      <a:pt x="209668" y="326544"/>
                      <a:pt x="222001" y="345028"/>
                    </a:cubicBezTo>
                    <a:cubicBezTo>
                      <a:pt x="234335" y="363512"/>
                      <a:pt x="357669" y="363512"/>
                      <a:pt x="370002" y="381995"/>
                    </a:cubicBezTo>
                    <a:cubicBezTo>
                      <a:pt x="382335" y="400479"/>
                      <a:pt x="289835" y="437446"/>
                      <a:pt x="296002" y="455930"/>
                    </a:cubicBezTo>
                    <a:cubicBezTo>
                      <a:pt x="302168" y="474414"/>
                      <a:pt x="394669" y="474414"/>
                      <a:pt x="407002" y="492897"/>
                    </a:cubicBezTo>
                    <a:cubicBezTo>
                      <a:pt x="419336" y="511381"/>
                      <a:pt x="363835" y="542187"/>
                      <a:pt x="370002" y="566832"/>
                    </a:cubicBezTo>
                    <a:cubicBezTo>
                      <a:pt x="376169" y="591477"/>
                      <a:pt x="431669" y="616122"/>
                      <a:pt x="444002" y="640766"/>
                    </a:cubicBezTo>
                    <a:cubicBezTo>
                      <a:pt x="456336" y="665411"/>
                      <a:pt x="431669" y="683895"/>
                      <a:pt x="444002" y="714701"/>
                    </a:cubicBezTo>
                    <a:cubicBezTo>
                      <a:pt x="456336" y="745507"/>
                      <a:pt x="511836" y="788636"/>
                      <a:pt x="518003" y="825603"/>
                    </a:cubicBezTo>
                    <a:cubicBezTo>
                      <a:pt x="524170" y="862570"/>
                      <a:pt x="474836" y="905699"/>
                      <a:pt x="481003" y="936505"/>
                    </a:cubicBezTo>
                    <a:cubicBezTo>
                      <a:pt x="487169" y="967311"/>
                      <a:pt x="548836" y="979633"/>
                      <a:pt x="555003" y="1010439"/>
                    </a:cubicBezTo>
                    <a:cubicBezTo>
                      <a:pt x="561170" y="1041246"/>
                      <a:pt x="518003" y="1084374"/>
                      <a:pt x="518003" y="1121341"/>
                    </a:cubicBezTo>
                    <a:cubicBezTo>
                      <a:pt x="518003" y="1158309"/>
                      <a:pt x="555003" y="1201437"/>
                      <a:pt x="555003" y="1232243"/>
                    </a:cubicBezTo>
                    <a:cubicBezTo>
                      <a:pt x="555003" y="1263049"/>
                      <a:pt x="511836" y="1275372"/>
                      <a:pt x="518003" y="1306178"/>
                    </a:cubicBezTo>
                    <a:cubicBezTo>
                      <a:pt x="524170" y="1336984"/>
                      <a:pt x="585837" y="1380112"/>
                      <a:pt x="592003" y="1417080"/>
                    </a:cubicBezTo>
                    <a:cubicBezTo>
                      <a:pt x="598170" y="1454047"/>
                      <a:pt x="555003" y="1484853"/>
                      <a:pt x="555003" y="1527982"/>
                    </a:cubicBezTo>
                    <a:cubicBezTo>
                      <a:pt x="555003" y="1571110"/>
                      <a:pt x="592003" y="1645045"/>
                      <a:pt x="592003" y="1675851"/>
                    </a:cubicBezTo>
                    <a:cubicBezTo>
                      <a:pt x="592003" y="1706657"/>
                      <a:pt x="555003" y="1688173"/>
                      <a:pt x="555003" y="1712818"/>
                    </a:cubicBezTo>
                    <a:cubicBezTo>
                      <a:pt x="555003" y="1737463"/>
                      <a:pt x="573503" y="1780591"/>
                      <a:pt x="592003" y="1823720"/>
                    </a:cubicBezTo>
                  </a:path>
                </a:pathLst>
              </a:custGeom>
              <a:noFill/>
              <a:ln w="9525" cap="flat" cmpd="sng" algn="ctr">
                <a:solidFill>
                  <a:schemeClr val="accent1"/>
                </a:solidFill>
                <a:prstDash val="solid"/>
                <a:headEnd type="none"/>
                <a:tailEnd type="none"/>
              </a:ln>
              <a:effectLst/>
            </p:spPr>
          </p:sp>
          <p:sp>
            <p:nvSpPr>
              <p:cNvPr id="16" name="Arc 122"/>
              <p:cNvSpPr>
                <a:extLst>
                  <a:ext uri="smNativeData">
                    <pr:smNativeData xmlns:pr="smNativeData" val="SMDATA_13_gYnAVRMAAAAlAAAACwAAAA0AAAAAkAAAAEgAAACQAAAASAAAAAAAAAAB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BAAAAAAAAAP4fCA8PAAAAAQAAACMAAAAjAAAAIwAAAB4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ixcFAAAAAQAAAAAAAAAAAAAAAAAAAAAAAAAAAAAAAAAAAAAAAAAA/h8ICH9/fwCvJz4DzMzMAMDA/wB/f38AAAAAAAAAAAAAAAAAAAAAAAAAAAAhAAAAGAAAABQAAADSFAAA3w8AAOskAABaIQAAAAAAACYAAAAIAAAA//////////8="/>
                  </a:ext>
                </a:extLst>
              </p:cNvSpPr>
              <p:nvPr/>
            </p:nvSpPr>
            <p:spPr>
              <a:xfrm flipH="1">
                <a:off x="3384550" y="2580005"/>
                <a:ext cx="2616835" cy="2841625"/>
              </a:xfrm>
              <a:custGeom>
                <a:avLst/>
                <a:gdLst/>
                <a:ahLst/>
                <a:cxnLst/>
                <a:rect l="0" t="0" r="2616835" b="2841625"/>
                <a:pathLst>
                  <a:path w="2616835" h="2841625" fill="none">
                    <a:moveTo>
                      <a:pt x="662204" y="0"/>
                    </a:moveTo>
                    <a:cubicBezTo>
                      <a:pt x="1813612" y="327019"/>
                      <a:pt x="2616835" y="1456592"/>
                      <a:pt x="2616835" y="2748886"/>
                    </a:cubicBezTo>
                    <a:cubicBezTo>
                      <a:pt x="2616835" y="2779799"/>
                      <a:pt x="2616350" y="2810712"/>
                      <a:pt x="2615381" y="2841493"/>
                    </a:cubicBezTo>
                  </a:path>
                  <a:path w="2616835" h="2841625" stroke="0">
                    <a:moveTo>
                      <a:pt x="662204" y="0"/>
                    </a:moveTo>
                    <a:cubicBezTo>
                      <a:pt x="1813612" y="327019"/>
                      <a:pt x="2616835" y="1456592"/>
                      <a:pt x="2616835" y="2748886"/>
                    </a:cubicBezTo>
                    <a:cubicBezTo>
                      <a:pt x="2616835" y="2779799"/>
                      <a:pt x="2616350" y="2810712"/>
                      <a:pt x="2615381" y="2841493"/>
                    </a:cubicBezTo>
                    <a:lnTo>
                      <a:pt x="0" y="2748886"/>
                    </a:lnTo>
                    <a:lnTo>
                      <a:pt x="662204" y="0"/>
                    </a:lnTo>
                    <a:close/>
                  </a:path>
                </a:pathLst>
              </a:custGeom>
              <a:noFill/>
              <a:ln w="9525" cap="flat" cmpd="sng" algn="ctr">
                <a:solidFill>
                  <a:schemeClr val="folHlink"/>
                </a:solidFill>
                <a:prstDash val="solid"/>
                <a:headEnd type="none"/>
                <a:tailEnd type="none"/>
              </a:ln>
              <a:effectLst/>
            </p:spPr>
          </p:sp>
          <p:sp>
            <p:nvSpPr>
              <p:cNvPr id="15" name="Arc 123"/>
              <p:cNvSpPr>
                <a:extLst>
                  <a:ext uri="smNativeData">
                    <pr:smNativeData xmlns:pr="smNativeData" val="SMDATA_13_gYnAVRMAAAAlAAAACwAAAA0AAAAAkAAAAEgAAACQAAAASAAAAAAAAAAB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BAAAAAAAAAP+LFwwPAAAAAQAAACMAAAAjAAAAIwAAAB4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ixcFAAAAAQAAAAAAAAAAAAAAAAAAAAAAAAAAAAAAAAAAAAAAAAAA/4sXBX9/fwCvJz4DzMzMAMDA/wB/f38AAAAAAAAAAAAAAAAAAAAAAAAAAAAhAAAAGAAAABQAAABuFgAADw0AAN4fAAAbHwAAAAAAACYAAAAIAAAA//////////8="/>
                  </a:ext>
                </a:extLst>
              </p:cNvSpPr>
              <p:nvPr/>
            </p:nvSpPr>
            <p:spPr>
              <a:xfrm flipH="1">
                <a:off x="3646170" y="2122805"/>
                <a:ext cx="1534160" cy="2933700"/>
              </a:xfrm>
              <a:custGeom>
                <a:avLst/>
                <a:gdLst/>
                <a:ahLst/>
                <a:cxnLst/>
                <a:rect l="0" t="0" r="1534160" b="2933700"/>
                <a:pathLst>
                  <a:path w="1534160" h="2933700" fill="none">
                    <a:moveTo>
                      <a:pt x="0" y="169012"/>
                    </a:moveTo>
                    <a:cubicBezTo>
                      <a:pt x="124737" y="57083"/>
                      <a:pt x="256418" y="0"/>
                      <a:pt x="389106" y="0"/>
                    </a:cubicBezTo>
                    <a:cubicBezTo>
                      <a:pt x="1021483" y="0"/>
                      <a:pt x="1534160" y="1271862"/>
                      <a:pt x="1534160" y="2840974"/>
                    </a:cubicBezTo>
                    <a:cubicBezTo>
                      <a:pt x="1534160" y="2871883"/>
                      <a:pt x="1533948" y="2902791"/>
                      <a:pt x="1533524" y="2933568"/>
                    </a:cubicBezTo>
                  </a:path>
                  <a:path w="1534160" h="2933700" stroke="0">
                    <a:moveTo>
                      <a:pt x="0" y="169012"/>
                    </a:moveTo>
                    <a:cubicBezTo>
                      <a:pt x="124737" y="57083"/>
                      <a:pt x="256418" y="0"/>
                      <a:pt x="389106" y="0"/>
                    </a:cubicBezTo>
                    <a:cubicBezTo>
                      <a:pt x="1021483" y="0"/>
                      <a:pt x="1534160" y="1271862"/>
                      <a:pt x="1534160" y="2840974"/>
                    </a:cubicBezTo>
                    <a:cubicBezTo>
                      <a:pt x="1534160" y="2871883"/>
                      <a:pt x="1533948" y="2902791"/>
                      <a:pt x="1533524" y="2933568"/>
                    </a:cubicBezTo>
                    <a:lnTo>
                      <a:pt x="389106" y="2840974"/>
                    </a:lnTo>
                    <a:lnTo>
                      <a:pt x="0" y="169012"/>
                    </a:lnTo>
                    <a:close/>
                  </a:path>
                </a:pathLst>
              </a:custGeom>
              <a:noFill/>
              <a:ln w="9525" cap="flat" cmpd="sng" algn="ctr">
                <a:solidFill>
                  <a:schemeClr val="accent1"/>
                </a:solidFill>
                <a:prstDash val="solid"/>
                <a:headEnd type="none"/>
                <a:tailEnd type="none"/>
              </a:ln>
              <a:effectLst/>
            </p:spPr>
          </p:sp>
          <p:sp>
            <p:nvSpPr>
              <p:cNvPr id="14" name="Arc 124"/>
              <p:cNvSpPr>
                <a:extLst>
                  <a:ext uri="smNativeData">
                    <pr:smNativeData xmlns:pr="smNativeData" val="SMDATA_13_gYnAVRMAAAAlAAAACwAAAA0AAAAAkAAAAEgAAACQAAAASAAAAAAAAAAB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BAAAAAAAAAP4fCA8PAAAAAQAAACMAAAAjAAAAIwAAAB4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ixcFAAAAAQAAAAAAAAAAAAAAAAAAAAAAAAAAAAAAAAAAAAAAAAAA/h8ICH9/fwCvJz4DzMzMAMDA/wB/f38AAAAAAAAAAAAAAAAAAAAAAAAAAAAhAAAAGAAAABQAAABrDgAAsQoAAHEgAAC9HAAAAAAAACYAAAAIAAAA//////////8="/>
                  </a:ext>
                </a:extLst>
              </p:cNvSpPr>
              <p:nvPr/>
            </p:nvSpPr>
            <p:spPr>
              <a:xfrm flipH="1">
                <a:off x="2343785" y="1737995"/>
                <a:ext cx="2929890" cy="2933700"/>
              </a:xfrm>
              <a:custGeom>
                <a:avLst/>
                <a:gdLst/>
                <a:ahLst/>
                <a:cxnLst/>
                <a:rect l="0" t="0" r="2929890" b="2933700"/>
                <a:pathLst>
                  <a:path w="2929890" h="2933700" fill="none">
                    <a:moveTo>
                      <a:pt x="0" y="557804"/>
                    </a:moveTo>
                    <a:cubicBezTo>
                      <a:pt x="316331" y="195448"/>
                      <a:pt x="699500" y="0"/>
                      <a:pt x="1093128" y="0"/>
                    </a:cubicBezTo>
                    <a:cubicBezTo>
                      <a:pt x="2107514" y="0"/>
                      <a:pt x="2929890" y="1271862"/>
                      <a:pt x="2929890" y="2840974"/>
                    </a:cubicBezTo>
                    <a:cubicBezTo>
                      <a:pt x="2929890" y="2871883"/>
                      <a:pt x="2929550" y="2902791"/>
                      <a:pt x="2928870" y="2933568"/>
                    </a:cubicBezTo>
                  </a:path>
                  <a:path w="2929890" h="2933700" stroke="0">
                    <a:moveTo>
                      <a:pt x="0" y="557804"/>
                    </a:moveTo>
                    <a:cubicBezTo>
                      <a:pt x="316331" y="195448"/>
                      <a:pt x="699500" y="0"/>
                      <a:pt x="1093128" y="0"/>
                    </a:cubicBezTo>
                    <a:cubicBezTo>
                      <a:pt x="2107514" y="0"/>
                      <a:pt x="2929890" y="1271862"/>
                      <a:pt x="2929890" y="2840974"/>
                    </a:cubicBezTo>
                    <a:cubicBezTo>
                      <a:pt x="2929890" y="2871883"/>
                      <a:pt x="2929550" y="2902791"/>
                      <a:pt x="2928870" y="2933568"/>
                    </a:cubicBezTo>
                    <a:lnTo>
                      <a:pt x="1093128" y="2840974"/>
                    </a:lnTo>
                    <a:lnTo>
                      <a:pt x="0" y="557804"/>
                    </a:lnTo>
                    <a:close/>
                  </a:path>
                </a:pathLst>
              </a:custGeom>
              <a:noFill/>
              <a:ln w="9525" cap="flat" cmpd="sng" algn="ctr">
                <a:solidFill>
                  <a:schemeClr val="folHlink"/>
                </a:solidFill>
                <a:prstDash val="solid"/>
                <a:headEnd type="none"/>
                <a:tailEnd type="none"/>
              </a:ln>
              <a:effectLst/>
            </p:spPr>
          </p:sp>
          <p:sp>
            <p:nvSpPr>
              <p:cNvPr id="13" name="Arc 125"/>
              <p:cNvSpPr>
                <a:extLst>
                  <a:ext uri="smNativeData">
                    <pr:smNativeData xmlns:pr="smNativeData" val="SMDATA_13_gYnAVRMAAAAlAAAACwAAAA0AAAAAkAAAAEgAAACQAAAASAAAAAAAAAAB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BAAAAAAAAAP+LFwwPAAAAAQAAACMAAAAjAAAAIwAAAB4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ixcFAAAAAQAAAAAAAAAAAAAAAAAAAAAAAAAAAAAAAAAAAAAAAAAA/4sXBX9/fwCvJz4DzMzMAMDA/wB/f38AAAAAAAAAAAAAAAAAAAAAAAAAAAAhAAAAGAAAABQAAABfIgAAPA0AAEMlAABIHwAAAAAAACYAAAAIAAAA//////////8="/>
                  </a:ext>
                </a:extLst>
              </p:cNvSpPr>
              <p:nvPr/>
            </p:nvSpPr>
            <p:spPr>
              <a:xfrm>
                <a:off x="5587365" y="2151380"/>
                <a:ext cx="469900" cy="2933700"/>
              </a:xfrm>
              <a:custGeom>
                <a:avLst/>
                <a:gdLst/>
                <a:ahLst/>
                <a:cxnLst/>
                <a:rect l="0" t="0" r="469900" b="2933700"/>
                <a:pathLst>
                  <a:path w="469900" h="2933700" fill="none">
                    <a:moveTo>
                      <a:pt x="-11" y="593316"/>
                    </a:moveTo>
                    <a:cubicBezTo>
                      <a:pt x="51064" y="208601"/>
                      <a:pt x="113776" y="0"/>
                      <a:pt x="178338" y="0"/>
                    </a:cubicBezTo>
                    <a:cubicBezTo>
                      <a:pt x="339359" y="0"/>
                      <a:pt x="469900" y="1271862"/>
                      <a:pt x="469900" y="2840974"/>
                    </a:cubicBezTo>
                    <a:cubicBezTo>
                      <a:pt x="469900" y="2871883"/>
                      <a:pt x="469846" y="2902791"/>
                      <a:pt x="469738" y="2933568"/>
                    </a:cubicBezTo>
                  </a:path>
                  <a:path w="469900" h="2933700" stroke="0">
                    <a:moveTo>
                      <a:pt x="-11" y="593316"/>
                    </a:moveTo>
                    <a:cubicBezTo>
                      <a:pt x="51064" y="208601"/>
                      <a:pt x="113776" y="0"/>
                      <a:pt x="178338" y="0"/>
                    </a:cubicBezTo>
                    <a:cubicBezTo>
                      <a:pt x="339359" y="0"/>
                      <a:pt x="469900" y="1271862"/>
                      <a:pt x="469900" y="2840974"/>
                    </a:cubicBezTo>
                    <a:cubicBezTo>
                      <a:pt x="469900" y="2871883"/>
                      <a:pt x="469846" y="2902791"/>
                      <a:pt x="469738" y="2933568"/>
                    </a:cubicBezTo>
                    <a:lnTo>
                      <a:pt x="178338" y="2840974"/>
                    </a:lnTo>
                    <a:lnTo>
                      <a:pt x="-11" y="593316"/>
                    </a:lnTo>
                    <a:close/>
                  </a:path>
                </a:pathLst>
              </a:custGeom>
              <a:noFill/>
              <a:ln w="9525" cap="flat" cmpd="sng" algn="ctr">
                <a:solidFill>
                  <a:schemeClr val="accent1"/>
                </a:solidFill>
                <a:prstDash val="solid"/>
                <a:headEnd type="none"/>
                <a:tailEnd type="none"/>
              </a:ln>
              <a:effectLst/>
            </p:spPr>
          </p:sp>
          <p:sp>
            <p:nvSpPr>
              <p:cNvPr id="12" name="Arc 126"/>
              <p:cNvSpPr>
                <a:extLst>
                  <a:ext uri="smNativeData">
                    <pr:smNativeData xmlns:pr="smNativeData" val="SMDATA_13_gYnAVRMAAAAlAAAACwAAAA0AAAAAkAAAAEgAAACQAAAASAAAAAAAAAAB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BAAAAAAAAAP4fCA8PAAAAAQAAACMAAAAjAAAAIwAAAB4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ixcFAAAAAQAAAAAAAAAAAAAAAAAAAAAAAAAAAAAAAAAAAAAAAAAA/h8ICH9/fwCvJz4DzMzMAMDA/wB/f38AAAAAAAAAAAAAAAAAAAAAAAAAAAAhAAAAGAAAABQAAAAhIwAAJg0AAL8qAAAyHwAAAAAAACYAAAAIAAAA//////////8="/>
                  </a:ext>
                </a:extLst>
              </p:cNvSpPr>
              <p:nvPr/>
            </p:nvSpPr>
            <p:spPr>
              <a:xfrm>
                <a:off x="5710555" y="2137410"/>
                <a:ext cx="1238250" cy="2933700"/>
              </a:xfrm>
              <a:custGeom>
                <a:avLst/>
                <a:gdLst/>
                <a:ahLst/>
                <a:cxnLst/>
                <a:rect l="0" t="0" r="1238250" b="2933700"/>
                <a:pathLst>
                  <a:path w="1238250" h="2933700" fill="none">
                    <a:moveTo>
                      <a:pt x="-34" y="593316"/>
                    </a:moveTo>
                    <a:cubicBezTo>
                      <a:pt x="134560" y="208601"/>
                      <a:pt x="299816" y="0"/>
                      <a:pt x="469946" y="0"/>
                    </a:cubicBezTo>
                    <a:cubicBezTo>
                      <a:pt x="894256" y="0"/>
                      <a:pt x="1238250" y="1271862"/>
                      <a:pt x="1238250" y="2840974"/>
                    </a:cubicBezTo>
                    <a:cubicBezTo>
                      <a:pt x="1238250" y="2871883"/>
                      <a:pt x="1238108" y="2902791"/>
                      <a:pt x="1237823" y="2933568"/>
                    </a:cubicBezTo>
                  </a:path>
                  <a:path w="1238250" h="2933700" stroke="0">
                    <a:moveTo>
                      <a:pt x="-34" y="593316"/>
                    </a:moveTo>
                    <a:cubicBezTo>
                      <a:pt x="134560" y="208601"/>
                      <a:pt x="299816" y="0"/>
                      <a:pt x="469946" y="0"/>
                    </a:cubicBezTo>
                    <a:cubicBezTo>
                      <a:pt x="894256" y="0"/>
                      <a:pt x="1238250" y="1271862"/>
                      <a:pt x="1238250" y="2840974"/>
                    </a:cubicBezTo>
                    <a:cubicBezTo>
                      <a:pt x="1238250" y="2871883"/>
                      <a:pt x="1238108" y="2902791"/>
                      <a:pt x="1237823" y="2933568"/>
                    </a:cubicBezTo>
                    <a:lnTo>
                      <a:pt x="469946" y="2840974"/>
                    </a:lnTo>
                    <a:lnTo>
                      <a:pt x="-34" y="593316"/>
                    </a:lnTo>
                    <a:close/>
                  </a:path>
                </a:pathLst>
              </a:custGeom>
              <a:noFill/>
              <a:ln w="9525" cap="flat" cmpd="sng" algn="ctr">
                <a:solidFill>
                  <a:schemeClr val="folHlink"/>
                </a:solidFill>
                <a:prstDash val="solid"/>
                <a:headEnd type="none"/>
                <a:tailEnd type="none"/>
              </a:ln>
              <a:effectLst/>
            </p:spPr>
          </p:sp>
          <p:sp>
            <p:nvSpPr>
              <p:cNvPr id="11" name="Freeform 127"/>
              <p:cNvSpPr>
                <a:extLst>
                  <a:ext uri="smNativeData">
                    <pr:smNativeData xmlns:pr="smNativeData" val="SMDATA_13_gYnAVRMAAAAlAAAACwAAAA0AAAAAkAAAAEgAAACQAAAASAAAAAAAAAAB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BAAAAAAAAAP+LFwwPAAAAAQAAACMAAAAjAAAAIwAAAB4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ixcFAAAAAQAAAAAAAAAAAAAAAAAAAAAAAAAAAAAAAAAAAAAAAAAA/4sXBX9/fwCvJz4DzMzMAMDA/wB/f38AAAAAAAAAAAAAAAAAAAAAAAAAAAAhAAAAGAAAABQAAADeJQAA0hUAAIwpAAAKIQAAAAAAACYAAAAIAAAA//////////8="/>
                  </a:ext>
                </a:extLst>
              </p:cNvSpPr>
              <p:nvPr/>
            </p:nvSpPr>
            <p:spPr>
              <a:xfrm>
                <a:off x="6155690" y="3547110"/>
                <a:ext cx="598170" cy="1823720"/>
              </a:xfrm>
              <a:custGeom>
                <a:avLst/>
                <a:gdLst/>
                <a:ahLst/>
                <a:cxnLst/>
                <a:rect l="0" t="0" r="598170" b="1823720"/>
                <a:pathLst>
                  <a:path w="598170" h="1823720">
                    <a:moveTo>
                      <a:pt x="0" y="49290"/>
                    </a:moveTo>
                    <a:cubicBezTo>
                      <a:pt x="86334" y="24645"/>
                      <a:pt x="172668" y="0"/>
                      <a:pt x="185001" y="12322"/>
                    </a:cubicBezTo>
                    <a:cubicBezTo>
                      <a:pt x="197334" y="24645"/>
                      <a:pt x="61667" y="104741"/>
                      <a:pt x="74000" y="123224"/>
                    </a:cubicBezTo>
                    <a:cubicBezTo>
                      <a:pt x="86334" y="141708"/>
                      <a:pt x="246668" y="104741"/>
                      <a:pt x="259001" y="123224"/>
                    </a:cubicBezTo>
                    <a:cubicBezTo>
                      <a:pt x="271335" y="141708"/>
                      <a:pt x="141834" y="209481"/>
                      <a:pt x="148001" y="234126"/>
                    </a:cubicBezTo>
                    <a:cubicBezTo>
                      <a:pt x="154168" y="258771"/>
                      <a:pt x="283668" y="252610"/>
                      <a:pt x="296002" y="271094"/>
                    </a:cubicBezTo>
                    <a:cubicBezTo>
                      <a:pt x="308335" y="289577"/>
                      <a:pt x="209668" y="326544"/>
                      <a:pt x="222001" y="345028"/>
                    </a:cubicBezTo>
                    <a:cubicBezTo>
                      <a:pt x="234335" y="363512"/>
                      <a:pt x="357669" y="363512"/>
                      <a:pt x="370002" y="381995"/>
                    </a:cubicBezTo>
                    <a:cubicBezTo>
                      <a:pt x="382335" y="400479"/>
                      <a:pt x="289835" y="437446"/>
                      <a:pt x="296002" y="455930"/>
                    </a:cubicBezTo>
                    <a:cubicBezTo>
                      <a:pt x="302168" y="474414"/>
                      <a:pt x="394669" y="474414"/>
                      <a:pt x="407002" y="492897"/>
                    </a:cubicBezTo>
                    <a:cubicBezTo>
                      <a:pt x="419336" y="511381"/>
                      <a:pt x="363835" y="542187"/>
                      <a:pt x="370002" y="566832"/>
                    </a:cubicBezTo>
                    <a:cubicBezTo>
                      <a:pt x="376169" y="591477"/>
                      <a:pt x="431669" y="616122"/>
                      <a:pt x="444002" y="640766"/>
                    </a:cubicBezTo>
                    <a:cubicBezTo>
                      <a:pt x="456336" y="665411"/>
                      <a:pt x="431669" y="683895"/>
                      <a:pt x="444002" y="714701"/>
                    </a:cubicBezTo>
                    <a:cubicBezTo>
                      <a:pt x="456336" y="745507"/>
                      <a:pt x="511836" y="788636"/>
                      <a:pt x="518003" y="825603"/>
                    </a:cubicBezTo>
                    <a:cubicBezTo>
                      <a:pt x="524170" y="862570"/>
                      <a:pt x="474836" y="905699"/>
                      <a:pt x="481003" y="936505"/>
                    </a:cubicBezTo>
                    <a:cubicBezTo>
                      <a:pt x="487169" y="967311"/>
                      <a:pt x="548836" y="979633"/>
                      <a:pt x="555003" y="1010439"/>
                    </a:cubicBezTo>
                    <a:cubicBezTo>
                      <a:pt x="561170" y="1041246"/>
                      <a:pt x="518003" y="1084374"/>
                      <a:pt x="518003" y="1121341"/>
                    </a:cubicBezTo>
                    <a:cubicBezTo>
                      <a:pt x="518003" y="1158309"/>
                      <a:pt x="555003" y="1201437"/>
                      <a:pt x="555003" y="1232243"/>
                    </a:cubicBezTo>
                    <a:cubicBezTo>
                      <a:pt x="555003" y="1263049"/>
                      <a:pt x="511836" y="1275372"/>
                      <a:pt x="518003" y="1306178"/>
                    </a:cubicBezTo>
                    <a:cubicBezTo>
                      <a:pt x="524170" y="1336984"/>
                      <a:pt x="585837" y="1380112"/>
                      <a:pt x="592003" y="1417080"/>
                    </a:cubicBezTo>
                    <a:cubicBezTo>
                      <a:pt x="598170" y="1454047"/>
                      <a:pt x="555003" y="1484853"/>
                      <a:pt x="555003" y="1527982"/>
                    </a:cubicBezTo>
                    <a:cubicBezTo>
                      <a:pt x="555003" y="1571110"/>
                      <a:pt x="592003" y="1645045"/>
                      <a:pt x="592003" y="1675851"/>
                    </a:cubicBezTo>
                    <a:cubicBezTo>
                      <a:pt x="592003" y="1706657"/>
                      <a:pt x="555003" y="1688173"/>
                      <a:pt x="555003" y="1712818"/>
                    </a:cubicBezTo>
                    <a:cubicBezTo>
                      <a:pt x="555003" y="1737463"/>
                      <a:pt x="573503" y="1780591"/>
                      <a:pt x="592003" y="1823720"/>
                    </a:cubicBezTo>
                  </a:path>
                </a:pathLst>
              </a:custGeom>
              <a:noFill/>
              <a:ln w="9525" cap="flat" cmpd="sng" algn="ctr">
                <a:solidFill>
                  <a:schemeClr val="accent1"/>
                </a:solidFill>
                <a:prstDash val="solid"/>
                <a:headEnd type="none"/>
                <a:tailEnd type="none"/>
              </a:ln>
              <a:effectLst/>
            </p:spPr>
          </p:sp>
          <p:sp>
            <p:nvSpPr>
              <p:cNvPr id="10" name="Freeform 128"/>
              <p:cNvSpPr>
                <a:extLst>
                  <a:ext uri="smNativeData">
                    <pr:smNativeData xmlns:pr="smNativeData" val="SMDATA_13_gYnAVRMAAAAlAAAACwAAAA0AAAAAkAAAAEgAAACQAAAASAAAAAAAAAABAAAAAg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BAAAAAAAAAP/hAw0PAAAAAQAAACMAAAAjAAAAIwAAAB4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ixcFAAAAAQAAAAAAAAAAAAAAAAAAAAAAAAAAAAAAAAAAAAAAAAAA/+EDBn9/fwCvJz4DzMzMAMDA/wB/f38AAAAAAAAAAAAAAAAAAAAAAAAAAAAhAAAAGAAAABQAAAAkIAAAJBIAAH4jAAB+GAAAAAAAACYAAAAIAAAA//////////8="/>
                  </a:ext>
                </a:extLst>
              </p:cNvSpPr>
              <p:nvPr/>
            </p:nvSpPr>
            <p:spPr>
              <a:xfrm rot="19660755" flipV="1">
                <a:off x="5224780" y="2948940"/>
                <a:ext cx="544830" cy="1032510"/>
              </a:xfrm>
              <a:custGeom>
                <a:avLst/>
                <a:gdLst/>
                <a:ahLst/>
                <a:cxnLst/>
                <a:rect l="0" t="0" r="544830" b="1032510"/>
                <a:pathLst>
                  <a:path w="544830" h="1032510">
                    <a:moveTo>
                      <a:pt x="0" y="27906"/>
                    </a:moveTo>
                    <a:cubicBezTo>
                      <a:pt x="78635" y="13953"/>
                      <a:pt x="157271" y="0"/>
                      <a:pt x="168504" y="6976"/>
                    </a:cubicBezTo>
                    <a:cubicBezTo>
                      <a:pt x="179738" y="13953"/>
                      <a:pt x="56168" y="59300"/>
                      <a:pt x="67402" y="69764"/>
                    </a:cubicBezTo>
                    <a:cubicBezTo>
                      <a:pt x="78635" y="80229"/>
                      <a:pt x="224672" y="59300"/>
                      <a:pt x="235906" y="69764"/>
                    </a:cubicBezTo>
                    <a:cubicBezTo>
                      <a:pt x="247139" y="80229"/>
                      <a:pt x="129186" y="118599"/>
                      <a:pt x="134803" y="132552"/>
                    </a:cubicBezTo>
                    <a:cubicBezTo>
                      <a:pt x="140420" y="146505"/>
                      <a:pt x="258373" y="143017"/>
                      <a:pt x="269607" y="153481"/>
                    </a:cubicBezTo>
                    <a:cubicBezTo>
                      <a:pt x="280840" y="163946"/>
                      <a:pt x="190971" y="184875"/>
                      <a:pt x="202205" y="195340"/>
                    </a:cubicBezTo>
                    <a:cubicBezTo>
                      <a:pt x="213439" y="205804"/>
                      <a:pt x="325775" y="205804"/>
                      <a:pt x="337008" y="216269"/>
                    </a:cubicBezTo>
                    <a:cubicBezTo>
                      <a:pt x="348242" y="226734"/>
                      <a:pt x="263990" y="247663"/>
                      <a:pt x="269607" y="258128"/>
                    </a:cubicBezTo>
                    <a:cubicBezTo>
                      <a:pt x="275223" y="268592"/>
                      <a:pt x="359475" y="268592"/>
                      <a:pt x="370709" y="279057"/>
                    </a:cubicBezTo>
                    <a:cubicBezTo>
                      <a:pt x="381943" y="289521"/>
                      <a:pt x="331391" y="306962"/>
                      <a:pt x="337008" y="320915"/>
                    </a:cubicBezTo>
                    <a:cubicBezTo>
                      <a:pt x="342625" y="334868"/>
                      <a:pt x="393176" y="348821"/>
                      <a:pt x="404410" y="362774"/>
                    </a:cubicBezTo>
                    <a:cubicBezTo>
                      <a:pt x="415644" y="376727"/>
                      <a:pt x="393176" y="387191"/>
                      <a:pt x="404410" y="404632"/>
                    </a:cubicBezTo>
                    <a:cubicBezTo>
                      <a:pt x="415644" y="422073"/>
                      <a:pt x="466195" y="446491"/>
                      <a:pt x="471812" y="467420"/>
                    </a:cubicBezTo>
                    <a:cubicBezTo>
                      <a:pt x="477428" y="488349"/>
                      <a:pt x="432494" y="512767"/>
                      <a:pt x="438111" y="530208"/>
                    </a:cubicBezTo>
                    <a:cubicBezTo>
                      <a:pt x="443728" y="547649"/>
                      <a:pt x="499896" y="554625"/>
                      <a:pt x="505512" y="572066"/>
                    </a:cubicBezTo>
                    <a:cubicBezTo>
                      <a:pt x="511129" y="589507"/>
                      <a:pt x="471812" y="613925"/>
                      <a:pt x="471812" y="634854"/>
                    </a:cubicBezTo>
                    <a:cubicBezTo>
                      <a:pt x="471812" y="655783"/>
                      <a:pt x="505512" y="680201"/>
                      <a:pt x="505512" y="697642"/>
                    </a:cubicBezTo>
                    <a:cubicBezTo>
                      <a:pt x="505512" y="715083"/>
                      <a:pt x="466195" y="722059"/>
                      <a:pt x="471812" y="739500"/>
                    </a:cubicBezTo>
                    <a:cubicBezTo>
                      <a:pt x="477428" y="756941"/>
                      <a:pt x="533596" y="781359"/>
                      <a:pt x="539213" y="802288"/>
                    </a:cubicBezTo>
                    <a:cubicBezTo>
                      <a:pt x="544830" y="823217"/>
                      <a:pt x="505512" y="840658"/>
                      <a:pt x="505512" y="865076"/>
                    </a:cubicBezTo>
                    <a:cubicBezTo>
                      <a:pt x="505512" y="889493"/>
                      <a:pt x="539213" y="931352"/>
                      <a:pt x="539213" y="948793"/>
                    </a:cubicBezTo>
                    <a:cubicBezTo>
                      <a:pt x="539213" y="966234"/>
                      <a:pt x="505512" y="955769"/>
                      <a:pt x="505512" y="969722"/>
                    </a:cubicBezTo>
                    <a:cubicBezTo>
                      <a:pt x="505512" y="983675"/>
                      <a:pt x="522363" y="1008093"/>
                      <a:pt x="539213" y="1032510"/>
                    </a:cubicBezTo>
                  </a:path>
                </a:pathLst>
              </a:custGeom>
              <a:noFill/>
              <a:ln w="9525" cap="flat" cmpd="sng" algn="ctr">
                <a:solidFill>
                  <a:schemeClr val="accent2"/>
                </a:solidFill>
                <a:prstDash val="solid"/>
                <a:headEnd type="none"/>
                <a:tailEnd type="none"/>
              </a:ln>
              <a:effectLst/>
            </p:spPr>
          </p:sp>
          <p:sp>
            <p:nvSpPr>
              <p:cNvPr id="9" name="Freeform 129"/>
              <p:cNvSpPr>
                <a:extLst>
                  <a:ext uri="smNativeData">
                    <pr:smNativeData xmlns:pr="smNativeData" val="SMDATA_13_gYnAVRMAAAAlAAAACwAAAA0AAAAAkAAAAEgAAACQAAAASAAAAAAAAAAB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BAAAAAAAAAP4fCA8PAAAAAQAAACMAAAAjAAAAIwAAAB4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ixcFAAAAAQAAAAAAAAAAAAAAAAAAAAAAAAAAAAAAAAAAAAAAAAAA/h8ICH9/fwCvJz4DzMzMAMDA/wB/f38AAAAAAAAAAAAAAAAAAAAAAAAAAAAhAAAAGAAAABQAAACJEAAA1BQAAMQYAABjIAAAAAAAACYAAAAIAAAA//////////8="/>
                  </a:ext>
                </a:extLst>
              </p:cNvSpPr>
              <p:nvPr/>
            </p:nvSpPr>
            <p:spPr>
              <a:xfrm flipH="1">
                <a:off x="2687955" y="3385820"/>
                <a:ext cx="1337945" cy="1878965"/>
              </a:xfrm>
              <a:custGeom>
                <a:avLst/>
                <a:gdLst/>
                <a:ahLst/>
                <a:cxnLst/>
                <a:rect l="0" t="0" r="1337945" b="1878965"/>
                <a:pathLst>
                  <a:path w="1337945" h="1878965">
                    <a:moveTo>
                      <a:pt x="0" y="50782"/>
                    </a:moveTo>
                    <a:cubicBezTo>
                      <a:pt x="193105" y="25391"/>
                      <a:pt x="386210" y="0"/>
                      <a:pt x="413797" y="12695"/>
                    </a:cubicBezTo>
                    <a:cubicBezTo>
                      <a:pt x="441383" y="25391"/>
                      <a:pt x="137932" y="107913"/>
                      <a:pt x="165518" y="126957"/>
                    </a:cubicBezTo>
                    <a:cubicBezTo>
                      <a:pt x="193105" y="146000"/>
                      <a:pt x="551729" y="107913"/>
                      <a:pt x="579316" y="126957"/>
                    </a:cubicBezTo>
                    <a:cubicBezTo>
                      <a:pt x="606902" y="146000"/>
                      <a:pt x="317244" y="215827"/>
                      <a:pt x="331037" y="241218"/>
                    </a:cubicBezTo>
                    <a:cubicBezTo>
                      <a:pt x="344831" y="266609"/>
                      <a:pt x="634489" y="260262"/>
                      <a:pt x="662075" y="279305"/>
                    </a:cubicBezTo>
                    <a:cubicBezTo>
                      <a:pt x="689662" y="298349"/>
                      <a:pt x="468970" y="336436"/>
                      <a:pt x="496556" y="355479"/>
                    </a:cubicBezTo>
                    <a:cubicBezTo>
                      <a:pt x="524143" y="374523"/>
                      <a:pt x="800008" y="374523"/>
                      <a:pt x="827594" y="393566"/>
                    </a:cubicBezTo>
                    <a:cubicBezTo>
                      <a:pt x="855181" y="412610"/>
                      <a:pt x="648282" y="450697"/>
                      <a:pt x="662075" y="469741"/>
                    </a:cubicBezTo>
                    <a:cubicBezTo>
                      <a:pt x="675869" y="488784"/>
                      <a:pt x="882767" y="488784"/>
                      <a:pt x="910354" y="507828"/>
                    </a:cubicBezTo>
                    <a:cubicBezTo>
                      <a:pt x="937940" y="526871"/>
                      <a:pt x="813801" y="558611"/>
                      <a:pt x="827594" y="584002"/>
                    </a:cubicBezTo>
                    <a:cubicBezTo>
                      <a:pt x="841388" y="609394"/>
                      <a:pt x="965527" y="634785"/>
                      <a:pt x="993113" y="660176"/>
                    </a:cubicBezTo>
                    <a:cubicBezTo>
                      <a:pt x="1020700" y="685568"/>
                      <a:pt x="965527" y="704611"/>
                      <a:pt x="993113" y="736351"/>
                    </a:cubicBezTo>
                    <a:cubicBezTo>
                      <a:pt x="1020700" y="768090"/>
                      <a:pt x="1144839" y="812525"/>
                      <a:pt x="1158632" y="850612"/>
                    </a:cubicBezTo>
                    <a:cubicBezTo>
                      <a:pt x="1172426" y="888699"/>
                      <a:pt x="1062080" y="933134"/>
                      <a:pt x="1075873" y="964872"/>
                    </a:cubicBezTo>
                    <a:cubicBezTo>
                      <a:pt x="1089666" y="996612"/>
                      <a:pt x="1227599" y="1009308"/>
                      <a:pt x="1241392" y="1041048"/>
                    </a:cubicBezTo>
                    <a:cubicBezTo>
                      <a:pt x="1255185" y="1072787"/>
                      <a:pt x="1158632" y="1117222"/>
                      <a:pt x="1158632" y="1155309"/>
                    </a:cubicBezTo>
                    <a:cubicBezTo>
                      <a:pt x="1158632" y="1193396"/>
                      <a:pt x="1241392" y="1237831"/>
                      <a:pt x="1241392" y="1269570"/>
                    </a:cubicBezTo>
                    <a:cubicBezTo>
                      <a:pt x="1241392" y="1301310"/>
                      <a:pt x="1144839" y="1314005"/>
                      <a:pt x="1158632" y="1345745"/>
                    </a:cubicBezTo>
                    <a:cubicBezTo>
                      <a:pt x="1172426" y="1377484"/>
                      <a:pt x="1310358" y="1421919"/>
                      <a:pt x="1324151" y="1460006"/>
                    </a:cubicBezTo>
                    <a:cubicBezTo>
                      <a:pt x="1337945" y="1498093"/>
                      <a:pt x="1241392" y="1529832"/>
                      <a:pt x="1241392" y="1574267"/>
                    </a:cubicBezTo>
                    <a:cubicBezTo>
                      <a:pt x="1241392" y="1618702"/>
                      <a:pt x="1324151" y="1694877"/>
                      <a:pt x="1324151" y="1726616"/>
                    </a:cubicBezTo>
                    <a:cubicBezTo>
                      <a:pt x="1324151" y="1758355"/>
                      <a:pt x="1241392" y="1739312"/>
                      <a:pt x="1241392" y="1764703"/>
                    </a:cubicBezTo>
                    <a:cubicBezTo>
                      <a:pt x="1241392" y="1790095"/>
                      <a:pt x="1282772" y="1834530"/>
                      <a:pt x="1324151" y="1878965"/>
                    </a:cubicBezTo>
                  </a:path>
                </a:pathLst>
              </a:custGeom>
              <a:noFill/>
              <a:ln w="9525" cap="flat" cmpd="sng" algn="ctr">
                <a:solidFill>
                  <a:schemeClr val="folHlink"/>
                </a:solidFill>
                <a:prstDash val="solid"/>
                <a:headEnd type="none"/>
                <a:tailEnd type="none"/>
              </a:ln>
              <a:effectLst/>
            </p:spPr>
          </p:sp>
          <p:sp>
            <p:nvSpPr>
              <p:cNvPr id="8" name="Freeform 130"/>
              <p:cNvSpPr>
                <a:extLst>
                  <a:ext uri="smNativeData">
                    <pr:smNativeData xmlns:pr="smNativeData" val="SMDATA_13_gYnAVRMAAAAlAAAACwAAAA0AAAAAkAAAAEgAAACQAAAASAAAAAAAAAAB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BAAAAAAAAAP4fCA8PAAAAAQAAACMAAAAjAAAAIwAAAB4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ixcFAAAAAQAAAAAAAAAAAAAAAAAAAAAAAAAAAAAAAAAAAAAAAAAA/h8ICH9/fwCvJz4DzMzMAMDA/wB/f38AAAAAAAAAAAAAAAAAAAAAAAAAAAAhAAAAGAAAABQAAABpFAAAmwgAALEZAAArFAAAAAAAACYAAAAIAAAA//////////8="/>
                  </a:ext>
                </a:extLst>
              </p:cNvSpPr>
              <p:nvPr/>
            </p:nvSpPr>
            <p:spPr>
              <a:xfrm flipH="1">
                <a:off x="3317875" y="1398905"/>
                <a:ext cx="858520" cy="1879600"/>
              </a:xfrm>
              <a:custGeom>
                <a:avLst/>
                <a:gdLst/>
                <a:ahLst/>
                <a:cxnLst/>
                <a:rect l="0" t="0" r="858520" b="1879600"/>
                <a:pathLst>
                  <a:path w="858520" h="1879600">
                    <a:moveTo>
                      <a:pt x="0" y="50800"/>
                    </a:moveTo>
                    <a:cubicBezTo>
                      <a:pt x="123910" y="25400"/>
                      <a:pt x="247820" y="0"/>
                      <a:pt x="265522" y="12700"/>
                    </a:cubicBezTo>
                    <a:cubicBezTo>
                      <a:pt x="283223" y="25400"/>
                      <a:pt x="88507" y="107950"/>
                      <a:pt x="106209" y="127000"/>
                    </a:cubicBezTo>
                    <a:cubicBezTo>
                      <a:pt x="123910" y="146050"/>
                      <a:pt x="354029" y="107950"/>
                      <a:pt x="371730" y="127000"/>
                    </a:cubicBezTo>
                    <a:cubicBezTo>
                      <a:pt x="389432" y="146050"/>
                      <a:pt x="203567" y="215900"/>
                      <a:pt x="212417" y="241300"/>
                    </a:cubicBezTo>
                    <a:cubicBezTo>
                      <a:pt x="221268" y="266700"/>
                      <a:pt x="407133" y="260350"/>
                      <a:pt x="424835" y="279400"/>
                    </a:cubicBezTo>
                    <a:cubicBezTo>
                      <a:pt x="442536" y="298450"/>
                      <a:pt x="300925" y="336550"/>
                      <a:pt x="318626" y="355600"/>
                    </a:cubicBezTo>
                    <a:cubicBezTo>
                      <a:pt x="336327" y="374650"/>
                      <a:pt x="513342" y="374650"/>
                      <a:pt x="531043" y="393700"/>
                    </a:cubicBezTo>
                    <a:cubicBezTo>
                      <a:pt x="548745" y="412750"/>
                      <a:pt x="415984" y="450850"/>
                      <a:pt x="424835" y="469900"/>
                    </a:cubicBezTo>
                    <a:cubicBezTo>
                      <a:pt x="433685" y="488950"/>
                      <a:pt x="566446" y="488950"/>
                      <a:pt x="584148" y="508000"/>
                    </a:cubicBezTo>
                    <a:cubicBezTo>
                      <a:pt x="601849" y="527050"/>
                      <a:pt x="522193" y="558800"/>
                      <a:pt x="531043" y="584200"/>
                    </a:cubicBezTo>
                    <a:cubicBezTo>
                      <a:pt x="539894" y="609600"/>
                      <a:pt x="619551" y="635000"/>
                      <a:pt x="637252" y="660400"/>
                    </a:cubicBezTo>
                    <a:cubicBezTo>
                      <a:pt x="654953" y="685800"/>
                      <a:pt x="619551" y="704850"/>
                      <a:pt x="637252" y="736600"/>
                    </a:cubicBezTo>
                    <a:cubicBezTo>
                      <a:pt x="654953" y="768350"/>
                      <a:pt x="734610" y="812800"/>
                      <a:pt x="743461" y="850900"/>
                    </a:cubicBezTo>
                    <a:cubicBezTo>
                      <a:pt x="752311" y="889000"/>
                      <a:pt x="681506" y="933450"/>
                      <a:pt x="690356" y="965200"/>
                    </a:cubicBezTo>
                    <a:cubicBezTo>
                      <a:pt x="699207" y="996950"/>
                      <a:pt x="787714" y="1009650"/>
                      <a:pt x="796565" y="1041400"/>
                    </a:cubicBezTo>
                    <a:cubicBezTo>
                      <a:pt x="805416" y="1073150"/>
                      <a:pt x="743461" y="1117600"/>
                      <a:pt x="743461" y="1155700"/>
                    </a:cubicBezTo>
                    <a:cubicBezTo>
                      <a:pt x="743461" y="1193800"/>
                      <a:pt x="796565" y="1238250"/>
                      <a:pt x="796565" y="1270000"/>
                    </a:cubicBezTo>
                    <a:cubicBezTo>
                      <a:pt x="796565" y="1301750"/>
                      <a:pt x="734610" y="1314450"/>
                      <a:pt x="743461" y="1346200"/>
                    </a:cubicBezTo>
                    <a:cubicBezTo>
                      <a:pt x="752311" y="1377950"/>
                      <a:pt x="840819" y="1422400"/>
                      <a:pt x="849669" y="1460500"/>
                    </a:cubicBezTo>
                    <a:cubicBezTo>
                      <a:pt x="858520" y="1498600"/>
                      <a:pt x="796565" y="1530350"/>
                      <a:pt x="796565" y="1574800"/>
                    </a:cubicBezTo>
                    <a:cubicBezTo>
                      <a:pt x="796565" y="1619250"/>
                      <a:pt x="849669" y="1695450"/>
                      <a:pt x="849669" y="1727200"/>
                    </a:cubicBezTo>
                    <a:cubicBezTo>
                      <a:pt x="849669" y="1758950"/>
                      <a:pt x="796565" y="1739900"/>
                      <a:pt x="796565" y="1765300"/>
                    </a:cubicBezTo>
                    <a:cubicBezTo>
                      <a:pt x="796565" y="1790700"/>
                      <a:pt x="823117" y="1835150"/>
                      <a:pt x="849669" y="1879600"/>
                    </a:cubicBezTo>
                  </a:path>
                </a:pathLst>
              </a:custGeom>
              <a:noFill/>
              <a:ln w="9525" cap="flat" cmpd="sng" algn="ctr">
                <a:solidFill>
                  <a:schemeClr val="folHlink"/>
                </a:solidFill>
                <a:prstDash val="solid"/>
                <a:headEnd type="none"/>
                <a:tailEnd type="none"/>
              </a:ln>
              <a:effectLst/>
            </p:spPr>
          </p:sp>
          <p:sp>
            <p:nvSpPr>
              <p:cNvPr id="7" name="Freeform 131"/>
              <p:cNvSpPr>
                <a:extLst>
                  <a:ext uri="smNativeData">
                    <pr:smNativeData xmlns:pr="smNativeData" val="SMDATA_13_gYnAVRMAAAAlAAAACwAAAA0AAAAAkAAAAEgAAACQAAAASAAAAAAAAAAB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BAAAAAAAAAP+LFwwPAAAAAQAAACMAAAAjAAAAIwAAAB4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ixcFAAAAAQAAAAAAAAAAAAAAAAAAAAAAAAAAAAAAAAAAAAAAAAAA/4sXBX9/fwCvJz4DzMzMAMDA/wB/f38AAAAAAAAAAAAAAAAAAAAAAAAAAAAhAAAAGAAAABQAAAA2LgAAIRMAANo1AABGHwAAAAAAACYAAAAIAAAA//////////8="/>
                  </a:ext>
                </a:extLst>
              </p:cNvSpPr>
              <p:nvPr/>
            </p:nvSpPr>
            <p:spPr>
              <a:xfrm>
                <a:off x="7512050" y="3109595"/>
                <a:ext cx="1242060" cy="1974215"/>
              </a:xfrm>
              <a:custGeom>
                <a:avLst/>
                <a:gdLst/>
                <a:ahLst/>
                <a:cxnLst/>
                <a:rect l="0" t="0" r="1242060" b="1974215"/>
                <a:pathLst>
                  <a:path w="1242060" h="1974215">
                    <a:moveTo>
                      <a:pt x="0" y="53357"/>
                    </a:moveTo>
                    <a:cubicBezTo>
                      <a:pt x="179266" y="26678"/>
                      <a:pt x="358533" y="0"/>
                      <a:pt x="384142" y="13339"/>
                    </a:cubicBezTo>
                    <a:cubicBezTo>
                      <a:pt x="409752" y="26678"/>
                      <a:pt x="128047" y="113383"/>
                      <a:pt x="153657" y="133392"/>
                    </a:cubicBezTo>
                    <a:cubicBezTo>
                      <a:pt x="179266" y="153401"/>
                      <a:pt x="512190" y="113383"/>
                      <a:pt x="537799" y="133392"/>
                    </a:cubicBezTo>
                    <a:cubicBezTo>
                      <a:pt x="563409" y="153401"/>
                      <a:pt x="294509" y="226767"/>
                      <a:pt x="307314" y="253446"/>
                    </a:cubicBezTo>
                    <a:cubicBezTo>
                      <a:pt x="320119" y="280125"/>
                      <a:pt x="589018" y="273455"/>
                      <a:pt x="614628" y="293464"/>
                    </a:cubicBezTo>
                    <a:cubicBezTo>
                      <a:pt x="640237" y="313473"/>
                      <a:pt x="435361" y="353491"/>
                      <a:pt x="460971" y="373499"/>
                    </a:cubicBezTo>
                    <a:cubicBezTo>
                      <a:pt x="486580" y="393509"/>
                      <a:pt x="742675" y="393509"/>
                      <a:pt x="768285" y="413518"/>
                    </a:cubicBezTo>
                    <a:cubicBezTo>
                      <a:pt x="793894" y="433526"/>
                      <a:pt x="601823" y="473544"/>
                      <a:pt x="614628" y="493553"/>
                    </a:cubicBezTo>
                    <a:cubicBezTo>
                      <a:pt x="627432" y="513561"/>
                      <a:pt x="819504" y="513561"/>
                      <a:pt x="845113" y="533571"/>
                    </a:cubicBezTo>
                    <a:cubicBezTo>
                      <a:pt x="870722" y="553580"/>
                      <a:pt x="755480" y="586928"/>
                      <a:pt x="768285" y="613607"/>
                    </a:cubicBezTo>
                    <a:cubicBezTo>
                      <a:pt x="781089" y="640285"/>
                      <a:pt x="896332" y="666964"/>
                      <a:pt x="921941" y="693643"/>
                    </a:cubicBezTo>
                    <a:cubicBezTo>
                      <a:pt x="947551" y="720321"/>
                      <a:pt x="896332" y="740330"/>
                      <a:pt x="921941" y="773678"/>
                    </a:cubicBezTo>
                    <a:cubicBezTo>
                      <a:pt x="947551" y="807027"/>
                      <a:pt x="1062794" y="853714"/>
                      <a:pt x="1075598" y="893732"/>
                    </a:cubicBezTo>
                    <a:cubicBezTo>
                      <a:pt x="1088403" y="933750"/>
                      <a:pt x="985965" y="980437"/>
                      <a:pt x="998770" y="1013786"/>
                    </a:cubicBezTo>
                    <a:cubicBezTo>
                      <a:pt x="1011575" y="1047134"/>
                      <a:pt x="1139622" y="1060473"/>
                      <a:pt x="1152427" y="1093821"/>
                    </a:cubicBezTo>
                    <a:cubicBezTo>
                      <a:pt x="1165232" y="1127170"/>
                      <a:pt x="1075598" y="1173857"/>
                      <a:pt x="1075598" y="1213875"/>
                    </a:cubicBezTo>
                    <a:cubicBezTo>
                      <a:pt x="1075598" y="1253893"/>
                      <a:pt x="1152427" y="1300580"/>
                      <a:pt x="1152427" y="1333929"/>
                    </a:cubicBezTo>
                    <a:cubicBezTo>
                      <a:pt x="1152427" y="1367277"/>
                      <a:pt x="1062794" y="1380616"/>
                      <a:pt x="1075598" y="1413964"/>
                    </a:cubicBezTo>
                    <a:cubicBezTo>
                      <a:pt x="1088403" y="1447313"/>
                      <a:pt x="1216451" y="1494000"/>
                      <a:pt x="1229255" y="1534018"/>
                    </a:cubicBezTo>
                    <a:cubicBezTo>
                      <a:pt x="1242060" y="1574036"/>
                      <a:pt x="1152427" y="1607384"/>
                      <a:pt x="1152427" y="1654072"/>
                    </a:cubicBezTo>
                    <a:cubicBezTo>
                      <a:pt x="1152427" y="1700759"/>
                      <a:pt x="1229255" y="1780795"/>
                      <a:pt x="1229255" y="1814143"/>
                    </a:cubicBezTo>
                    <a:cubicBezTo>
                      <a:pt x="1229255" y="1847491"/>
                      <a:pt x="1152427" y="1827482"/>
                      <a:pt x="1152427" y="1854161"/>
                    </a:cubicBezTo>
                    <a:cubicBezTo>
                      <a:pt x="1152427" y="1880839"/>
                      <a:pt x="1190841" y="1927527"/>
                      <a:pt x="1229255" y="1974215"/>
                    </a:cubicBezTo>
                  </a:path>
                </a:pathLst>
              </a:custGeom>
              <a:noFill/>
              <a:ln w="9525" cap="flat" cmpd="sng" algn="ctr">
                <a:solidFill>
                  <a:schemeClr val="accent1"/>
                </a:solidFill>
                <a:prstDash val="solid"/>
                <a:headEnd type="none"/>
                <a:tailEnd type="none"/>
              </a:ln>
              <a:effectLst/>
            </p:spPr>
          </p:sp>
          <p:sp>
            <p:nvSpPr>
              <p:cNvPr id="6" name="Freeform 132"/>
              <p:cNvSpPr>
                <a:extLst>
                  <a:ext uri="smNativeData">
                    <pr:smNativeData xmlns:pr="smNativeData" val="SMDATA_13_gYnAVRMAAAAlAAAACwAAAA0AAAAAkAAAAEgAAACQAAAASAAAAAAAAAAB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BAAAAAAAAAP4fCA8PAAAAAQAAACMAAAAjAAAAIwAAAB4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ixcFAAAAAQAAAAAAAAAAAAAAAAAAAAAAAAAAAAAAAAAAAAAAAAAA/h8ICH9/fwCvJz4DzMzMAMDA/wB/f38AAAAAAAAAAAAAAAAAAAAAAAAAAAAhAAAAGAAAABQAAAA/KgAA+wwAAMM1AAAUFQAAAAAAACYAAAAIAAAA//////////8="/>
                  </a:ext>
                </a:extLst>
              </p:cNvSpPr>
              <p:nvPr/>
            </p:nvSpPr>
            <p:spPr>
              <a:xfrm>
                <a:off x="6867525" y="2110105"/>
                <a:ext cx="1871980" cy="1316355"/>
              </a:xfrm>
              <a:custGeom>
                <a:avLst/>
                <a:gdLst/>
                <a:ahLst/>
                <a:cxnLst/>
                <a:rect l="0" t="0" r="1871980" b="1316355"/>
                <a:pathLst>
                  <a:path w="1871980" h="1316355">
                    <a:moveTo>
                      <a:pt x="0" y="35577"/>
                    </a:moveTo>
                    <a:cubicBezTo>
                      <a:pt x="270183" y="17788"/>
                      <a:pt x="540365" y="0"/>
                      <a:pt x="578963" y="8894"/>
                    </a:cubicBezTo>
                    <a:cubicBezTo>
                      <a:pt x="617560" y="17788"/>
                      <a:pt x="192988" y="75601"/>
                      <a:pt x="231585" y="88942"/>
                    </a:cubicBezTo>
                    <a:cubicBezTo>
                      <a:pt x="270183" y="102284"/>
                      <a:pt x="771951" y="75601"/>
                      <a:pt x="810548" y="88942"/>
                    </a:cubicBezTo>
                    <a:cubicBezTo>
                      <a:pt x="849146" y="102284"/>
                      <a:pt x="443872" y="151202"/>
                      <a:pt x="463170" y="168991"/>
                    </a:cubicBezTo>
                    <a:cubicBezTo>
                      <a:pt x="482469" y="186780"/>
                      <a:pt x="887743" y="182332"/>
                      <a:pt x="926341" y="195673"/>
                    </a:cubicBezTo>
                    <a:cubicBezTo>
                      <a:pt x="964938" y="209014"/>
                      <a:pt x="656158" y="235698"/>
                      <a:pt x="694755" y="249040"/>
                    </a:cubicBezTo>
                    <a:cubicBezTo>
                      <a:pt x="733353" y="262381"/>
                      <a:pt x="1119328" y="262381"/>
                      <a:pt x="1157926" y="275723"/>
                    </a:cubicBezTo>
                    <a:cubicBezTo>
                      <a:pt x="1196523" y="289064"/>
                      <a:pt x="907042" y="315747"/>
                      <a:pt x="926341" y="329088"/>
                    </a:cubicBezTo>
                    <a:cubicBezTo>
                      <a:pt x="945639" y="342430"/>
                      <a:pt x="1235121" y="342430"/>
                      <a:pt x="1273718" y="355771"/>
                    </a:cubicBezTo>
                    <a:cubicBezTo>
                      <a:pt x="1312316" y="369113"/>
                      <a:pt x="1138627" y="391348"/>
                      <a:pt x="1157926" y="409137"/>
                    </a:cubicBezTo>
                    <a:cubicBezTo>
                      <a:pt x="1177225" y="426925"/>
                      <a:pt x="1350913" y="444714"/>
                      <a:pt x="1389511" y="462503"/>
                    </a:cubicBezTo>
                    <a:cubicBezTo>
                      <a:pt x="1428108" y="480291"/>
                      <a:pt x="1350913" y="493633"/>
                      <a:pt x="1389511" y="515868"/>
                    </a:cubicBezTo>
                    <a:cubicBezTo>
                      <a:pt x="1428108" y="538104"/>
                      <a:pt x="1601797" y="569234"/>
                      <a:pt x="1621096" y="595917"/>
                    </a:cubicBezTo>
                    <a:cubicBezTo>
                      <a:pt x="1640395" y="622600"/>
                      <a:pt x="1486005" y="653730"/>
                      <a:pt x="1505304" y="675966"/>
                    </a:cubicBezTo>
                    <a:cubicBezTo>
                      <a:pt x="1524602" y="698201"/>
                      <a:pt x="1717590" y="707096"/>
                      <a:pt x="1736889" y="729331"/>
                    </a:cubicBezTo>
                    <a:cubicBezTo>
                      <a:pt x="1756187" y="751567"/>
                      <a:pt x="1621096" y="782697"/>
                      <a:pt x="1621096" y="809380"/>
                    </a:cubicBezTo>
                    <a:cubicBezTo>
                      <a:pt x="1621096" y="836063"/>
                      <a:pt x="1736889" y="867193"/>
                      <a:pt x="1736889" y="889429"/>
                    </a:cubicBezTo>
                    <a:cubicBezTo>
                      <a:pt x="1736889" y="911664"/>
                      <a:pt x="1601797" y="920559"/>
                      <a:pt x="1621096" y="942794"/>
                    </a:cubicBezTo>
                    <a:cubicBezTo>
                      <a:pt x="1640395" y="965030"/>
                      <a:pt x="1833382" y="996160"/>
                      <a:pt x="1852681" y="1022843"/>
                    </a:cubicBezTo>
                    <a:cubicBezTo>
                      <a:pt x="1871980" y="1049526"/>
                      <a:pt x="1736889" y="1071762"/>
                      <a:pt x="1736889" y="1102892"/>
                    </a:cubicBezTo>
                    <a:cubicBezTo>
                      <a:pt x="1736889" y="1134022"/>
                      <a:pt x="1852681" y="1187387"/>
                      <a:pt x="1852681" y="1209623"/>
                    </a:cubicBezTo>
                    <a:cubicBezTo>
                      <a:pt x="1852681" y="1231859"/>
                      <a:pt x="1736889" y="1218517"/>
                      <a:pt x="1736889" y="1236306"/>
                    </a:cubicBezTo>
                    <a:cubicBezTo>
                      <a:pt x="1736889" y="1254094"/>
                      <a:pt x="1794785" y="1285224"/>
                      <a:pt x="1852681" y="1316355"/>
                    </a:cubicBezTo>
                  </a:path>
                </a:pathLst>
              </a:custGeom>
              <a:noFill/>
              <a:ln w="9525" cap="flat" cmpd="sng" algn="ctr">
                <a:solidFill>
                  <a:schemeClr val="folHlink"/>
                </a:solidFill>
                <a:prstDash val="solid"/>
                <a:headEnd type="none"/>
                <a:tailEnd type="none"/>
              </a:ln>
              <a:effectLst/>
            </p:spPr>
          </p:sp>
          <p:sp>
            <p:nvSpPr>
              <p:cNvPr id="5" name="Freeform 133"/>
              <p:cNvSpPr>
                <a:extLst>
                  <a:ext uri="smNativeData">
                    <pr:smNativeData xmlns:pr="smNativeData" val="SMDATA_13_gYnAVRMAAAAlAAAACwAAAA0AAAAAkAAAAEgAAACQAAAASAAAAAAAAAAB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BAAAAAAAAAP4fCA8PAAAAAQAAACMAAAAjAAAAIwAAAB4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ixcFAAAAAQAAAAAAAAAAAAAAAAAAAAAAAAAAAAAAAAAAAAAAAAAA/h8ICH9/fwCvJz4DzMzMAMDA/wB/f38AAAAAAAAAAAAAAAAAAAAAAAAAAAAhAAAAGAAAABQAAACrKgAAYwQAALMvAABEDwAAAAAAACYAAAAIAAAA//////////8="/>
                  </a:ext>
                </a:extLst>
              </p:cNvSpPr>
              <p:nvPr/>
            </p:nvSpPr>
            <p:spPr>
              <a:xfrm>
                <a:off x="6936105" y="713105"/>
                <a:ext cx="817880" cy="1768475"/>
              </a:xfrm>
              <a:custGeom>
                <a:avLst/>
                <a:gdLst/>
                <a:ahLst/>
                <a:cxnLst/>
                <a:rect l="0" t="0" r="817880" b="1768475"/>
                <a:pathLst>
                  <a:path w="817880" h="1768475">
                    <a:moveTo>
                      <a:pt x="0" y="47796"/>
                    </a:moveTo>
                    <a:cubicBezTo>
                      <a:pt x="118045" y="23898"/>
                      <a:pt x="236089" y="0"/>
                      <a:pt x="252953" y="11949"/>
                    </a:cubicBezTo>
                    <a:cubicBezTo>
                      <a:pt x="269816" y="23898"/>
                      <a:pt x="84318" y="101567"/>
                      <a:pt x="101181" y="119491"/>
                    </a:cubicBezTo>
                    <a:cubicBezTo>
                      <a:pt x="118045" y="137415"/>
                      <a:pt x="337270" y="101567"/>
                      <a:pt x="354134" y="119491"/>
                    </a:cubicBezTo>
                    <a:cubicBezTo>
                      <a:pt x="370997" y="137415"/>
                      <a:pt x="193930" y="203135"/>
                      <a:pt x="202362" y="227033"/>
                    </a:cubicBezTo>
                    <a:cubicBezTo>
                      <a:pt x="210794" y="250932"/>
                      <a:pt x="387861" y="244957"/>
                      <a:pt x="404724" y="262881"/>
                    </a:cubicBezTo>
                    <a:cubicBezTo>
                      <a:pt x="421588" y="280805"/>
                      <a:pt x="286680" y="316652"/>
                      <a:pt x="303543" y="334576"/>
                    </a:cubicBezTo>
                    <a:cubicBezTo>
                      <a:pt x="320407" y="352500"/>
                      <a:pt x="489042" y="352500"/>
                      <a:pt x="505905" y="370423"/>
                    </a:cubicBezTo>
                    <a:cubicBezTo>
                      <a:pt x="522769" y="388347"/>
                      <a:pt x="396292" y="424195"/>
                      <a:pt x="404724" y="442118"/>
                    </a:cubicBezTo>
                    <a:cubicBezTo>
                      <a:pt x="413156" y="460042"/>
                      <a:pt x="539632" y="460042"/>
                      <a:pt x="556496" y="477966"/>
                    </a:cubicBezTo>
                    <a:cubicBezTo>
                      <a:pt x="573359" y="495889"/>
                      <a:pt x="497473" y="525762"/>
                      <a:pt x="505905" y="549661"/>
                    </a:cubicBezTo>
                    <a:cubicBezTo>
                      <a:pt x="514337" y="573559"/>
                      <a:pt x="590223" y="597457"/>
                      <a:pt x="607086" y="621356"/>
                    </a:cubicBezTo>
                    <a:cubicBezTo>
                      <a:pt x="623950" y="645254"/>
                      <a:pt x="590223" y="663178"/>
                      <a:pt x="607086" y="693051"/>
                    </a:cubicBezTo>
                    <a:cubicBezTo>
                      <a:pt x="623950" y="722923"/>
                      <a:pt x="699835" y="764745"/>
                      <a:pt x="708267" y="800593"/>
                    </a:cubicBezTo>
                    <a:cubicBezTo>
                      <a:pt x="716699" y="836440"/>
                      <a:pt x="649245" y="878262"/>
                      <a:pt x="657677" y="908135"/>
                    </a:cubicBezTo>
                    <a:cubicBezTo>
                      <a:pt x="666108" y="938008"/>
                      <a:pt x="750426" y="949957"/>
                      <a:pt x="758858" y="979830"/>
                    </a:cubicBezTo>
                    <a:cubicBezTo>
                      <a:pt x="767289" y="1009703"/>
                      <a:pt x="708267" y="1051525"/>
                      <a:pt x="708267" y="1087373"/>
                    </a:cubicBezTo>
                    <a:cubicBezTo>
                      <a:pt x="708267" y="1123220"/>
                      <a:pt x="758858" y="1165042"/>
                      <a:pt x="758858" y="1194915"/>
                    </a:cubicBezTo>
                    <a:cubicBezTo>
                      <a:pt x="758858" y="1224788"/>
                      <a:pt x="699835" y="1236737"/>
                      <a:pt x="708267" y="1266610"/>
                    </a:cubicBezTo>
                    <a:cubicBezTo>
                      <a:pt x="716699" y="1296483"/>
                      <a:pt x="801016" y="1338305"/>
                      <a:pt x="809448" y="1374152"/>
                    </a:cubicBezTo>
                    <a:cubicBezTo>
                      <a:pt x="817880" y="1410000"/>
                      <a:pt x="758858" y="1439873"/>
                      <a:pt x="758858" y="1481695"/>
                    </a:cubicBezTo>
                    <a:cubicBezTo>
                      <a:pt x="758858" y="1523517"/>
                      <a:pt x="809448" y="1595212"/>
                      <a:pt x="809448" y="1625085"/>
                    </a:cubicBezTo>
                    <a:cubicBezTo>
                      <a:pt x="809448" y="1654958"/>
                      <a:pt x="758858" y="1637034"/>
                      <a:pt x="758858" y="1660932"/>
                    </a:cubicBezTo>
                    <a:cubicBezTo>
                      <a:pt x="758858" y="1684830"/>
                      <a:pt x="784153" y="1726652"/>
                      <a:pt x="809448" y="1768475"/>
                    </a:cubicBezTo>
                  </a:path>
                </a:pathLst>
              </a:custGeom>
              <a:noFill/>
              <a:ln w="9525" cap="flat" cmpd="sng" algn="ctr">
                <a:solidFill>
                  <a:schemeClr val="folHlink"/>
                </a:solidFill>
                <a:prstDash val="solid"/>
                <a:headEnd type="none"/>
                <a:tailEnd type="none"/>
              </a:ln>
              <a:effectLst/>
            </p:spPr>
          </p:sp>
          <p:sp>
            <p:nvSpPr>
              <p:cNvPr id="4" name="Freeform 134"/>
              <p:cNvSpPr>
                <a:extLst>
                  <a:ext uri="smNativeData">
                    <pr:smNativeData xmlns:pr="smNativeData" val="SMDATA_13_gYnAVRMAAAAlAAAACwAAAA0AAAAAkAAAAEgAAACQAAAASAAAAAAAAAAB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BAAAAAAAAAP/hAw0PAAAAAQAAACMAAAAjAAAAIwAAAB4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ixcFAAAAAQAAAAAAAAAAAAAAAAAAAAAAAAAAAAAAAAAAAAAAAAAA/+EDBn9/fwCvJz4DzMzMAMDA/wB/f38AAAAAAAAAAAAAAAAAAAAAAAAAAAAhAAAAGAAAABQAAAC9GQAAQQ0AABcdAACbEwAAAAAAACYAAAAIAAAA//////////8="/>
                  </a:ext>
                </a:extLst>
              </p:cNvSpPr>
              <p:nvPr/>
            </p:nvSpPr>
            <p:spPr>
              <a:xfrm rot="1346630" flipH="1">
                <a:off x="4184015" y="2154555"/>
                <a:ext cx="544830" cy="1032510"/>
              </a:xfrm>
              <a:custGeom>
                <a:avLst/>
                <a:gdLst/>
                <a:ahLst/>
                <a:cxnLst/>
                <a:rect l="0" t="0" r="544830" b="1032510"/>
                <a:pathLst>
                  <a:path w="544830" h="1032510">
                    <a:moveTo>
                      <a:pt x="0" y="27906"/>
                    </a:moveTo>
                    <a:cubicBezTo>
                      <a:pt x="78635" y="13953"/>
                      <a:pt x="157271" y="0"/>
                      <a:pt x="168504" y="6976"/>
                    </a:cubicBezTo>
                    <a:cubicBezTo>
                      <a:pt x="179738" y="13953"/>
                      <a:pt x="56168" y="59300"/>
                      <a:pt x="67402" y="69764"/>
                    </a:cubicBezTo>
                    <a:cubicBezTo>
                      <a:pt x="78635" y="80229"/>
                      <a:pt x="224672" y="59300"/>
                      <a:pt x="235906" y="69764"/>
                    </a:cubicBezTo>
                    <a:cubicBezTo>
                      <a:pt x="247139" y="80229"/>
                      <a:pt x="129186" y="118599"/>
                      <a:pt x="134803" y="132552"/>
                    </a:cubicBezTo>
                    <a:cubicBezTo>
                      <a:pt x="140420" y="146505"/>
                      <a:pt x="258373" y="143017"/>
                      <a:pt x="269607" y="153481"/>
                    </a:cubicBezTo>
                    <a:cubicBezTo>
                      <a:pt x="280840" y="163946"/>
                      <a:pt x="190971" y="184875"/>
                      <a:pt x="202205" y="195340"/>
                    </a:cubicBezTo>
                    <a:cubicBezTo>
                      <a:pt x="213439" y="205804"/>
                      <a:pt x="325775" y="205804"/>
                      <a:pt x="337008" y="216269"/>
                    </a:cubicBezTo>
                    <a:cubicBezTo>
                      <a:pt x="348242" y="226734"/>
                      <a:pt x="263990" y="247663"/>
                      <a:pt x="269607" y="258128"/>
                    </a:cubicBezTo>
                    <a:cubicBezTo>
                      <a:pt x="275223" y="268592"/>
                      <a:pt x="359475" y="268592"/>
                      <a:pt x="370709" y="279057"/>
                    </a:cubicBezTo>
                    <a:cubicBezTo>
                      <a:pt x="381943" y="289521"/>
                      <a:pt x="331391" y="306962"/>
                      <a:pt x="337008" y="320915"/>
                    </a:cubicBezTo>
                    <a:cubicBezTo>
                      <a:pt x="342625" y="334868"/>
                      <a:pt x="393176" y="348821"/>
                      <a:pt x="404410" y="362774"/>
                    </a:cubicBezTo>
                    <a:cubicBezTo>
                      <a:pt x="415644" y="376727"/>
                      <a:pt x="393176" y="387191"/>
                      <a:pt x="404410" y="404632"/>
                    </a:cubicBezTo>
                    <a:cubicBezTo>
                      <a:pt x="415644" y="422073"/>
                      <a:pt x="466195" y="446491"/>
                      <a:pt x="471812" y="467420"/>
                    </a:cubicBezTo>
                    <a:cubicBezTo>
                      <a:pt x="477428" y="488349"/>
                      <a:pt x="432494" y="512767"/>
                      <a:pt x="438111" y="530208"/>
                    </a:cubicBezTo>
                    <a:cubicBezTo>
                      <a:pt x="443728" y="547649"/>
                      <a:pt x="499896" y="554625"/>
                      <a:pt x="505512" y="572066"/>
                    </a:cubicBezTo>
                    <a:cubicBezTo>
                      <a:pt x="511129" y="589507"/>
                      <a:pt x="471812" y="613925"/>
                      <a:pt x="471812" y="634854"/>
                    </a:cubicBezTo>
                    <a:cubicBezTo>
                      <a:pt x="471812" y="655783"/>
                      <a:pt x="505512" y="680201"/>
                      <a:pt x="505512" y="697642"/>
                    </a:cubicBezTo>
                    <a:cubicBezTo>
                      <a:pt x="505512" y="715083"/>
                      <a:pt x="466195" y="722059"/>
                      <a:pt x="471812" y="739500"/>
                    </a:cubicBezTo>
                    <a:cubicBezTo>
                      <a:pt x="477428" y="756941"/>
                      <a:pt x="533596" y="781359"/>
                      <a:pt x="539213" y="802288"/>
                    </a:cubicBezTo>
                    <a:cubicBezTo>
                      <a:pt x="544830" y="823217"/>
                      <a:pt x="505512" y="840658"/>
                      <a:pt x="505512" y="865076"/>
                    </a:cubicBezTo>
                    <a:cubicBezTo>
                      <a:pt x="505512" y="889493"/>
                      <a:pt x="539213" y="931352"/>
                      <a:pt x="539213" y="948793"/>
                    </a:cubicBezTo>
                    <a:cubicBezTo>
                      <a:pt x="539213" y="966234"/>
                      <a:pt x="505512" y="955769"/>
                      <a:pt x="505512" y="969722"/>
                    </a:cubicBezTo>
                    <a:cubicBezTo>
                      <a:pt x="505512" y="983675"/>
                      <a:pt x="522363" y="1008093"/>
                      <a:pt x="539213" y="1032510"/>
                    </a:cubicBezTo>
                  </a:path>
                </a:pathLst>
              </a:custGeom>
              <a:noFill/>
              <a:ln w="9525" cap="flat" cmpd="sng" algn="ctr">
                <a:solidFill>
                  <a:schemeClr val="accent2"/>
                </a:solidFill>
                <a:prstDash val="solid"/>
                <a:headEnd type="none"/>
                <a:tailEnd type="none"/>
              </a:ln>
              <a:effectLst/>
            </p:spPr>
          </p:sp>
        </p:grpSp>
      </p:grpSp>
      <p:sp>
        <p:nvSpPr>
          <p:cNvPr id="135" name="Folientitel1"/>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BAAA2wEAAAg0AADaCgAAEAAAACYAAAAIAAAA//////////8="/>
              </a:ext>
            </a:extLst>
          </p:cNvSpPr>
          <p:nvPr>
            <p:ph type="title"/>
          </p:nvPr>
        </p:nvSpPr>
        <p:spPr>
          <a:xfrm>
            <a:off x="685800" y="301625"/>
            <a:ext cx="7772400" cy="1462405"/>
          </a:xfrm>
          <a:prstGeom prst="rect">
            <a:avLst/>
          </a:prstGeom>
          <a:noFill/>
          <a:ln>
            <a:noFill/>
          </a:ln>
          <a:effectLst/>
        </p:spPr>
        <p:txBody>
          <a:bodyPr vert="horz" wrap="square" lIns="91440" tIns="45720" rIns="91440" bIns="45720" numCol="1" spcCol="215900" anchor="ctr">
            <a:prstTxWarp prst="textNoShape">
              <a:avLst/>
            </a:prstTxWarp>
          </a:bodyPr>
          <a:lstStyle/>
          <a:p>
            <a:pPr/>
            <a:r>
              <a:t>Titelmasterformat durch Klicken bearbeiten</a:t>
            </a:r>
          </a:p>
        </p:txBody>
      </p:sp>
      <p:sp>
        <p:nvSpPr>
          <p:cNvPr id="136" name="Folientext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BAAAMAwAAAg0AACAJQAAEAAAACYAAAAIAAAA//////////8="/>
              </a:ext>
            </a:extLst>
          </p:cNvSpPr>
          <p:nvPr>
            <p:ph type="body" idx="1"/>
          </p:nvPr>
        </p:nvSpPr>
        <p:spPr>
          <a:xfrm>
            <a:off x="685800" y="1981200"/>
            <a:ext cx="7772400" cy="4114800"/>
          </a:xfrm>
          <a:prstGeom prst="rect">
            <a:avLst/>
          </a:prstGeom>
          <a:noFill/>
          <a:ln>
            <a:noFill/>
          </a:ln>
          <a:effectLst/>
        </p:spPr>
        <p:txBody>
          <a:bodyPr vert="horz" wrap="square" lIns="91440" tIns="45720" rIns="91440" bIns="45720" numCol="1" spcCol="215900" anchor="t">
            <a:prstTxWarp prst="textNoShape">
              <a:avLst/>
            </a:prstTxWarp>
          </a:bodyPr>
          <a:lstStyle/>
          <a:p>
            <a:pPr/>
            <a:r>
              <a:t>Textmasterformate durch Klicken bearbeiten</a:t>
            </a:r>
          </a:p>
          <a:p>
            <a:pPr lvl="1"/>
            <a:r>
              <a:t>Zweite Ebene</a:t>
            </a:r>
          </a:p>
          <a:p>
            <a:pPr lvl="2"/>
            <a:r>
              <a:t>Dritte Ebene</a:t>
            </a:r>
          </a:p>
          <a:p>
            <a:pPr lvl="3"/>
            <a:r>
              <a:t>Vierte Ebene</a:t>
            </a:r>
          </a:p>
          <a:p>
            <a:pPr lvl="4"/>
            <a:r>
              <a:t>Fünfte Ebene</a:t>
            </a:r>
          </a:p>
        </p:txBody>
      </p:sp>
      <p:sp>
        <p:nvSpPr>
          <p:cNvPr id="137" name="Rectangle 137"/>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BAAAcCYAAPAPAABAKQAAEAAAACYAAAAIAAAA//////////8="/>
              </a:ext>
            </a:extLst>
          </p:cNvSpPr>
          <p:nvPr>
            <p:ph type="dt" sz="quarter" idx="2"/>
          </p:nvPr>
        </p:nvSpPr>
        <p:spPr>
          <a:xfrm>
            <a:off x="685800" y="6248400"/>
            <a:ext cx="1905000" cy="457200"/>
          </a:xfrm>
          <a:prstGeom prst="rect">
            <a:avLst/>
          </a:prstGeom>
          <a:noFill/>
          <a:ln>
            <a:noFill/>
          </a:ln>
          <a:effectLst/>
        </p:spPr>
        <p:txBody>
          <a:bodyPr vert="horz" wrap="square" lIns="91440" tIns="45720" rIns="91440" bIns="45720" numCol="1" spcCol="215900" anchor="t">
            <a:prstTxWarp prst="textNoShape">
              <a:avLst/>
            </a:prstTxWarp>
          </a:bodyPr>
          <a:lstStyle>
            <a:lvl1pPr defTabSz="449580">
              <a:tabLst/>
              <a:defRPr sz="1400">
                <a:solidFill>
                  <a:srgbClr val="FFCC00"/>
                </a:solidFill>
                <a:latin typeface="Calibri" pitchFamily="2" charset="0"/>
                <a:ea typeface="Arial Black" pitchFamily="2" charset="0"/>
                <a:cs typeface="Arial Black" pitchFamily="2" charset="0"/>
              </a:defRPr>
            </a:lvl1pPr>
          </a:lstStyle>
          <a:p>
            <a:pPr/>
          </a:p>
        </p:txBody>
      </p:sp>
      <p:sp>
        <p:nvSpPr>
          <p:cNvPr id="138" name="Rectangle 138"/>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cCYAAAglAABAKQAAEAAAACYAAAAIAAAA//////////8="/>
              </a:ext>
            </a:extLst>
          </p:cNvSpPr>
          <p:nvPr>
            <p:ph type="ftr" sz="quarter" idx="3"/>
          </p:nvPr>
        </p:nvSpPr>
        <p:spPr>
          <a:xfrm>
            <a:off x="3124200" y="6248400"/>
            <a:ext cx="2895600" cy="457200"/>
          </a:xfrm>
          <a:prstGeom prst="rect">
            <a:avLst/>
          </a:prstGeom>
          <a:noFill/>
          <a:ln>
            <a:noFill/>
          </a:ln>
          <a:effectLst/>
        </p:spPr>
        <p:txBody>
          <a:bodyPr vert="horz" wrap="square" lIns="91440" tIns="45720" rIns="91440" bIns="45720" numCol="1" spcCol="215900" anchor="t">
            <a:prstTxWarp prst="textNoShape">
              <a:avLst/>
            </a:prstTxWarp>
          </a:bodyPr>
          <a:lstStyle>
            <a:lvl1pPr algn="ctr" defTabSz="449580">
              <a:tabLst/>
              <a:defRPr sz="1400">
                <a:solidFill>
                  <a:srgbClr val="FFCC00"/>
                </a:solidFill>
                <a:latin typeface="Calibri" pitchFamily="2" charset="0"/>
                <a:ea typeface="Arial Black" pitchFamily="2" charset="0"/>
                <a:cs typeface="Arial Black" pitchFamily="2" charset="0"/>
              </a:defRPr>
            </a:lvl1pPr>
          </a:lstStyle>
          <a:p>
            <a:pPr/>
          </a:p>
        </p:txBody>
      </p:sp>
      <p:sp>
        <p:nvSpPr>
          <p:cNvPr id="139" name="Rectangle 139"/>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cCYAAAg0AABAKQAAEAAAACYAAAAIAAAA//////////8="/>
              </a:ext>
            </a:extLst>
          </p:cNvSpPr>
          <p:nvPr>
            <p:ph type="sldNum" sz="quarter" idx="4"/>
          </p:nvPr>
        </p:nvSpPr>
        <p:spPr>
          <a:xfrm>
            <a:off x="6553200" y="6248400"/>
            <a:ext cx="1905000" cy="457200"/>
          </a:xfrm>
          <a:prstGeom prst="rect">
            <a:avLst/>
          </a:prstGeom>
          <a:noFill/>
          <a:ln>
            <a:noFill/>
          </a:ln>
          <a:effectLst/>
        </p:spPr>
        <p:txBody>
          <a:bodyPr vert="horz" wrap="square" lIns="91440" tIns="45720" rIns="91440" bIns="45720" numCol="1" spcCol="215900" anchor="t">
            <a:prstTxWarp prst="textNoShape">
              <a:avLst/>
            </a:prstTxWarp>
          </a:bodyPr>
          <a:lstStyle>
            <a:lvl1pPr algn="r" defTabSz="449580">
              <a:tabLst/>
              <a:defRPr sz="1400">
                <a:solidFill>
                  <a:srgbClr val="FFCC00"/>
                </a:solidFill>
                <a:latin typeface="Calibri" pitchFamily="2" charset="0"/>
                <a:ea typeface="Arial Black" pitchFamily="2" charset="0"/>
                <a:cs typeface="Arial Black" pitchFamily="2" charset="0"/>
              </a:defRPr>
            </a:lvl1pPr>
          </a:lstStyle>
          <a:p>
            <a:pPr/>
            <a:fld id="{16ABCF8E-C0FB-FE39-B513-366C815D4363}" type="slidenum">
              <a:t/>
            </a:fld>
          </a:p>
        </p:txBody>
      </p:sp>
    </p:spTree>
  </p:cSld>
  <p:clrMap bg1="lt1" tx1="dk1" bg2="lt2" tx2="dk2" accent1="accent1" accent2="accent2" accent3="accent3" accent4="accent4" accent5="accent5" accent6="accent6" hlink="hlink" folHlink="folHlink"/>
  <p:sldLayoutIdLst>
    <p:sldLayoutId id="2147484096" r:id="rId1"/>
    <p:sldLayoutId id="2147484097" r:id="rId2"/>
    <p:sldLayoutId id="2147484098" r:id="rId3"/>
    <p:sldLayoutId id="2147484099" r:id="rId4"/>
    <p:sldLayoutId id="2147484100" r:id="rId5"/>
    <p:sldLayoutId id="2147484101" r:id="rId6"/>
    <p:sldLayoutId id="2147484102" r:id="rId7"/>
    <p:sldLayoutId id="2147484103" r:id="rId8"/>
    <p:sldLayoutId id="2147484104" r:id="rId9"/>
    <p:sldLayoutId id="2147484105" r:id="rId10"/>
    <p:sldLayoutId id="2147484106" r:id="rId11"/>
  </p:sldLayoutIdLst>
  <p:hf sldNum="0" hdr="0" ftr="0" dt="0"/>
  <p:txStyles>
    <p:titleStyle>
      <a:lvl1pPr marL="0" marR="0" indent="0" algn="l" defTabSz="914400">
        <a:lnSpc>
          <a:spcPct val="100000"/>
        </a:lnSpc>
        <a:spcBef>
          <a:spcPts val="0"/>
        </a:spcBef>
        <a:spcAft>
          <a:spcPts val="0"/>
        </a:spcAft>
        <a:buNone/>
        <a:tabLst/>
        <a:defRPr sz="4400" b="0" i="0" u="none" strike="noStrike" kern="1" spc="0" baseline="0">
          <a:solidFill>
            <a:schemeClr val="tx2"/>
          </a:solidFill>
          <a:effectLst/>
          <a:latin typeface="Arial Black" pitchFamily="2" charset="0"/>
          <a:ea typeface="Arial Black" pitchFamily="2" charset="0"/>
          <a:cs typeface="Arial Black" pitchFamily="2" charset="0"/>
        </a:defRPr>
      </a:lvl1pPr>
      <a:lvl2pPr marL="4572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2pPr>
      <a:lvl3pPr marL="9144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3pPr>
      <a:lvl4pPr marL="13716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4pPr>
      <a:lvl5pPr marL="18288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titleStyle>
    <p:bodyStyle>
      <a:lvl1pPr marL="342900" marR="0" indent="-342900" algn="l" defTabSz="914400">
        <a:lnSpc>
          <a:spcPct val="100000"/>
        </a:lnSpc>
        <a:spcBef>
          <a:spcPts val="0"/>
        </a:spcBef>
        <a:spcAft>
          <a:spcPts val="0"/>
        </a:spcAft>
        <a:buClr>
          <a:schemeClr val="hlink"/>
        </a:buClr>
        <a:buSzTx/>
        <a:buFontTx/>
        <a:buChar char="•"/>
        <a:tabLst/>
        <a:defRPr sz="3200" b="0" i="0" u="none" strike="noStrike" kern="1" spc="0" baseline="0">
          <a:solidFill>
            <a:schemeClr val="tx1"/>
          </a:solidFill>
          <a:effectLst/>
          <a:latin typeface="Arial Black" pitchFamily="2" charset="0"/>
          <a:ea typeface="Arial Black" pitchFamily="2" charset="0"/>
          <a:cs typeface="Arial Black" pitchFamily="2" charset="0"/>
        </a:defRPr>
      </a:lvl1pPr>
      <a:lvl2pPr marL="742950" marR="0" indent="-285750" algn="l" defTabSz="914400">
        <a:lnSpc>
          <a:spcPct val="100000"/>
        </a:lnSpc>
        <a:spcBef>
          <a:spcPts val="670"/>
        </a:spcBef>
        <a:spcAft>
          <a:spcPts val="0"/>
        </a:spcAft>
        <a:buClr>
          <a:schemeClr val="folHlink"/>
        </a:buClr>
        <a:buSzTx/>
        <a:buFontTx/>
        <a:buChar char="•"/>
        <a:tabLst/>
        <a:defRPr sz="2800" b="0" i="0" u="none" strike="noStrike" kern="1" spc="0" baseline="0">
          <a:solidFill>
            <a:schemeClr val="tx1"/>
          </a:solidFill>
          <a:effectLst/>
          <a:latin typeface="Arial Black" pitchFamily="2" charset="0"/>
          <a:ea typeface="Arial Black" pitchFamily="2" charset="0"/>
          <a:cs typeface="Arial Black" pitchFamily="2" charset="0"/>
        </a:defRPr>
      </a:lvl2pPr>
      <a:lvl3pPr marL="1143000" marR="0" indent="-228600" algn="l" defTabSz="914400">
        <a:lnSpc>
          <a:spcPct val="100000"/>
        </a:lnSpc>
        <a:spcBef>
          <a:spcPts val="575"/>
        </a:spcBef>
        <a:spcAft>
          <a:spcPts val="0"/>
        </a:spcAft>
        <a:buClrTx/>
        <a:buSzTx/>
        <a:buFontTx/>
        <a:buChar char="•"/>
        <a:tabLst/>
        <a:defRPr sz="2400" b="0" i="0" u="none" strike="noStrike" kern="1" spc="0" baseline="0">
          <a:solidFill>
            <a:schemeClr val="tx1"/>
          </a:solidFill>
          <a:effectLst/>
          <a:latin typeface="Arial Black" pitchFamily="2" charset="0"/>
          <a:ea typeface="Arial Black" pitchFamily="2" charset="0"/>
          <a:cs typeface="Arial Black" pitchFamily="2" charset="0"/>
        </a:defRPr>
      </a:lvl3pPr>
      <a:lvl4pPr marL="1600200" marR="0" indent="-228600" algn="l" defTabSz="914400">
        <a:lnSpc>
          <a:spcPct val="100000"/>
        </a:lnSpc>
        <a:spcBef>
          <a:spcPts val="480"/>
        </a:spcBef>
        <a:spcAft>
          <a:spcPts val="0"/>
        </a:spcAft>
        <a:buClrTx/>
        <a:buSzTx/>
        <a:buFont typeface="Times New Roman" pitchFamily="1" charset="0"/>
        <a:buChar char="−"/>
        <a:tabLst/>
        <a:defRPr sz="2000" b="0" i="0" u="none" strike="noStrike" kern="1" spc="0" baseline="0">
          <a:solidFill>
            <a:schemeClr val="tx1"/>
          </a:solidFill>
          <a:effectLst/>
          <a:latin typeface="Arial Black" pitchFamily="2" charset="0"/>
          <a:ea typeface="Arial Black" pitchFamily="2" charset="0"/>
          <a:cs typeface="Arial Black" pitchFamily="2" charset="0"/>
        </a:defRPr>
      </a:lvl4pPr>
      <a:lvl5pPr marL="2057400" marR="0" indent="-228600" algn="l" defTabSz="914400">
        <a:lnSpc>
          <a:spcPct val="100000"/>
        </a:lnSpc>
        <a:spcBef>
          <a:spcPts val="480"/>
        </a:spcBef>
        <a:spcAft>
          <a:spcPts val="0"/>
        </a:spcAft>
        <a:buClrTx/>
        <a:buSzTx/>
        <a:buFont typeface="Times New Roman" pitchFamily="1" charset="0"/>
        <a:buChar char="–"/>
        <a:tabLst/>
        <a:defRPr sz="2000" b="0" i="0" u="none" strike="noStrike" kern="1" spc="0" baseline="0">
          <a:solidFill>
            <a:schemeClr val="tx1"/>
          </a:solidFill>
          <a:effectLst/>
          <a:latin typeface="Arial Black" pitchFamily="2" charset="0"/>
          <a:ea typeface="Arial Black" pitchFamily="2" charset="0"/>
          <a:cs typeface="Arial Black"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bodyStyle>
    <p:otherStyle>
      <a:lvl1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Black" pitchFamily="2" charset="0"/>
          <a:ea typeface="Arial Black" pitchFamily="2" charset="0"/>
          <a:cs typeface="Arial Black" pitchFamily="2" charset="0"/>
        </a:defRPr>
      </a:lvl1pPr>
      <a:lvl2pPr marL="457200" marR="0" indent="0" algn="l" defTabSz="914400">
        <a:lnSpc>
          <a:spcPct val="100000"/>
        </a:lnSpc>
        <a:spcBef>
          <a:spcPts val="0"/>
        </a:spcBef>
        <a:spcAft>
          <a:spcPts val="0"/>
        </a:spcAft>
        <a:buNone/>
        <a:tabLst/>
        <a:defRPr sz="1800" b="0" i="0" u="none" strike="noStrike" kern="1" spc="0" baseline="0">
          <a:solidFill>
            <a:schemeClr val="tx1"/>
          </a:solidFill>
          <a:effectLst/>
          <a:latin typeface="Arial Black" pitchFamily="2" charset="0"/>
          <a:ea typeface="Arial Black" pitchFamily="2" charset="0"/>
          <a:cs typeface="Arial Black" pitchFamily="2" charset="0"/>
        </a:defRPr>
      </a:lvl2pPr>
      <a:lvl3pPr marL="914400" marR="0" indent="0" algn="l" defTabSz="914400">
        <a:lnSpc>
          <a:spcPct val="100000"/>
        </a:lnSpc>
        <a:spcBef>
          <a:spcPts val="0"/>
        </a:spcBef>
        <a:spcAft>
          <a:spcPts val="0"/>
        </a:spcAft>
        <a:buNone/>
        <a:tabLst/>
        <a:defRPr sz="1800" b="0" i="0" u="none" strike="noStrike" kern="1" spc="0" baseline="0">
          <a:solidFill>
            <a:schemeClr val="tx1"/>
          </a:solidFill>
          <a:effectLst/>
          <a:latin typeface="Arial Black" pitchFamily="2" charset="0"/>
          <a:ea typeface="Arial Black" pitchFamily="2" charset="0"/>
          <a:cs typeface="Arial Black" pitchFamily="2" charset="0"/>
        </a:defRPr>
      </a:lvl3pPr>
      <a:lvl4pPr marL="1371600" marR="0" indent="0" algn="l" defTabSz="914400">
        <a:lnSpc>
          <a:spcPct val="100000"/>
        </a:lnSpc>
        <a:spcBef>
          <a:spcPts val="0"/>
        </a:spcBef>
        <a:spcAft>
          <a:spcPts val="0"/>
        </a:spcAft>
        <a:buNone/>
        <a:tabLst/>
        <a:defRPr sz="1800" b="0" i="0" u="none" strike="noStrike" kern="1" spc="0" baseline="0">
          <a:solidFill>
            <a:schemeClr val="tx1"/>
          </a:solidFill>
          <a:effectLst/>
          <a:latin typeface="Arial Black" pitchFamily="2" charset="0"/>
          <a:ea typeface="Arial Black" pitchFamily="2" charset="0"/>
          <a:cs typeface="Arial Black" pitchFamily="2" charset="0"/>
        </a:defRPr>
      </a:lvl4pPr>
      <a:lvl5pPr marL="1828800" marR="0" indent="0" algn="l" defTabSz="914400">
        <a:lnSpc>
          <a:spcPct val="100000"/>
        </a:lnSpc>
        <a:spcBef>
          <a:spcPts val="0"/>
        </a:spcBef>
        <a:spcAft>
          <a:spcPts val="0"/>
        </a:spcAft>
        <a:buNone/>
        <a:tabLst/>
        <a:defRPr sz="1800" b="0" i="0" u="none" strike="noStrike" kern="1" spc="0" baseline="0">
          <a:solidFill>
            <a:schemeClr val="tx1"/>
          </a:solidFill>
          <a:effectLst/>
          <a:latin typeface="Arial Black" pitchFamily="2" charset="0"/>
          <a:ea typeface="Arial Black" pitchFamily="2" charset="0"/>
          <a:cs typeface="Arial Black"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otherStyle>
  </p:txStyles>
</p:sldMaster>
</file>

<file path=ppt/slideMasters/slideMaster35.xml><?xml version="1.0" encoding="utf-8"?>
<p:sldMaster xmlns:p="http://schemas.openxmlformats.org/presentationml/2006/main" xmlns:p14="http://schemas.microsoft.com/office/powerpoint/2010/main" xmlns:r="http://schemas.openxmlformats.org/officeDocument/2006/relationships" xmlns:a="http://schemas.openxmlformats.org/drawingml/2006/main">
  <p:cSld name="1_Glasschichten">
    <p:bg>
      <p:bgPr>
        <a:gradFill flip="none" rotWithShape="0">
          <a:gsLst>
            <a:gs pos="0">
              <a:schemeClr val="bg1"/>
            </a:gs>
            <a:gs pos="100000">
              <a:schemeClr val="accent2"/>
            </a:gs>
          </a:gsLst>
          <a:lin ang="16200000" scaled="0"/>
          <a:tileRect/>
        </a:gradFill>
        <a:effectLst/>
      </p:bgPr>
    </p:bg>
    <p:spTree>
      <p:nvGrpSpPr>
        <p:cNvPr id="1" name=""/>
        <p:cNvGrpSpPr/>
        <p:nvPr/>
      </p:nvGrpSpPr>
      <p:grpSpPr>
        <a:xfrm>
          <a:off x="0" y="0"/>
          <a:ext cx="0" cy="0"/>
          <a:chOff x="0" y="0"/>
          <a:chExt cx="0" cy="0"/>
        </a:xfrm>
      </p:grpSpPr>
      <p:grpSp>
        <p:nvGrpSpPr>
          <p:cNvPr id="2" name="Group 2"/>
          <p:cNvGrpSpPr>
            <a:extLst>
              <a:ext uri="smNativeData">
                <pr:smNativeData xmlns:pr="smNativeData" val="SMDATA_7_gYnAVRMAAAAlAAAAAQAAAA8BAAAAkAAAAEgAAACQAAAASAAAAAAAAAAAAAAAAAAAABcAAAAUAAAAAAAAAAAAAAD/fwAA/38AAAAAAAAJAAAABAAAAAAAAAAMAAAAEAAAAAAAAAAAAAAAAAAAAAAAAAAfAAAAVAAAAAAAAAAAAAAAAAAAAAAAAAAAAAAAAAAAAAAAAAAAAAAAAAAAAAAAAAAAAAAAAAAAAAAAAAAAAAAAAAAAAAAAAAAAAAAAAAAAAAAAAAAAAAAAAAAAACEAAAAYAAAAFAAAAPcBAADICgAAQDgAAFYqAAAQAAAAJgAAAAgAAAD/////AAAAAA=="/>
              </a:ext>
            </a:extLst>
          </p:cNvGrpSpPr>
          <p:nvPr/>
        </p:nvGrpSpPr>
        <p:grpSpPr>
          <a:xfrm>
            <a:off x="319405" y="1752600"/>
            <a:ext cx="8824595" cy="5129530"/>
            <a:chOff x="319405" y="1752600"/>
            <a:chExt cx="8824595" cy="5129530"/>
          </a:xfrm>
        </p:grpSpPr>
        <p:sp>
          <p:nvSpPr>
            <p:cNvPr id="8" name="Freeform 3"/>
            <p:cNvSpPr>
              <a:extLst>
                <a:ext uri="smNativeData">
                  <pr:smNativeData xmlns:pr="smNativeData" val="SMDATA_13_gYnAVRMAAAAlAAAACwAAAA0AAAAAkAAAAEgAAACQAAAASAAAAAAAAAAAAAAAAAAAAAEAAABQAAAAAAAAAAAA4D8AAAAAAADgPwAAAAAAAOA/AAAAAAAA4D8AAAAAAADgPwAAAAAAAOA/AAAAAAAA4D8AAAAAAADgPwAAAAAAAOA/AAAAAAAA4D8CAAAAjAAAAAEAAAAAAAAAAGYACgCAAAg9AAAAAAAAAAAAAAAAAAAAAAAAAAAAAAAAAAAAeAAAAAEAAABAAAAAAAAAAAAAAAB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ZgADAIAAAQAAAAAAAAAAAAAAAAAAAAAAAAAAAAAAAAAAAAAAAAAA////An9/fwAAZgADzMzMAMDA/wB/f38AAAAAAAAAAAAAAAAAAAAAAAAAAAAhAAAAGAAAABQAAAANAgAAyAoAAEA4AAAwKgAAAAAAACYAAAAIAAAA//////////8="/>
                </a:ext>
              </a:extLst>
            </p:cNvSpPr>
            <p:nvPr/>
          </p:nvSpPr>
          <p:spPr>
            <a:xfrm>
              <a:off x="333375" y="1752600"/>
              <a:ext cx="8810625" cy="5105400"/>
            </a:xfrm>
            <a:custGeom>
              <a:avLst/>
              <a:gdLst/>
              <a:ahLst/>
              <a:cxnLst/>
              <a:rect l="0" t="0" r="8810625" b="5105400"/>
              <a:pathLst>
                <a:path w="8810625" h="5105400">
                  <a:moveTo>
                    <a:pt x="531812" y="0"/>
                  </a:moveTo>
                  <a:lnTo>
                    <a:pt x="531812" y="2047875"/>
                  </a:lnTo>
                  <a:lnTo>
                    <a:pt x="0" y="2047875"/>
                  </a:lnTo>
                  <a:lnTo>
                    <a:pt x="0" y="5095875"/>
                  </a:lnTo>
                  <a:lnTo>
                    <a:pt x="8810625" y="5095875"/>
                  </a:lnTo>
                  <a:lnTo>
                    <a:pt x="8810625" y="0"/>
                  </a:lnTo>
                  <a:lnTo>
                    <a:pt x="531812" y="0"/>
                  </a:lnTo>
                  <a:close/>
                </a:path>
              </a:pathLst>
            </a:custGeom>
            <a:solidFill>
              <a:schemeClr val="bg2">
                <a:alpha val="39000"/>
              </a:schemeClr>
            </a:solidFill>
            <a:ln>
              <a:noFill/>
            </a:ln>
            <a:effectLst/>
          </p:spPr>
        </p:sp>
        <p:sp>
          <p:nvSpPr>
            <p:cNvPr id="7" name="Freeform 4"/>
            <p:cNvSpPr>
              <a:extLst>
                <a:ext uri="smNativeData">
                  <pr:smNativeData xmlns:pr="smNativeData" val="SMDATA_13_gYnAVRMAAAAlAAAACwAAAA0AAAAAkAAAAEgAAACQAAAASAAAAAAAAAAAAAAAAAAAAAEAAABQAAAAAAAAAAAA4D8AAAAAAADgPwAAAAAAAOA/AAAAAAAA4D8AAAAAAADgPwAAAAAAAOA/AAAAAAAA4D8AAAAAAADgPwAAAAAAAOA/AAAAAAAA4D8CAAAAjAAAAAEAAAAAAAAAAGYACgCAAAhGAAAAAAAAAAAAAAAAAAAAAAAAAAAAAAAAAAAAeAAAAAEAAABAAAAAAAAAAAAAAAB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ZgADAIAAAQAAAAAAAAAAAAAAAAAAAAAAAAAAAAAAAAAAAAAAAAAA////An9/fwAAZgADzMzMAMDA/wB/f38AAAAAAAAAAAAAAAAAAAAAAAAAAAAhAAAAGAAAABQAAAAoBQAAcBcAAEA4AAAwKgAAAAAAACYAAAAIAAAA//////////8="/>
                </a:ext>
              </a:extLst>
            </p:cNvSpPr>
            <p:nvPr/>
          </p:nvSpPr>
          <p:spPr>
            <a:xfrm>
              <a:off x="838200" y="3810000"/>
              <a:ext cx="8305800" cy="3048000"/>
            </a:xfrm>
            <a:custGeom>
              <a:avLst/>
              <a:gdLst/>
              <a:ahLst/>
              <a:cxnLst/>
              <a:rect l="0" t="0" r="8305800" b="3048000"/>
              <a:pathLst>
                <a:path w="8305800" h="3048000">
                  <a:moveTo>
                    <a:pt x="0" y="0"/>
                  </a:moveTo>
                  <a:lnTo>
                    <a:pt x="0" y="3048000"/>
                  </a:lnTo>
                  <a:lnTo>
                    <a:pt x="8305800" y="3048000"/>
                  </a:lnTo>
                  <a:lnTo>
                    <a:pt x="8305800" y="0"/>
                  </a:lnTo>
                  <a:lnTo>
                    <a:pt x="0" y="0"/>
                  </a:lnTo>
                  <a:close/>
                </a:path>
              </a:pathLst>
            </a:custGeom>
            <a:solidFill>
              <a:schemeClr val="bg2">
                <a:alpha val="30000"/>
              </a:schemeClr>
            </a:solidFill>
            <a:ln>
              <a:noFill/>
            </a:ln>
            <a:effectLst/>
          </p:spPr>
        </p:sp>
        <p:sp>
          <p:nvSpPr>
            <p:cNvPr id="6" name="Freeform 5"/>
            <p:cNvSpPr>
              <a:extLst>
                <a:ext uri="smNativeData">
                  <pr:smNativeData xmlns:pr="smNativeData" val="SMDATA_13_gYnAVRMAAAAlAAAACwAAAA0AAAAAkAAAAEgAAACQAAAASAAAAAAAAAAAAAAAAAAAAAEAAABQAAAAAAAAAAAA4D8AAAAAAADgPwAAAAAAAOA/AAAAAAAA4D8AAAAAAADgPwAAAAAAAOA/AAAAAAAA4D8AAAAAAADgPwAAAAAAAOA/AAAAAAAA4D8CAAAAjAAAAAEAAAADAAAAAGYACgBUAABkAAAAAAAAAAAAAAAAAAAAAAAAAAAAAAAAAAAAeAAAAAEAAABAAAAAZAAAAAAAAAC0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GQAAAAAAAAAAAAAAAAAAAAAABQAAAAAAAAAwMD/AAAAAABkAAAAMgAAAAAAAABkAAAAAAAAAH9/fwAKAAAAHwAAAFQAAAAAZgADAFQAAAAAAAAAAAAAAAAAAAAAAAAAAAAAAAAAAAAAAAAAAAAA////An9/fwAAZgADzMzMAMDA/wB/f38AAAAAAAAAAAAAAAAAAAAAAAAAAAAhAAAAGAAAABQAAAD3AQAANxcAALQjAAB/FwAAAAAAACYAAAAIAAAA//////////8="/>
                </a:ext>
              </a:extLst>
            </p:cNvSpPr>
            <p:nvPr/>
          </p:nvSpPr>
          <p:spPr>
            <a:xfrm>
              <a:off x="319405" y="3773805"/>
              <a:ext cx="5484495" cy="45720"/>
            </a:xfrm>
            <a:custGeom>
              <a:avLst/>
              <a:gdLst/>
              <a:ahLst/>
              <a:cxnLst/>
              <a:rect l="0" t="0" r="5484495" b="45720"/>
              <a:pathLst>
                <a:path w="5484495" h="45720">
                  <a:moveTo>
                    <a:pt x="0" y="0"/>
                  </a:moveTo>
                  <a:lnTo>
                    <a:pt x="0" y="45720"/>
                  </a:lnTo>
                  <a:lnTo>
                    <a:pt x="5484495" y="45720"/>
                  </a:lnTo>
                  <a:lnTo>
                    <a:pt x="5484495" y="0"/>
                  </a:lnTo>
                  <a:lnTo>
                    <a:pt x="0" y="0"/>
                  </a:lnTo>
                  <a:close/>
                </a:path>
              </a:pathLst>
            </a:custGeom>
            <a:gradFill flip="none" rotWithShape="0">
              <a:gsLst>
                <a:gs pos="0">
                  <a:schemeClr val="bg2">
                    <a:alpha val="0"/>
                  </a:schemeClr>
                </a:gs>
                <a:gs pos="100000">
                  <a:srgbClr val="005400"/>
                </a:gs>
              </a:gsLst>
              <a:lin ang="10800000" scaled="0"/>
              <a:tileRect/>
            </a:gradFill>
            <a:ln>
              <a:noFill/>
            </a:ln>
            <a:effectLst/>
          </p:spPr>
        </p:sp>
        <p:sp>
          <p:nvSpPr>
            <p:cNvPr id="5" name="Freeform 6"/>
            <p:cNvSpPr>
              <a:extLst>
                <a:ext uri="smNativeData">
                  <pr:smNativeData xmlns:pr="smNativeData" val="SMDATA_13_gYnAVRMAAAAlAAAACwAAAA0AAAAAkAAAAEgAAACQAAAASAAAAAAAAAAAAAAAAAAAAAEAAABQAAAAAAAAAAAA4D8AAAAAAADgPwAAAAAAAOA/AAAAAAAA4D8AAAAAAADgPwAAAAAAAOA/AAAAAAAA4D8AAAAAAADgPwAAAAAAAOA/AAAAAAAA4D8CAAAAjAAAAAEAAAADAAAAAGYACgBUAABkAAAAAAAAAAAAAAAAAAAAAAAAAAAAAAAAAAAAeAAAAAEAAABAAAAAZAAAAAAAAAC0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GQAAAAAAAAAAAAAAAAAAAAAABQAAAAAAAAAwMD/AAAAAABkAAAAMgAAAAAAAABkAAAAAAAAAH9/fwAKAAAAHwAAAFQAAAAAZgADAFQAAAAAAAAAAAAAAAAAAAAAAAAAAAAAAAAAAAAAAAAAAAAA////An9/fwAAZgADzMzMAMDA/wB/f38AAAAAAAAAAAAAAAAAAAAAAAAAAAAhAAAAGAAAABQAAAAoBQAAyAoAAPM0AAARCwAAAAAAACYAAAAIAAAA//////////8="/>
                </a:ext>
              </a:extLst>
            </p:cNvSpPr>
            <p:nvPr/>
          </p:nvSpPr>
          <p:spPr>
            <a:xfrm>
              <a:off x="838200" y="1752600"/>
              <a:ext cx="7769225" cy="46355"/>
            </a:xfrm>
            <a:custGeom>
              <a:avLst/>
              <a:gdLst/>
              <a:ahLst/>
              <a:cxnLst/>
              <a:rect l="0" t="0" r="7769225" b="46355"/>
              <a:pathLst>
                <a:path w="7769225" h="46355">
                  <a:moveTo>
                    <a:pt x="0" y="0"/>
                  </a:moveTo>
                  <a:lnTo>
                    <a:pt x="0" y="46355"/>
                  </a:lnTo>
                  <a:lnTo>
                    <a:pt x="7769225" y="46355"/>
                  </a:lnTo>
                  <a:lnTo>
                    <a:pt x="7769225" y="0"/>
                  </a:lnTo>
                  <a:lnTo>
                    <a:pt x="0" y="0"/>
                  </a:lnTo>
                  <a:close/>
                </a:path>
              </a:pathLst>
            </a:custGeom>
            <a:gradFill flip="none" rotWithShape="0">
              <a:gsLst>
                <a:gs pos="0">
                  <a:schemeClr val="bg2">
                    <a:alpha val="0"/>
                  </a:schemeClr>
                </a:gs>
                <a:gs pos="100000">
                  <a:srgbClr val="005400"/>
                </a:gs>
              </a:gsLst>
              <a:lin ang="10800000" scaled="0"/>
              <a:tileRect/>
            </a:gradFill>
            <a:ln>
              <a:noFill/>
            </a:ln>
            <a:effectLst/>
          </p:spPr>
        </p:sp>
        <p:sp>
          <p:nvSpPr>
            <p:cNvPr id="4" name="Freeform 7"/>
            <p:cNvSpPr>
              <a:extLst>
                <a:ext uri="smNativeData">
                  <pr:smNativeData xmlns:pr="smNativeData" val="SMDATA_13_gYnAVRMAAAAlAAAACwAAAA0AAAAAkAAAAEgAAACQAAAASAAAAAAAAAAAAAAAAAAAAAEAAABQAAAAAAAAAAAA4D8AAAAAAADgPwAAAAAAAOA/AAAAAAAA4D8AAAAAAADgPwAAAAAAAOA/AAAAAAAA4D8AAAAAAADgPwAAAAAAAOA/AAAAAAAA4D8CAAAAjAAAAAEAAAADAAAAH3kfAABmAAoAAAAAZAAAAAAAAAAAAAAAAAAAAAAAAAAAAAAAeAAAAAEAAABAAAAAAAAAAGQAAAB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BkAAAAAAAAAAAAAAAAAAAAABQAAAAAAAAAwMD/AAAAAABkAAAAMgAAAAAAAABkAAAAAAAAAH9/fwAKAAAAHwAAAFQAAAAfeR8AAGYAAwAAAAAAAAAAAAAAAAAAAAAAAAAAAAAAAAAAAAAAAAAA////An9/fwAAZgADzMzMAMDA/wB/f38AAAAAAAAAAAAAAAAAAAAAAAAAAAAhAAAAGAAAABQAAAD3AQAANxcAAEICAABWKgAAAAAAACYAAAAIAAAA//////////8="/>
                </a:ext>
              </a:extLst>
            </p:cNvSpPr>
            <p:nvPr/>
          </p:nvSpPr>
          <p:spPr>
            <a:xfrm>
              <a:off x="319405" y="3773805"/>
              <a:ext cx="47625" cy="3108325"/>
            </a:xfrm>
            <a:custGeom>
              <a:avLst/>
              <a:gdLst/>
              <a:ahLst/>
              <a:cxnLst/>
              <a:rect l="0" t="0" r="47625" b="3108325"/>
              <a:pathLst>
                <a:path w="47625" h="3108325">
                  <a:moveTo>
                    <a:pt x="0" y="0"/>
                  </a:moveTo>
                  <a:lnTo>
                    <a:pt x="0" y="3108325"/>
                  </a:lnTo>
                  <a:lnTo>
                    <a:pt x="46037" y="3108325"/>
                  </a:lnTo>
                  <a:lnTo>
                    <a:pt x="46037" y="59268"/>
                  </a:lnTo>
                  <a:lnTo>
                    <a:pt x="0" y="0"/>
                  </a:lnTo>
                  <a:close/>
                </a:path>
              </a:pathLst>
            </a:custGeom>
            <a:gradFill flip="none" rotWithShape="0">
              <a:gsLst>
                <a:gs pos="0">
                  <a:srgbClr val="1F791F"/>
                </a:gs>
                <a:gs pos="100000">
                  <a:schemeClr val="bg2">
                    <a:alpha val="0"/>
                  </a:schemeClr>
                </a:gs>
              </a:gsLst>
              <a:lin ang="16200000" scaled="0"/>
              <a:tileRect/>
            </a:gradFill>
            <a:ln>
              <a:noFill/>
            </a:ln>
            <a:effectLst/>
          </p:spPr>
        </p:sp>
        <p:sp>
          <p:nvSpPr>
            <p:cNvPr id="3" name="Freeform 8"/>
            <p:cNvSpPr>
              <a:extLst>
                <a:ext uri="smNativeData">
                  <pr:smNativeData xmlns:pr="smNativeData" val="SMDATA_13_gYnAVRMAAAAlAAAACwAAAA0AAAAAkAAAAEgAAACQAAAASAAAAAAAAAAAAAAAAAAAAAEAAABQAAAAAAAAAAAA4D8AAAAAAADgPwAAAAAAAOA/AAAAAAAA4D8AAAAAAADgPwAAAAAAAOA/AAAAAAAA4D8AAAAAAADgPwAAAAAAAOA/AAAAAAAA4D8CAAAAjAAAAAEAAAADAAAAH3kfAABmAAoAAAAAZAAAAAAAAAAAAAAAAAAAAAAAAAAAAAAAeAAAAAEAAABAAAAAAAAAAGQAAAB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BkAAAAAAAAAAAAAAAAAAAAABQAAAAAAAAAwMD/AAAAAABkAAAAMgAAAAAAAABkAAAAAAAAAH9/fwAKAAAAHwAAAFQAAAAfeR8AAGYAAwAAAAAAAAAAAAAAAAAAAAAAAAAAAAAAAAAAAAAAAAAA////An9/fwAAZgADzMzMAMDA/wB/f38AAAAAAAAAAAAAAAAAAAAAAAAAAAAhAAAAGAAAABQAAAAoBQAAyAoAAHEFAABHKgAAAAAAACYAAAAIAAAA//////////8="/>
                </a:ext>
              </a:extLst>
            </p:cNvSpPr>
            <p:nvPr/>
          </p:nvSpPr>
          <p:spPr>
            <a:xfrm>
              <a:off x="838200" y="1752600"/>
              <a:ext cx="46355" cy="5120005"/>
            </a:xfrm>
            <a:custGeom>
              <a:avLst/>
              <a:gdLst/>
              <a:ahLst/>
              <a:cxnLst/>
              <a:rect l="0" t="0" r="46355" b="5120005"/>
              <a:pathLst>
                <a:path w="46355" h="5120005">
                  <a:moveTo>
                    <a:pt x="0" y="0"/>
                  </a:moveTo>
                  <a:lnTo>
                    <a:pt x="0" y="5120005"/>
                  </a:lnTo>
                  <a:lnTo>
                    <a:pt x="46355" y="5120005"/>
                  </a:lnTo>
                  <a:lnTo>
                    <a:pt x="46355" y="63970"/>
                  </a:lnTo>
                  <a:lnTo>
                    <a:pt x="0" y="0"/>
                  </a:lnTo>
                  <a:close/>
                </a:path>
              </a:pathLst>
            </a:custGeom>
            <a:gradFill flip="none" rotWithShape="0">
              <a:gsLst>
                <a:gs pos="0">
                  <a:srgbClr val="1F791F"/>
                </a:gs>
                <a:gs pos="100000">
                  <a:schemeClr val="bg2">
                    <a:alpha val="0"/>
                  </a:schemeClr>
                </a:gs>
              </a:gsLst>
              <a:lin ang="16200000" scaled="0"/>
              <a:tileRect/>
            </a:gradFill>
            <a:ln>
              <a:noFill/>
            </a:ln>
            <a:effectLst/>
          </p:spPr>
        </p:sp>
      </p:grpSp>
      <p:sp>
        <p:nvSpPr>
          <p:cNvPr id="9" name="Rectangle 14"/>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gQEAAGU2AABQCgAAEAAAACYAAAAIAAAA//////////8="/>
              </a:ext>
            </a:extLst>
          </p:cNvSpPr>
          <p:nvPr>
            <p:ph type="title"/>
          </p:nvPr>
        </p:nvSpPr>
        <p:spPr>
          <a:xfrm>
            <a:off x="457200" y="244475"/>
            <a:ext cx="8385175" cy="1431925"/>
          </a:xfrm>
          <a:prstGeom prst="rect">
            <a:avLst/>
          </a:prstGeom>
          <a:noFill/>
          <a:ln>
            <a:noFill/>
          </a:ln>
          <a:effectLst/>
        </p:spPr>
        <p:txBody>
          <a:bodyPr vert="horz" wrap="square" lIns="91440" tIns="45720" rIns="91440" bIns="45720" numCol="1" spcCol="215900" anchor="ctr">
            <a:prstTxWarp prst="textNoShape">
              <a:avLst/>
            </a:prstTxWarp>
          </a:bodyPr>
          <a:lstStyle/>
          <a:p>
            <a:pPr/>
            <a:r>
              <a:t>Titelmasterformat durch Klicken bearbeiten</a:t>
            </a:r>
          </a:p>
        </p:txBody>
      </p:sp>
      <p:sp>
        <p:nvSpPr>
          <p:cNvPr id="10" name="Rectangle 15"/>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oBQAAuAsAAGo2AACAJQAAEAAAACYAAAAIAAAA//////////8="/>
              </a:ext>
            </a:extLst>
          </p:cNvSpPr>
          <p:nvPr>
            <p:ph type="body" idx="1"/>
          </p:nvPr>
        </p:nvSpPr>
        <p:spPr>
          <a:xfrm>
            <a:off x="838200" y="1905000"/>
            <a:ext cx="8007350" cy="4191000"/>
          </a:xfrm>
          <a:prstGeom prst="rect">
            <a:avLst/>
          </a:prstGeom>
          <a:noFill/>
          <a:ln>
            <a:noFill/>
          </a:ln>
          <a:effectLst/>
        </p:spPr>
        <p:txBody>
          <a:bodyPr vert="horz" wrap="square" lIns="91440" tIns="45720" rIns="91440" bIns="45720" numCol="1" spcCol="215900" anchor="t">
            <a:prstTxWarp prst="textNoShape">
              <a:avLst/>
            </a:prstTxWarp>
          </a:bodyPr>
          <a:lstStyle/>
          <a:p>
            <a:pPr/>
            <a:r>
              <a:t>Textmasterformate durch Klicken bearbeiten</a:t>
            </a:r>
          </a:p>
          <a:p>
            <a:pPr lvl="1"/>
            <a:r>
              <a:t>Zweite Ebene</a:t>
            </a:r>
          </a:p>
          <a:p>
            <a:pPr lvl="2"/>
            <a:r>
              <a:t>Dritte Ebene</a:t>
            </a:r>
          </a:p>
          <a:p>
            <a:pPr lvl="3"/>
            <a:r>
              <a:t>Vierte Ebene</a:t>
            </a:r>
          </a:p>
          <a:p>
            <a:pPr lvl="4"/>
            <a:r>
              <a:t>Fünfte Ebene</a:t>
            </a:r>
          </a:p>
        </p:txBody>
      </p:sp>
      <p:sp>
        <p:nvSpPr>
          <p:cNvPr id="11" name="Rectangle 1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YBgAAayYAAMsRAABZKQAAEAAAACYAAAAIAAAA//////////8="/>
              </a:ext>
            </a:extLst>
          </p:cNvSpPr>
          <p:nvPr>
            <p:ph type="dt" sz="quarter" idx="2"/>
          </p:nvPr>
        </p:nvSpPr>
        <p:spPr>
          <a:xfrm>
            <a:off x="990600" y="6245225"/>
            <a:ext cx="1901825" cy="476250"/>
          </a:xfrm>
          <a:prstGeom prst="rect">
            <a:avLst/>
          </a:prstGeom>
          <a:noFill/>
          <a:ln>
            <a:noFill/>
          </a:ln>
          <a:effectLst/>
        </p:spPr>
        <p:txBody>
          <a:bodyPr vert="horz" wrap="square" lIns="91440" tIns="45720" rIns="91440" bIns="45720" numCol="1" spcCol="215900" anchor="t">
            <a:prstTxWarp prst="textNoShape">
              <a:avLst/>
            </a:prstTxWarp>
          </a:bodyPr>
          <a:lstStyle>
            <a:lvl1pPr defTabSz="449580">
              <a:tabLst/>
              <a:defRPr sz="1400">
                <a:solidFill>
                  <a:srgbClr val="FFFFFF"/>
                </a:solidFill>
                <a:effectLst>
                  <a:outerShdw dist="63500" dir="3600000" algn="tl" rotWithShape="0">
                    <a:srgbClr val="000000">
                      <a:alpha val="40000"/>
                    </a:srgbClr>
                  </a:outerShdw>
                </a:effectLst>
                <a:latin typeface="Calibri" pitchFamily="2" charset="0"/>
                <a:ea typeface="Arial" pitchFamily="2" charset="0"/>
                <a:cs typeface="Arial" pitchFamily="2" charset="0"/>
              </a:defRPr>
            </a:lvl1pPr>
          </a:lstStyle>
          <a:p>
            <a:pPr/>
          </a:p>
        </p:txBody>
      </p:sp>
      <p:sp>
        <p:nvSpPr>
          <p:cNvPr id="12" name="Rectangle 12"/>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XFQAAayYAACcnAABZKQAAEAAAACYAAAAIAAAA//////////8="/>
              </a:ext>
            </a:extLst>
          </p:cNvSpPr>
          <p:nvPr>
            <p:ph type="ftr" sz="quarter" idx="3"/>
          </p:nvPr>
        </p:nvSpPr>
        <p:spPr>
          <a:xfrm>
            <a:off x="3469005" y="6245225"/>
            <a:ext cx="2895600" cy="476250"/>
          </a:xfrm>
          <a:prstGeom prst="rect">
            <a:avLst/>
          </a:prstGeom>
          <a:noFill/>
          <a:ln>
            <a:noFill/>
          </a:ln>
          <a:effectLst/>
        </p:spPr>
        <p:txBody>
          <a:bodyPr vert="horz" wrap="square" lIns="91440" tIns="45720" rIns="91440" bIns="45720" numCol="1" spcCol="215900" anchor="t">
            <a:prstTxWarp prst="textNoShape">
              <a:avLst/>
            </a:prstTxWarp>
          </a:bodyPr>
          <a:lstStyle>
            <a:lvl1pPr algn="ctr" defTabSz="449580">
              <a:tabLst/>
              <a:defRPr sz="1400">
                <a:solidFill>
                  <a:srgbClr val="FFFFFF"/>
                </a:solidFill>
                <a:effectLst>
                  <a:outerShdw dist="63500" dir="3600000" algn="tl" rotWithShape="0">
                    <a:srgbClr val="000000">
                      <a:alpha val="40000"/>
                    </a:srgbClr>
                  </a:outerShdw>
                </a:effectLst>
                <a:latin typeface="Calibri" pitchFamily="2" charset="0"/>
                <a:ea typeface="Arial" pitchFamily="2" charset="0"/>
                <a:cs typeface="Arial" pitchFamily="2" charset="0"/>
              </a:defRPr>
            </a:lvl1pPr>
          </a:lstStyle>
          <a:p>
            <a:pPr/>
          </a:p>
        </p:txBody>
      </p:sp>
      <p:sp>
        <p:nvSpPr>
          <p:cNvPr id="13" name="Rectangle 13"/>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tKgAAayYAAGA2AABZKQAAEAAAACYAAAAIAAAA//////////8="/>
              </a:ext>
            </a:extLst>
          </p:cNvSpPr>
          <p:nvPr>
            <p:ph type="sldNum" sz="quarter" idx="4"/>
          </p:nvPr>
        </p:nvSpPr>
        <p:spPr>
          <a:xfrm>
            <a:off x="6937375" y="6245225"/>
            <a:ext cx="1901825" cy="476250"/>
          </a:xfrm>
          <a:prstGeom prst="rect">
            <a:avLst/>
          </a:prstGeom>
          <a:noFill/>
          <a:ln>
            <a:noFill/>
          </a:ln>
          <a:effectLst/>
        </p:spPr>
        <p:txBody>
          <a:bodyPr vert="horz" wrap="square" lIns="91440" tIns="45720" rIns="91440" bIns="45720" numCol="1" spcCol="215900" anchor="t">
            <a:prstTxWarp prst="textNoShape">
              <a:avLst/>
            </a:prstTxWarp>
          </a:bodyPr>
          <a:lstStyle>
            <a:lvl1pPr algn="r" defTabSz="449580">
              <a:tabLst/>
              <a:defRPr sz="1400">
                <a:solidFill>
                  <a:srgbClr val="FFFFFF"/>
                </a:solidFill>
                <a:effectLst>
                  <a:outerShdw dist="63500" dir="3600000" algn="tl" rotWithShape="0">
                    <a:srgbClr val="000000">
                      <a:alpha val="40000"/>
                    </a:srgbClr>
                  </a:outerShdw>
                </a:effectLst>
                <a:latin typeface="Calibri" pitchFamily="2" charset="0"/>
                <a:ea typeface="Arial" pitchFamily="2" charset="0"/>
                <a:cs typeface="Arial" pitchFamily="2" charset="0"/>
              </a:defRPr>
            </a:lvl1pPr>
          </a:lstStyle>
          <a:p>
            <a:pPr/>
            <a:fld id="{16ABDF6C-22FB-FE29-B513-D47C915D4381}" type="slidenum">
              <a:t/>
            </a:fld>
          </a:p>
        </p:txBody>
      </p:sp>
    </p:spTree>
  </p:cSld>
  <p:clrMap bg1="lt1" tx1="dk1" bg2="lt2" tx2="dk2" accent1="accent1" accent2="accent2" accent3="accent3" accent4="accent4" accent5="accent5" accent6="accent6" hlink="hlink" folHlink="folHlink"/>
  <p:sldLayoutIdLst>
    <p:sldLayoutId id="2147484107" r:id="rId1"/>
    <p:sldLayoutId id="2147484108" r:id="rId2"/>
    <p:sldLayoutId id="2147484109" r:id="rId3"/>
    <p:sldLayoutId id="2147484110" r:id="rId4"/>
    <p:sldLayoutId id="2147484111" r:id="rId5"/>
    <p:sldLayoutId id="2147484112" r:id="rId6"/>
    <p:sldLayoutId id="2147484113" r:id="rId7"/>
    <p:sldLayoutId id="2147484114" r:id="rId8"/>
    <p:sldLayoutId id="2147484115" r:id="rId9"/>
    <p:sldLayoutId id="2147484116" r:id="rId10"/>
    <p:sldLayoutId id="2147484117" r:id="rId11"/>
  </p:sldLayoutIdLst>
  <p:hf sldNum="0" hdr="0" ftr="0" dt="0"/>
  <p:txStyles>
    <p:titleStyle>
      <a:lvl1pPr marL="0" marR="0" indent="0" algn="l" defTabSz="914400">
        <a:lnSpc>
          <a:spcPct val="100000"/>
        </a:lnSpc>
        <a:spcBef>
          <a:spcPts val="0"/>
        </a:spcBef>
        <a:spcAft>
          <a:spcPts val="0"/>
        </a:spcAft>
        <a:buNone/>
        <a:tabLst/>
        <a:defRPr sz="4400" b="1" i="0" u="none" strike="noStrike" kern="1" spc="0" baseline="0">
          <a:solidFill>
            <a:schemeClr val="tx2"/>
          </a:solidFill>
          <a:effectLst/>
          <a:latin typeface="Arial Black" pitchFamily="2" charset="0"/>
          <a:ea typeface="Arial Black" pitchFamily="2" charset="0"/>
          <a:cs typeface="Arial Black" pitchFamily="2" charset="0"/>
        </a:defRPr>
      </a:lvl1pPr>
      <a:lvl2pPr marL="4572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2pPr>
      <a:lvl3pPr marL="9144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3pPr>
      <a:lvl4pPr marL="13716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4pPr>
      <a:lvl5pPr marL="18288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titleStyle>
    <p:bodyStyle>
      <a:lvl1pPr marL="342900" marR="0" indent="-342900" algn="l" defTabSz="914400">
        <a:lnSpc>
          <a:spcPct val="100000"/>
        </a:lnSpc>
        <a:spcBef>
          <a:spcPts val="0"/>
        </a:spcBef>
        <a:spcAft>
          <a:spcPts val="0"/>
        </a:spcAft>
        <a:buClr>
          <a:schemeClr val="hlink"/>
        </a:buClr>
        <a:buSzTx/>
        <a:buFont typeface="Wingdings" pitchFamily="0" charset="2"/>
        <a:buChar char="§"/>
        <a:tabLst/>
        <a:defRPr sz="3200" b="0" i="0" u="none" strike="noStrike" kern="1" spc="0" baseline="0">
          <a:solidFill>
            <a:schemeClr val="tx1"/>
          </a:solidFill>
          <a:effectLst/>
          <a:latin typeface="Arial" pitchFamily="2" charset="0"/>
          <a:ea typeface="Arial" pitchFamily="2" charset="0"/>
          <a:cs typeface="Arial" pitchFamily="2" charset="0"/>
        </a:defRPr>
      </a:lvl1pPr>
      <a:lvl2pPr marL="742950" marR="0" indent="-285750" algn="l" defTabSz="914400">
        <a:lnSpc>
          <a:spcPct val="100000"/>
        </a:lnSpc>
        <a:spcBef>
          <a:spcPts val="670"/>
        </a:spcBef>
        <a:spcAft>
          <a:spcPts val="0"/>
        </a:spcAft>
        <a:buClr>
          <a:schemeClr val="accent2"/>
        </a:buClr>
        <a:buSzTx/>
        <a:buFont typeface="Wingdings" pitchFamily="0" charset="2"/>
        <a:buChar char="§"/>
        <a:tabLst/>
        <a:defRPr sz="2800" b="0" i="0" u="none" strike="noStrike" kern="1" spc="0" baseline="0">
          <a:solidFill>
            <a:schemeClr val="tx1"/>
          </a:solidFill>
          <a:effectLst/>
          <a:latin typeface="Arial" pitchFamily="2" charset="0"/>
          <a:ea typeface="Arial" pitchFamily="2" charset="0"/>
          <a:cs typeface="Arial" pitchFamily="2" charset="0"/>
        </a:defRPr>
      </a:lvl2pPr>
      <a:lvl3pPr marL="1143000" marR="0" indent="-228600" algn="l" defTabSz="914400">
        <a:lnSpc>
          <a:spcPct val="100000"/>
        </a:lnSpc>
        <a:spcBef>
          <a:spcPts val="575"/>
        </a:spcBef>
        <a:spcAft>
          <a:spcPts val="0"/>
        </a:spcAft>
        <a:buClr>
          <a:schemeClr val="hlink"/>
        </a:buClr>
        <a:buSzTx/>
        <a:buFont typeface="Wingdings" pitchFamily="0" charset="2"/>
        <a:buChar char="§"/>
        <a:tabLst/>
        <a:defRPr sz="2400" b="0" i="0" u="none" strike="noStrike" kern="1" spc="0" baseline="0">
          <a:solidFill>
            <a:schemeClr val="tx1"/>
          </a:solidFill>
          <a:effectLst/>
          <a:latin typeface="Arial" pitchFamily="2" charset="0"/>
          <a:ea typeface="Arial" pitchFamily="2" charset="0"/>
          <a:cs typeface="Arial" pitchFamily="2" charset="0"/>
        </a:defRPr>
      </a:lvl3pPr>
      <a:lvl4pPr marL="1600200" marR="0" indent="-228600" algn="l" defTabSz="914400">
        <a:lnSpc>
          <a:spcPct val="100000"/>
        </a:lnSpc>
        <a:spcBef>
          <a:spcPts val="480"/>
        </a:spcBef>
        <a:spcAft>
          <a:spcPts val="0"/>
        </a:spcAft>
        <a:buClr>
          <a:schemeClr val="accent2"/>
        </a:buClr>
        <a:buSzTx/>
        <a:buFont typeface="Wingdings" pitchFamily="0" charset="2"/>
        <a:buChar char="§"/>
        <a:tabLst/>
        <a:defRPr sz="2000" b="0" i="0" u="none" strike="noStrike" kern="1" spc="0" baseline="0">
          <a:solidFill>
            <a:schemeClr val="tx1"/>
          </a:solidFill>
          <a:effectLst/>
          <a:latin typeface="Arial" pitchFamily="2" charset="0"/>
          <a:ea typeface="Arial" pitchFamily="2" charset="0"/>
          <a:cs typeface="Arial" pitchFamily="2" charset="0"/>
        </a:defRPr>
      </a:lvl4pPr>
      <a:lvl5pPr marL="2057400" marR="0" indent="-228600" algn="l" defTabSz="914400">
        <a:lnSpc>
          <a:spcPct val="100000"/>
        </a:lnSpc>
        <a:spcBef>
          <a:spcPts val="480"/>
        </a:spcBef>
        <a:spcAft>
          <a:spcPts val="0"/>
        </a:spcAft>
        <a:buClr>
          <a:schemeClr val="hlink"/>
        </a:buClr>
        <a:buSzTx/>
        <a:buFont typeface="Wingdings" pitchFamily="0" charset="2"/>
        <a:buChar char="§"/>
        <a:tabLst/>
        <a:defRPr sz="2000" b="0" i="0" u="none" strike="noStrike" kern="1" spc="0" baseline="0">
          <a:solidFill>
            <a:schemeClr val="tx1"/>
          </a:solidFill>
          <a:effectLst/>
          <a:latin typeface="Arial" pitchFamily="2" charset="0"/>
          <a:ea typeface="Arial" pitchFamily="2" charset="0"/>
          <a:cs typeface="Arial"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bodyStyle>
    <p:otherStyle>
      <a:lvl1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1pPr>
      <a:lvl2pPr marL="4572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2pPr>
      <a:lvl3pPr marL="9144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3pPr>
      <a:lvl4pPr marL="13716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4pPr>
      <a:lvl5pPr marL="18288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otherStyle>
  </p:txStyles>
</p:sldMaster>
</file>

<file path=ppt/slideMasters/slideMaster4.xml><?xml version="1.0" encoding="utf-8"?>
<p:sldMaster xmlns:p="http://schemas.openxmlformats.org/presentationml/2006/main" xmlns:p14="http://schemas.microsoft.com/office/powerpoint/2010/main" xmlns:r="http://schemas.openxmlformats.org/officeDocument/2006/relationships" xmlns:a="http://schemas.openxmlformats.org/drawingml/2006/main">
  <p:cSld name="2_Vorschlag">
    <p:bg>
      <p:bgPr>
        <a:solidFill>
          <a:schemeClr val="bg1"/>
        </a:solidFill>
        <a:effectLst/>
      </p:bgPr>
    </p:bg>
    <p:spTree>
      <p:nvGrpSpPr>
        <p:cNvPr id="1" name=""/>
        <p:cNvGrpSpPr/>
        <p:nvPr/>
      </p:nvGrpSpPr>
      <p:grpSpPr>
        <a:xfrm>
          <a:off x="0" y="0"/>
          <a:ext cx="0" cy="0"/>
          <a:chOff x="0" y="0"/>
          <a:chExt cx="0" cy="0"/>
        </a:xfrm>
      </p:grpSpPr>
      <p:grpSp>
        <p:nvGrpSpPr>
          <p:cNvPr id="2" name="Group 2"/>
          <p:cNvGrpSpPr>
            <a:extLst>
              <a:ext uri="smNativeData">
                <pr:smNativeData xmlns:pr="smNativeData" val="SMDATA_7_gYnAVRMAAAAlAAAAAQAAAA8BAAAAkAAAAEgAAACQAAAASAAAAAAAAAAAAAAAAAAAABcAAAAUAAAAAAAAAAAAAAD/fwAA/38AAAAAAAAJAAAABAAAAAAAAAAMAAAAEAAAAAAAAAAAAAAAAAAAAAAAAAAfAAAAVAAAAAAAAAAAAAAAAAAAAAAAAAAAAAAAAAAAAAAAAAAAAAAAAAAAAAAAAAAAAAAAAAAAAAAAAAAAAAAAAAAAAAAAAAAAAAAAAAAAAAAAAAAAAAAAAAAAACEAAAAYAAAAFAAAAAAAAAAAAAAAaBAAADAqAAAQAAAAJgAAAAgAAAD/////AAAAAA=="/>
              </a:ext>
            </a:extLst>
          </p:cNvGrpSpPr>
          <p:nvPr/>
        </p:nvGrpSpPr>
        <p:grpSpPr>
          <a:xfrm>
            <a:off x="0" y="0"/>
            <a:ext cx="2667000" cy="6858000"/>
            <a:chOff x="0" y="0"/>
            <a:chExt cx="2667000" cy="6858000"/>
          </a:xfrm>
        </p:grpSpPr>
        <p:sp>
          <p:nvSpPr>
            <p:cNvPr id="4" name="Rectangle 3"/>
            <p:cNvSpPr>
              <a:extLst>
                <a:ext uri="smNativeData">
                  <pr:smNativeData xmlns:pr="smNativeData" val="SMDATA_13_gYnAVRMAAAAlAAAAZAAAAA0AAAAAkAAAAEgAAACQAAAASAAAAAAAAAABAAAAAAAAAAEAAABQAAAAAAAAAAAA4D8AAAAAAADgPwAAAAAAAOA/AAAAAAAA4D8AAAAAAADgPwAAAAAAAOA/AAAAAAAA4D8AAAAAAADgPwAAAAAAAOA/AAAAAAAA4D8CAAAAjAAAAAEAAAADAAAAdHR0AP///wgAAAAAAAAAAAAAAAAAAAAAAAAAAAAAAAAAAAAAeAAAAAEAAABAAAAAZAAAAAAAAAC0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PwBAAAMAAAAEAAAAAAAAAAAAAAAAAAAAAAAAAAeAAAAaAAAAAAAAAAAAAAAAAAAAAAAAAAAAAAAECcAABAnAAAAAAAAAAAAAAAAAAAAAAAAAAAAAAAAAAAAAAAAAAAAABQAAAAAAAAAwMD/AAAAAABkAAAAMgAAAAAAAABkAAAAAAAAAH9/fwAKAAAAHwAAAFQAAAB0dHQA////AQAAAAAAAAAAAAAAAAAAAAAAAAAAAAAAAAAAAAAAAAAAAAAAAn9/fwBmAGYDzMzMAMDA/wB/f38AAAAAAAAAAAAAAAAAAAAAAAAAAAAhAAAAGAAAABQAAAAwDAAAAAAAAGgQAAAwKgAAACAAACYAAAAIAAAA//////////8="/>
                </a:ext>
              </a:extLst>
            </p:cNvSpPr>
            <p:nvPr/>
          </p:nvSpPr>
          <p:spPr>
            <a:xfrm>
              <a:off x="1981200" y="0"/>
              <a:ext cx="685800" cy="6858000"/>
            </a:xfrm>
            <a:prstGeom prst="rect">
              <a:avLst/>
            </a:prstGeom>
            <a:gradFill flip="none" rotWithShape="0">
              <a:gsLst>
                <a:gs pos="0">
                  <a:srgbClr val="747474"/>
                </a:gs>
                <a:gs pos="100000">
                  <a:schemeClr val="bg1"/>
                </a:gs>
              </a:gsLst>
              <a:lin ang="10800000" scaled="0"/>
              <a:tileRect/>
            </a:gradFill>
            <a:ln>
              <a:noFill/>
            </a:ln>
            <a:effectLst/>
          </p:spPr>
          <p:txBody>
            <a:bodyPr vert="horz" wrap="none" lIns="91440" tIns="45720" rIns="91440" bIns="45720" numCol="1" spcCol="215900" anchor="ctr"/>
            <a:lstStyle/>
            <a:p>
              <a:pPr algn="ctr">
                <a:spcBef>
                  <a:spcPts val="0"/>
                </a:spcBef>
                <a:defRPr>
                  <a:solidFill>
                    <a:srgbClr val="000000"/>
                  </a:solidFill>
                </a:defRPr>
              </a:pPr>
            </a:p>
          </p:txBody>
        </p:sp>
        <p:pic>
          <p:nvPicPr>
            <p:cNvPr id="3" name="Picture 4" descr="slidemaster_med3"/>
            <p:cNvPicPr>
              <a:picLocks noChangeAspect="1"/>
              <a:extLst>
                <a:ext uri="smNativeData">
                  <pr:smNativeData xmlns:pr="smNativeData" val="SMDATA_15_gYnAVRMAAAAlAAAAEQAAAC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AcAAAA4AAAAAAAAAAAAAAAAAAAA////AAAAAAAAAAAAAAAAAAAAAAAAAAAAAAAAAAAAAABkAAAAZAAAAAAAAAAjAAAABAAAAGQAAAAXAAAAFAAAAAAAAAAAAAAA/38AAP9/AAAAAAAACQAAAAQAAADxbVsPDAAAABAAAAAAAAAAAAAAAAAAAAAAAAAAHgAAAGgAAAAAAAAAAAAAAAAAAAAAAAAAAAAAABAnAAAQJwAAAAAAAAAAAAAAAAAAAAAAAAAAAAAAAAAAAAAAAAAAAAAUAAAAAAAAAMDA/wAAAAAAZAAAADIAAAAAAAAAZAAAAAAAAAB/f38ACgAAAB8AAABUAAAAxYv5Bf///wEAAAAAAAAAAAAAAAAAAAAAAAAAAAAAAAAAAAAAAAAAAAAAAAJ/f38AZgBmA8zMzADAwP8Af39/AAAAAAAAAAAAAAAAAP///wAAAAAAIQAAABgAAAAUAAAAAAAAAAAAAAAqDQAAMCoAAAAAAAAmAAAACAAAAP//////////"/>
                </a:ext>
              </a:extLst>
            </p:cNvPicPr>
            <p:nvPr/>
          </p:nvPicPr>
          <p:blipFill>
            <a:blip r:embed="rId1"/>
            <a:stretch>
              <a:fillRect/>
            </a:stretch>
          </p:blipFill>
          <p:spPr>
            <a:xfrm>
              <a:off x="0" y="0"/>
              <a:ext cx="2139950" cy="6858000"/>
            </a:xfrm>
            <a:prstGeom prst="rect">
              <a:avLst/>
            </a:prstGeom>
            <a:noFill/>
            <a:ln>
              <a:noFill/>
            </a:ln>
            <a:effectLst/>
          </p:spPr>
        </p:pic>
      </p:grpSp>
      <p:sp>
        <p:nvSpPr>
          <p:cNvPr id="5" name="Rectangle 5"/>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ADwAAaAEAAGA2AADoCAAAEAAAACYAAAAIAAAA//////////8="/>
              </a:ext>
            </a:extLst>
          </p:cNvSpPr>
          <p:nvPr>
            <p:ph type="title"/>
          </p:nvPr>
        </p:nvSpPr>
        <p:spPr>
          <a:xfrm>
            <a:off x="2438400" y="228600"/>
            <a:ext cx="6400800" cy="1219200"/>
          </a:xfrm>
          <a:prstGeom prst="rect">
            <a:avLst/>
          </a:prstGeom>
          <a:noFill/>
          <a:ln>
            <a:noFill/>
          </a:ln>
          <a:effectLst/>
        </p:spPr>
        <p:txBody>
          <a:bodyPr vert="horz" wrap="square" lIns="91440" tIns="45720" rIns="91440" bIns="45720" numCol="1" spcCol="215900" anchor="ctr">
            <a:prstTxWarp prst="textNoShape">
              <a:avLst/>
            </a:prstTxWarp>
          </a:bodyPr>
          <a:lstStyle/>
          <a:p>
            <a:pPr/>
            <a:r>
              <a:t>Titelmasterformat durch Klicken bearbeiten</a:t>
            </a:r>
          </a:p>
        </p:txBody>
      </p:sp>
      <p:sp>
        <p:nvSpPr>
          <p:cNvPr id="6" name="Rectangle 6"/>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EAAQ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ADwAA2AkAAGA2AACAJQAAEAAAACYAAAAIAAAA//////////8="/>
              </a:ext>
            </a:extLst>
          </p:cNvSpPr>
          <p:nvPr>
            <p:ph type="body" idx="1"/>
          </p:nvPr>
        </p:nvSpPr>
        <p:spPr>
          <a:xfrm>
            <a:off x="2438400" y="1600200"/>
            <a:ext cx="6400800" cy="4495800"/>
          </a:xfrm>
          <a:prstGeom prst="rect">
            <a:avLst/>
          </a:prstGeom>
          <a:noFill/>
          <a:ln>
            <a:noFill/>
          </a:ln>
          <a:effectLst/>
        </p:spPr>
        <p:txBody>
          <a:bodyPr vert="horz" wrap="square" lIns="91440" tIns="45720" rIns="91440" bIns="45720" numCol="1" spcCol="215900" anchor="t">
            <a:prstTxWarp prst="textNoShape">
              <a:avLst/>
            </a:prstTxWarp>
          </a:bodyPr>
          <a:lstStyle/>
          <a:p>
            <a:pPr/>
            <a:r>
              <a:t>Textmasterformate durch Klicken bearbeiten</a:t>
            </a:r>
          </a:p>
          <a:p>
            <a:pPr lvl="1"/>
            <a:r>
              <a:t>Zweite Ebene</a:t>
            </a:r>
          </a:p>
          <a:p>
            <a:pPr lvl="2"/>
            <a:r>
              <a:t>Dritte Ebene</a:t>
            </a:r>
          </a:p>
          <a:p>
            <a:pPr lvl="3"/>
            <a:r>
              <a:t>Vierte Ebene</a:t>
            </a:r>
          </a:p>
          <a:p>
            <a:pPr lvl="4"/>
            <a:r>
              <a:t>Fünfte Ebene</a:t>
            </a:r>
          </a:p>
        </p:txBody>
      </p:sp>
      <p:sp>
        <p:nvSpPr>
          <p:cNvPr id="7" name="Rectangle 7"/>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JF5jK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wAAAAcCYAAKMMAABAKQAAEAAAACYAAAAIAAAA//////////8="/>
              </a:ext>
            </a:extLst>
          </p:cNvSpPr>
          <p:nvPr>
            <p:ph type="dt" sz="half" idx="2"/>
          </p:nvPr>
        </p:nvSpPr>
        <p:spPr>
          <a:xfrm>
            <a:off x="152400" y="6248400"/>
            <a:ext cx="1901825" cy="457200"/>
          </a:xfrm>
          <a:prstGeom prst="rect">
            <a:avLst/>
          </a:prstGeom>
          <a:noFill/>
          <a:ln>
            <a:noFill/>
          </a:ln>
          <a:effectLst/>
        </p:spPr>
        <p:txBody>
          <a:bodyPr vert="horz" wrap="square" lIns="91440" tIns="45720" rIns="91440" bIns="45720" numCol="1" spcCol="215900" anchor="t">
            <a:prstTxWarp prst="textNoShape">
              <a:avLst/>
            </a:prstTxWarp>
          </a:bodyPr>
          <a:lstStyle>
            <a:lvl1pPr defTabSz="449580">
              <a:tabLst/>
              <a:defRPr sz="1000">
                <a:solidFill>
                  <a:srgbClr val="000000"/>
                </a:solidFill>
                <a:effectLst>
                  <a:outerShdw dist="63500" dir="3600000" algn="tl" rotWithShape="0">
                    <a:srgbClr val="000000">
                      <a:alpha val="40000"/>
                    </a:srgbClr>
                  </a:outerShdw>
                </a:effectLst>
                <a:latin typeface="Calibri" pitchFamily="2" charset="0"/>
                <a:ea typeface="Arial" pitchFamily="2" charset="0"/>
                <a:cs typeface="Arial" pitchFamily="2" charset="0"/>
              </a:defRPr>
            </a:lvl1pPr>
          </a:lstStyle>
          <a:p>
            <a:pPr/>
          </a:p>
        </p:txBody>
      </p:sp>
      <p:sp>
        <p:nvSpPr>
          <p:cNvPr id="8" name="Rectangle 8"/>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DjvvHk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cCYAAAglAABAKQAAEAAAACYAAAAIAAAA//////////8="/>
              </a:ext>
            </a:extLst>
          </p:cNvSpPr>
          <p:nvPr>
            <p:ph type="ftr" sz="quarter" idx="3"/>
          </p:nvPr>
        </p:nvSpPr>
        <p:spPr>
          <a:xfrm>
            <a:off x="3124200" y="6248400"/>
            <a:ext cx="2895600" cy="457200"/>
          </a:xfrm>
          <a:prstGeom prst="rect">
            <a:avLst/>
          </a:prstGeom>
          <a:noFill/>
          <a:ln>
            <a:noFill/>
          </a:ln>
          <a:effectLst/>
        </p:spPr>
        <p:txBody>
          <a:bodyPr vert="horz" wrap="square" lIns="91440" tIns="45720" rIns="91440" bIns="45720" numCol="1" spcCol="215900" anchor="t">
            <a:prstTxWarp prst="textNoShape">
              <a:avLst/>
            </a:prstTxWarp>
          </a:bodyPr>
          <a:lstStyle>
            <a:lvl1pPr algn="ctr" defTabSz="449580">
              <a:tabLst/>
              <a:defRPr sz="1000">
                <a:solidFill>
                  <a:srgbClr val="000000"/>
                </a:solidFill>
                <a:effectLst>
                  <a:outerShdw dist="63500" dir="3600000" algn="tl" rotWithShape="0">
                    <a:srgbClr val="000000">
                      <a:alpha val="40000"/>
                    </a:srgbClr>
                  </a:outerShdw>
                </a:effectLst>
                <a:latin typeface="Calibri" pitchFamily="2" charset="0"/>
                <a:ea typeface="Arial" pitchFamily="2" charset="0"/>
                <a:cs typeface="Arial" pitchFamily="2" charset="0"/>
              </a:defRPr>
            </a:lvl1pPr>
          </a:lstStyle>
          <a:p>
            <a:pPr/>
          </a:p>
        </p:txBody>
      </p:sp>
      <p:sp>
        <p:nvSpPr>
          <p:cNvPr id="9" name="Rectangle 9"/>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Lbo8xE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oKgAAcCYAAGA2AABAKQAAEAAAACYAAAAIAAAA//////////8="/>
              </a:ext>
            </a:extLst>
          </p:cNvSpPr>
          <p:nvPr>
            <p:ph type="sldNum" sz="quarter" idx="4"/>
          </p:nvPr>
        </p:nvSpPr>
        <p:spPr>
          <a:xfrm>
            <a:off x="6934200" y="6248400"/>
            <a:ext cx="1905000" cy="457200"/>
          </a:xfrm>
          <a:prstGeom prst="rect">
            <a:avLst/>
          </a:prstGeom>
          <a:noFill/>
          <a:ln>
            <a:noFill/>
          </a:ln>
          <a:effectLst/>
        </p:spPr>
        <p:txBody>
          <a:bodyPr vert="horz" wrap="square" lIns="91440" tIns="45720" rIns="91440" bIns="45720" numCol="1" spcCol="215900" anchor="t">
            <a:prstTxWarp prst="textNoShape">
              <a:avLst/>
            </a:prstTxWarp>
          </a:bodyPr>
          <a:lstStyle>
            <a:lvl1pPr algn="r" defTabSz="449580">
              <a:tabLst/>
              <a:defRPr sz="1000">
                <a:solidFill>
                  <a:srgbClr val="000000"/>
                </a:solidFill>
                <a:effectLst>
                  <a:outerShdw dist="63500" dir="3600000" algn="tl" rotWithShape="0">
                    <a:srgbClr val="000000">
                      <a:alpha val="40000"/>
                    </a:srgbClr>
                  </a:outerShdw>
                </a:effectLst>
                <a:latin typeface="Calibri" pitchFamily="2" charset="0"/>
                <a:ea typeface="Arial" pitchFamily="2" charset="0"/>
                <a:cs typeface="Arial" pitchFamily="2" charset="0"/>
              </a:defRPr>
            </a:lvl1pPr>
          </a:lstStyle>
          <a:p>
            <a:pPr/>
            <a:fld id="{16ABCCF8-B6FB-FE3A-B513-406F825D4315}" type="slidenum">
              <a:t/>
            </a:fld>
          </a:p>
        </p:txBody>
      </p:sp>
    </p:spTree>
  </p:cSld>
  <p:clrMap bg1="lt1" tx1="dk1" bg2="lt2" tx2="dk2" accent1="accent1" accent2="accent2" accent3="accent3" accent4="accent4" accent5="accent5" accent6="accent6" hlink="hlink" folHlink="folHlink"/>
  <p:sldLayoutIdLst>
    <p:sldLayoutId id="2147483766" r:id="rId2"/>
    <p:sldLayoutId id="2147483767" r:id="rId3"/>
    <p:sldLayoutId id="2147483768" r:id="rId4"/>
    <p:sldLayoutId id="2147483769" r:id="rId5"/>
    <p:sldLayoutId id="2147483770" r:id="rId6"/>
    <p:sldLayoutId id="2147483771" r:id="rId7"/>
    <p:sldLayoutId id="2147483772" r:id="rId8"/>
    <p:sldLayoutId id="2147483773" r:id="rId9"/>
    <p:sldLayoutId id="2147483774" r:id="rId10"/>
    <p:sldLayoutId id="2147483775" r:id="rId11"/>
    <p:sldLayoutId id="2147483776" r:id="rId12"/>
  </p:sldLayoutIdLst>
  <p:hf sldNum="0" hdr="0" ftr="0" dt="0"/>
  <p:txStyles>
    <p:titleStyle>
      <a:lvl1pPr marL="0" marR="0" indent="0" algn="l" defTabSz="914400">
        <a:lnSpc>
          <a:spcPct val="100000"/>
        </a:lnSpc>
        <a:spcBef>
          <a:spcPts val="0"/>
        </a:spcBef>
        <a:spcAft>
          <a:spcPts val="0"/>
        </a:spcAft>
        <a:buNone/>
        <a:tabLst/>
        <a:defRPr sz="3600" b="0" i="0" u="none" strike="noStrike" kern="1" spc="0" baseline="0">
          <a:solidFill>
            <a:schemeClr val="tx2"/>
          </a:solidFill>
          <a:effectLst/>
          <a:latin typeface="Arial" pitchFamily="2" charset="0"/>
          <a:ea typeface="Arial" pitchFamily="2" charset="0"/>
          <a:cs typeface="Arial" pitchFamily="2" charset="0"/>
        </a:defRPr>
      </a:lvl1pPr>
      <a:lvl2pPr marL="4572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2pPr>
      <a:lvl3pPr marL="9144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3pPr>
      <a:lvl4pPr marL="13716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4pPr>
      <a:lvl5pPr marL="18288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titleStyle>
    <p:bodyStyle>
      <a:lvl1pPr marL="342900" marR="0" indent="-342900" algn="l" defTabSz="914400">
        <a:lnSpc>
          <a:spcPct val="100000"/>
        </a:lnSpc>
        <a:spcBef>
          <a:spcPts val="0"/>
        </a:spcBef>
        <a:spcAft>
          <a:spcPts val="0"/>
        </a:spcAft>
        <a:buClr>
          <a:schemeClr val="hlink"/>
        </a:buClr>
        <a:buSzPts val="2240"/>
        <a:buFont typeface="Wingdings" pitchFamily="0" charset="2"/>
        <a:buChar char="n"/>
        <a:tabLst/>
        <a:defRPr sz="3200" b="0" i="0" u="none" strike="noStrike" kern="1" spc="0" baseline="0">
          <a:solidFill>
            <a:schemeClr val="tx1"/>
          </a:solidFill>
          <a:effectLst/>
          <a:latin typeface="Arial" pitchFamily="2" charset="0"/>
          <a:ea typeface="Arial" pitchFamily="2" charset="0"/>
          <a:cs typeface="Arial" pitchFamily="2" charset="0"/>
        </a:defRPr>
      </a:lvl1pPr>
      <a:lvl2pPr marL="742950" marR="0" indent="-285750" algn="l" defTabSz="914400">
        <a:lnSpc>
          <a:spcPct val="100000"/>
        </a:lnSpc>
        <a:spcBef>
          <a:spcPts val="670"/>
        </a:spcBef>
        <a:spcAft>
          <a:spcPts val="0"/>
        </a:spcAft>
        <a:buClr>
          <a:schemeClr val="folHlink"/>
        </a:buClr>
        <a:buSzPts val="1960"/>
        <a:buFont typeface="Wingdings" pitchFamily="0" charset="2"/>
        <a:buChar char="l"/>
        <a:tabLst/>
        <a:defRPr sz="2800" b="0" i="0" u="none" strike="noStrike" kern="1" spc="0" baseline="0">
          <a:solidFill>
            <a:schemeClr val="tx1"/>
          </a:solidFill>
          <a:effectLst/>
          <a:latin typeface="Arial" pitchFamily="2" charset="0"/>
          <a:ea typeface="Arial" pitchFamily="2" charset="0"/>
          <a:cs typeface="Arial" pitchFamily="2" charset="0"/>
        </a:defRPr>
      </a:lvl2pPr>
      <a:lvl3pPr marL="1143000" marR="0" indent="-228600" algn="l" defTabSz="914400">
        <a:lnSpc>
          <a:spcPct val="100000"/>
        </a:lnSpc>
        <a:spcBef>
          <a:spcPts val="575"/>
        </a:spcBef>
        <a:spcAft>
          <a:spcPts val="0"/>
        </a:spcAft>
        <a:buClr>
          <a:schemeClr val="hlink"/>
        </a:buClr>
        <a:buSzPts val="1680"/>
        <a:buFont typeface="Wingdings" pitchFamily="0" charset="2"/>
        <a:buChar char="n"/>
        <a:tabLst/>
        <a:defRPr sz="2400" b="0" i="0" u="none" strike="noStrike" kern="1" spc="0" baseline="0">
          <a:solidFill>
            <a:schemeClr val="tx1"/>
          </a:solidFill>
          <a:effectLst/>
          <a:latin typeface="Arial" pitchFamily="2" charset="0"/>
          <a:ea typeface="Arial" pitchFamily="2" charset="0"/>
          <a:cs typeface="Arial" pitchFamily="2" charset="0"/>
        </a:defRPr>
      </a:lvl3pPr>
      <a:lvl4pPr marL="1600200" marR="0" indent="-228600" algn="l" defTabSz="914400">
        <a:lnSpc>
          <a:spcPct val="100000"/>
        </a:lnSpc>
        <a:spcBef>
          <a:spcPts val="480"/>
        </a:spcBef>
        <a:spcAft>
          <a:spcPts val="0"/>
        </a:spcAft>
        <a:buClr>
          <a:schemeClr val="folHlink"/>
        </a:buClr>
        <a:buSzPts val="1400"/>
        <a:buFont typeface="Wingdings" pitchFamily="0" charset="2"/>
        <a:buChar char="l"/>
        <a:tabLst/>
        <a:defRPr sz="2000" b="0" i="0" u="none" strike="noStrike" kern="1" spc="0" baseline="0">
          <a:solidFill>
            <a:schemeClr val="tx1"/>
          </a:solidFill>
          <a:effectLst/>
          <a:latin typeface="Arial" pitchFamily="2" charset="0"/>
          <a:ea typeface="Arial" pitchFamily="2" charset="0"/>
          <a:cs typeface="Arial" pitchFamily="2" charset="0"/>
        </a:defRPr>
      </a:lvl4pPr>
      <a:lvl5pPr marL="2057400" marR="0" indent="-228600" algn="l" defTabSz="914400">
        <a:lnSpc>
          <a:spcPct val="100000"/>
        </a:lnSpc>
        <a:spcBef>
          <a:spcPts val="480"/>
        </a:spcBef>
        <a:spcAft>
          <a:spcPts val="0"/>
        </a:spcAft>
        <a:buClr>
          <a:schemeClr val="hlink"/>
        </a:buClr>
        <a:buSzPts val="1400"/>
        <a:buFont typeface="Wingdings" pitchFamily="0" charset="2"/>
        <a:buChar char="n"/>
        <a:tabLst/>
        <a:defRPr sz="2000" b="0" i="0" u="none" strike="noStrike" kern="1" spc="0" baseline="0">
          <a:solidFill>
            <a:schemeClr val="tx1"/>
          </a:solidFill>
          <a:effectLst/>
          <a:latin typeface="Arial" pitchFamily="2" charset="0"/>
          <a:ea typeface="Arial" pitchFamily="2" charset="0"/>
          <a:cs typeface="Arial"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bodyStyle>
    <p:otherStyle>
      <a:lvl1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1pPr>
      <a:lvl2pPr marL="4572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2pPr>
      <a:lvl3pPr marL="9144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3pPr>
      <a:lvl4pPr marL="13716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4pPr>
      <a:lvl5pPr marL="18288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otherStyle>
  </p:txStyles>
</p:sldMaster>
</file>

<file path=ppt/slideMasters/slideMaster5.xml><?xml version="1.0" encoding="utf-8"?>
<p:sldMaster xmlns:p="http://schemas.openxmlformats.org/presentationml/2006/main" xmlns:p14="http://schemas.microsoft.com/office/powerpoint/2010/main" xmlns:r="http://schemas.openxmlformats.org/officeDocument/2006/relationships" xmlns:a="http://schemas.openxmlformats.org/drawingml/2006/main">
  <p:cSld name="3_Vorschlag">
    <p:bg>
      <p:bgPr>
        <a:solidFill>
          <a:schemeClr val="bg1"/>
        </a:solidFill>
        <a:effectLst/>
      </p:bgPr>
    </p:bg>
    <p:spTree>
      <p:nvGrpSpPr>
        <p:cNvPr id="1" name=""/>
        <p:cNvGrpSpPr/>
        <p:nvPr/>
      </p:nvGrpSpPr>
      <p:grpSpPr>
        <a:xfrm>
          <a:off x="0" y="0"/>
          <a:ext cx="0" cy="0"/>
          <a:chOff x="0" y="0"/>
          <a:chExt cx="0" cy="0"/>
        </a:xfrm>
      </p:grpSpPr>
      <p:grpSp>
        <p:nvGrpSpPr>
          <p:cNvPr id="2" name="Group 2"/>
          <p:cNvGrpSpPr>
            <a:extLst>
              <a:ext uri="smNativeData">
                <pr:smNativeData xmlns:pr="smNativeData" val="SMDATA_7_gYnAVRMAAAAlAAAAAQAAAA8BAAAAkAAAAEgAAACQAAAASAAAAAAAAAAAAAAAAAAAABcAAAAUAAAAAAAAAAAAAAD/fwAA/38AAAAAAAAJAAAABAAAAAAAAAAMAAAAEAAAAAAAAAAAAAAAAAAAAAAAAAAfAAAAVAAAAAAAAAAAAAAAAAAAAAAAAAAAAAAAAAAAAAAAAAAAAAAAAAAAAAAAAAAAAAAAAAAAAAAAAAAAAAAAAAAAAAAAAAAAAAAAAAAAAAAAAAAAAAAAAAAAACEAAAAYAAAAFAAAAAAAAAAAAAAAaBAAADAqAAAQAAAAJgAAAAgAAAD/////AAAAAA=="/>
              </a:ext>
            </a:extLst>
          </p:cNvGrpSpPr>
          <p:nvPr/>
        </p:nvGrpSpPr>
        <p:grpSpPr>
          <a:xfrm>
            <a:off x="0" y="0"/>
            <a:ext cx="2667000" cy="6858000"/>
            <a:chOff x="0" y="0"/>
            <a:chExt cx="2667000" cy="6858000"/>
          </a:xfrm>
        </p:grpSpPr>
        <p:sp>
          <p:nvSpPr>
            <p:cNvPr id="4" name="Rectangle 3"/>
            <p:cNvSpPr>
              <a:extLst>
                <a:ext uri="smNativeData">
                  <pr:smNativeData xmlns:pr="smNativeData" val="SMDATA_13_gYnAVRMAAAAlAAAAZAAAAA0AAAAAkAAAAEgAAACQAAAASAAAAAAAAAABAAAAAAAAAAEAAABQAAAAAAAAAAAA4D8AAAAAAADgPwAAAAAAAOA/AAAAAAAA4D8AAAAAAADgPwAAAAAAAOA/AAAAAAAA4D8AAAAAAADgPwAAAAAAAOA/AAAAAAAA4D8CAAAAjAAAAAEAAAADAAAAdHR0AP///wgAAAAAAAAAAAAAAAAAAAAAAAAAAAAAAAAAAAAAeAAAAAEAAABAAAAAZAAAAAAAAAC0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MB64RsMAAAAEAAAAAAAAAAAAAAAAAAAAAAAAAAeAAAAaAAAAAAAAAAAAAAAAAAAAAAAAAAAAAAAECcAABAnAAAAAAAAAAAAAAAAAAAAAAAAAAAAAAAAAAAAAAAAAAAAABQAAAAAAAAAwMD/AAAAAABkAAAAMgAAAAAAAABkAAAAAAAAAH9/fwAKAAAAHwAAAFQAAAB0dHQA////AQAAAAAAAAAAAAAAAAAAAAAAAAAAAAAAAAAAAAAAAAAAAAAAAn9/fwBmAGYDzMzMAMDA/wB/f38AAAAAAAAAAAAAAAAAAAAAAAAAAAAhAAAAGAAAABQAAAAwDAAAAAAAAGgQAAAwKgAAACAAACYAAAAIAAAA//////////8="/>
                </a:ext>
              </a:extLst>
            </p:cNvSpPr>
            <p:nvPr/>
          </p:nvSpPr>
          <p:spPr>
            <a:xfrm>
              <a:off x="1981200" y="0"/>
              <a:ext cx="685800" cy="6858000"/>
            </a:xfrm>
            <a:prstGeom prst="rect">
              <a:avLst/>
            </a:prstGeom>
            <a:gradFill flip="none" rotWithShape="0">
              <a:gsLst>
                <a:gs pos="0">
                  <a:srgbClr val="747474"/>
                </a:gs>
                <a:gs pos="100000">
                  <a:schemeClr val="bg1"/>
                </a:gs>
              </a:gsLst>
              <a:lin ang="10800000" scaled="0"/>
              <a:tileRect/>
            </a:gradFill>
            <a:ln>
              <a:noFill/>
            </a:ln>
            <a:effectLst/>
          </p:spPr>
          <p:txBody>
            <a:bodyPr vert="horz" wrap="none" lIns="91440" tIns="45720" rIns="91440" bIns="45720" numCol="1" spcCol="215900" anchor="ctr"/>
            <a:lstStyle/>
            <a:p>
              <a:pPr algn="ctr">
                <a:spcBef>
                  <a:spcPts val="0"/>
                </a:spcBef>
                <a:defRPr>
                  <a:solidFill>
                    <a:srgbClr val="000000"/>
                  </a:solidFill>
                </a:defRPr>
              </a:pPr>
            </a:p>
          </p:txBody>
        </p:sp>
        <p:pic>
          <p:nvPicPr>
            <p:cNvPr id="3" name="Picture 4" descr="slidemaster_med3"/>
            <p:cNvPicPr>
              <a:picLocks noChangeAspect="1"/>
              <a:extLst>
                <a:ext uri="smNativeData">
                  <pr:smNativeData xmlns:pr="smNativeData" val="SMDATA_15_gYnAVRMAAAAlAAAAEQAAAC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AcAAAA4AAAAAAAAAAAAAAAAAAAA////AAAAAAAAAAAAAAAAAAAAAAAAAAAAAAAAAAAAAABkAAAAZAAAAAAAAAAjAAAABAAAAGQAAAAXAAAAFAAAAAAAAAAAAAAA/38AAP9/AAAAAAAACQAAAAQAAAAAAAAADAAAABAAAAAAAAAAAAAAAAAAAAAAAAAAHgAAAGgAAAAAAAAAAAAAAAAAAAAAAAAAAAAAABAnAAAQJwAAAAAAAAAAAAAAAAAAAAAAAAAAAAAAAAAAAAAAAAAAAAAUAAAAAAAAAMDA/wAAAAAAZAAAADIAAAAAAAAAZAAAAAAAAAB/f38ACgAAAB8AAABUAAAAxYv5Bf///wEAAAAAAAAAAAAAAAAAAAAAAAAAAAAAAAAAAAAAAAAAAAAAAAJ/f38AZgBmA8zMzADAwP8Af39/AAAAAAAAAAAAAAAAAP///wAAAAAAIQAAABgAAAAUAAAAAAAAAAAAAAAqDQAAMCoAAAAAAAAmAAAACAAAAP//////////"/>
                </a:ext>
              </a:extLst>
            </p:cNvPicPr>
            <p:nvPr/>
          </p:nvPicPr>
          <p:blipFill>
            <a:blip r:embed="rId1"/>
            <a:stretch>
              <a:fillRect/>
            </a:stretch>
          </p:blipFill>
          <p:spPr>
            <a:xfrm>
              <a:off x="0" y="0"/>
              <a:ext cx="2139950" cy="6858000"/>
            </a:xfrm>
            <a:prstGeom prst="rect">
              <a:avLst/>
            </a:prstGeom>
            <a:noFill/>
            <a:ln>
              <a:noFill/>
            </a:ln>
            <a:effectLst/>
          </p:spPr>
        </p:pic>
      </p:grpSp>
      <p:sp>
        <p:nvSpPr>
          <p:cNvPr id="5" name="Rectangle 5"/>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EKf4lY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ADwAAaAEAAGA2AADoCAAAEAAAACYAAAAIAAAA//////////8="/>
              </a:ext>
            </a:extLst>
          </p:cNvSpPr>
          <p:nvPr>
            <p:ph type="title"/>
          </p:nvPr>
        </p:nvSpPr>
        <p:spPr>
          <a:xfrm>
            <a:off x="2438400" y="228600"/>
            <a:ext cx="6400800" cy="1219200"/>
          </a:xfrm>
          <a:prstGeom prst="rect">
            <a:avLst/>
          </a:prstGeom>
          <a:noFill/>
          <a:ln>
            <a:noFill/>
          </a:ln>
          <a:effectLst/>
        </p:spPr>
        <p:txBody>
          <a:bodyPr vert="horz" wrap="square" lIns="91440" tIns="45720" rIns="91440" bIns="45720" numCol="1" spcCol="215900" anchor="ctr">
            <a:prstTxWarp prst="textNoShape">
              <a:avLst/>
            </a:prstTxWarp>
          </a:bodyPr>
          <a:lstStyle/>
          <a:p>
            <a:pPr/>
            <a:r>
              <a:t>Titelmasterformat durch Klicken bearbeiten</a:t>
            </a:r>
          </a:p>
        </p:txBody>
      </p:sp>
      <p:sp>
        <p:nvSpPr>
          <p:cNvPr id="6" name="Rectangle 6"/>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ADwAA2AkAAGA2AACAJQAAEAAAACYAAAAIAAAA//////////8="/>
              </a:ext>
            </a:extLst>
          </p:cNvSpPr>
          <p:nvPr>
            <p:ph type="body" idx="1"/>
          </p:nvPr>
        </p:nvSpPr>
        <p:spPr>
          <a:xfrm>
            <a:off x="2438400" y="1600200"/>
            <a:ext cx="6400800" cy="4495800"/>
          </a:xfrm>
          <a:prstGeom prst="rect">
            <a:avLst/>
          </a:prstGeom>
          <a:noFill/>
          <a:ln>
            <a:noFill/>
          </a:ln>
          <a:effectLst/>
        </p:spPr>
        <p:txBody>
          <a:bodyPr vert="horz" wrap="square" lIns="91440" tIns="45720" rIns="91440" bIns="45720" numCol="1" spcCol="215900" anchor="t">
            <a:prstTxWarp prst="textNoShape">
              <a:avLst/>
            </a:prstTxWarp>
          </a:bodyPr>
          <a:lstStyle/>
          <a:p>
            <a:pPr/>
            <a:r>
              <a:t>Textmasterformate durch Klicken bearbeiten</a:t>
            </a:r>
          </a:p>
          <a:p>
            <a:pPr lvl="1"/>
            <a:r>
              <a:t>Zweite Ebene</a:t>
            </a:r>
          </a:p>
          <a:p>
            <a:pPr lvl="2"/>
            <a:r>
              <a:t>Dritte Ebene</a:t>
            </a:r>
          </a:p>
          <a:p>
            <a:pPr lvl="3"/>
            <a:r>
              <a:t>Vierte Ebene</a:t>
            </a:r>
          </a:p>
          <a:p>
            <a:pPr lvl="4"/>
            <a:r>
              <a:t>Fünfte Ebene</a:t>
            </a:r>
          </a:p>
        </p:txBody>
      </p:sp>
      <p:sp>
        <p:nvSpPr>
          <p:cNvPr id="7" name="Rectangle 7"/>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H0a20s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wAAAAcCYAAKMMAABAKQAAEAAAACYAAAAIAAAA//////////8="/>
              </a:ext>
            </a:extLst>
          </p:cNvSpPr>
          <p:nvPr>
            <p:ph type="dt" sz="half" idx="2"/>
          </p:nvPr>
        </p:nvSpPr>
        <p:spPr>
          <a:xfrm>
            <a:off x="152400" y="6248400"/>
            <a:ext cx="1901825" cy="457200"/>
          </a:xfrm>
          <a:prstGeom prst="rect">
            <a:avLst/>
          </a:prstGeom>
          <a:noFill/>
          <a:ln>
            <a:noFill/>
          </a:ln>
          <a:effectLst/>
        </p:spPr>
        <p:txBody>
          <a:bodyPr vert="horz" wrap="square" lIns="91440" tIns="45720" rIns="91440" bIns="45720" numCol="1" spcCol="215900" anchor="t">
            <a:prstTxWarp prst="textNoShape">
              <a:avLst/>
            </a:prstTxWarp>
          </a:bodyPr>
          <a:lstStyle>
            <a:lvl1pPr defTabSz="449580">
              <a:tabLst/>
              <a:defRPr sz="1000">
                <a:solidFill>
                  <a:srgbClr val="000000"/>
                </a:solidFill>
                <a:effectLst>
                  <a:outerShdw dist="63500" dir="3600000" algn="tl" rotWithShape="0">
                    <a:srgbClr val="000000">
                      <a:alpha val="40000"/>
                    </a:srgbClr>
                  </a:outerShdw>
                </a:effectLst>
                <a:latin typeface="Calibri" pitchFamily="2" charset="0"/>
                <a:ea typeface="Arial" pitchFamily="2" charset="0"/>
                <a:cs typeface="Arial" pitchFamily="2" charset="0"/>
              </a:defRPr>
            </a:lvl1pPr>
          </a:lstStyle>
          <a:p>
            <a:pPr/>
          </a:p>
        </p:txBody>
      </p:sp>
      <p:sp>
        <p:nvSpPr>
          <p:cNvPr id="8" name="Rectangle 8"/>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HliaMQ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cCYAAAglAABAKQAAEAAAACYAAAAIAAAA//////////8="/>
              </a:ext>
            </a:extLst>
          </p:cNvSpPr>
          <p:nvPr>
            <p:ph type="ftr" sz="quarter" idx="3"/>
          </p:nvPr>
        </p:nvSpPr>
        <p:spPr>
          <a:xfrm>
            <a:off x="3124200" y="6248400"/>
            <a:ext cx="2895600" cy="457200"/>
          </a:xfrm>
          <a:prstGeom prst="rect">
            <a:avLst/>
          </a:prstGeom>
          <a:noFill/>
          <a:ln>
            <a:noFill/>
          </a:ln>
          <a:effectLst/>
        </p:spPr>
        <p:txBody>
          <a:bodyPr vert="horz" wrap="square" lIns="91440" tIns="45720" rIns="91440" bIns="45720" numCol="1" spcCol="215900" anchor="t">
            <a:prstTxWarp prst="textNoShape">
              <a:avLst/>
            </a:prstTxWarp>
          </a:bodyPr>
          <a:lstStyle>
            <a:lvl1pPr algn="ctr" defTabSz="449580">
              <a:tabLst/>
              <a:defRPr sz="1000">
                <a:solidFill>
                  <a:srgbClr val="000000"/>
                </a:solidFill>
                <a:effectLst>
                  <a:outerShdw dist="63500" dir="3600000" algn="tl" rotWithShape="0">
                    <a:srgbClr val="000000">
                      <a:alpha val="40000"/>
                    </a:srgbClr>
                  </a:outerShdw>
                </a:effectLst>
                <a:latin typeface="Calibri" pitchFamily="2" charset="0"/>
                <a:ea typeface="Arial" pitchFamily="2" charset="0"/>
                <a:cs typeface="Arial" pitchFamily="2" charset="0"/>
              </a:defRPr>
            </a:lvl1pPr>
          </a:lstStyle>
          <a:p>
            <a:pPr/>
          </a:p>
        </p:txBody>
      </p:sp>
      <p:sp>
        <p:nvSpPr>
          <p:cNvPr id="9" name="Rectangle 9"/>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xYv5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BmAGYKAAAAACgAAAAoAAAAZAAAAGQAAAAAAAAAzMzMAAAAAABQAAAAUAAAAGQAAABkAAAAAAAAABcAAAAUAAAAAAAAAAAAAAD/fwAA/38AAAAAAAAJAAAABAAAAD0ULa4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oKgAAcCYAAGA2AABAKQAAEAAAACYAAAAIAAAA//////////8="/>
              </a:ext>
            </a:extLst>
          </p:cNvSpPr>
          <p:nvPr>
            <p:ph type="sldNum" sz="quarter" idx="4"/>
          </p:nvPr>
        </p:nvSpPr>
        <p:spPr>
          <a:xfrm>
            <a:off x="6934200" y="6248400"/>
            <a:ext cx="1905000" cy="457200"/>
          </a:xfrm>
          <a:prstGeom prst="rect">
            <a:avLst/>
          </a:prstGeom>
          <a:noFill/>
          <a:ln>
            <a:noFill/>
          </a:ln>
          <a:effectLst/>
        </p:spPr>
        <p:txBody>
          <a:bodyPr vert="horz" wrap="square" lIns="91440" tIns="45720" rIns="91440" bIns="45720" numCol="1" spcCol="215900" anchor="t">
            <a:prstTxWarp prst="textNoShape">
              <a:avLst/>
            </a:prstTxWarp>
          </a:bodyPr>
          <a:lstStyle>
            <a:lvl1pPr algn="r" defTabSz="449580">
              <a:tabLst/>
              <a:defRPr sz="1000">
                <a:solidFill>
                  <a:srgbClr val="000000"/>
                </a:solidFill>
                <a:effectLst>
                  <a:outerShdw dist="63500" dir="3600000" algn="tl" rotWithShape="0">
                    <a:srgbClr val="000000">
                      <a:alpha val="40000"/>
                    </a:srgbClr>
                  </a:outerShdw>
                </a:effectLst>
                <a:latin typeface="Calibri" pitchFamily="2" charset="0"/>
                <a:ea typeface="Arial" pitchFamily="2" charset="0"/>
                <a:cs typeface="Arial" pitchFamily="2" charset="0"/>
              </a:defRPr>
            </a:lvl1pPr>
          </a:lstStyle>
          <a:p>
            <a:pPr/>
            <a:fld id="{16ABBC89-C7FB-FE4A-B513-311FF25D4364}" type="slidenum">
              <a:t/>
            </a:fld>
          </a:p>
        </p:txBody>
      </p:sp>
    </p:spTree>
  </p:cSld>
  <p:clrMap bg1="lt1" tx1="dk1" bg2="lt2" tx2="dk2" accent1="accent1" accent2="accent2" accent3="accent3" accent4="accent4" accent5="accent5" accent6="accent6" hlink="hlink" folHlink="folHlink"/>
  <p:sldLayoutIdLst>
    <p:sldLayoutId id="2147483777" r:id="rId2"/>
    <p:sldLayoutId id="2147483778" r:id="rId3"/>
    <p:sldLayoutId id="2147483779" r:id="rId4"/>
    <p:sldLayoutId id="2147483780" r:id="rId5"/>
    <p:sldLayoutId id="2147483781" r:id="rId6"/>
    <p:sldLayoutId id="2147483782" r:id="rId7"/>
    <p:sldLayoutId id="2147483783" r:id="rId8"/>
    <p:sldLayoutId id="2147483784" r:id="rId9"/>
    <p:sldLayoutId id="2147483785" r:id="rId10"/>
    <p:sldLayoutId id="2147483786" r:id="rId11"/>
    <p:sldLayoutId id="2147483787" r:id="rId12"/>
  </p:sldLayoutIdLst>
  <p:hf sldNum="0" hdr="0" ftr="0" dt="0"/>
  <p:txStyles>
    <p:titleStyle>
      <a:lvl1pPr marL="0" marR="0" indent="0" algn="l" defTabSz="914400">
        <a:lnSpc>
          <a:spcPct val="100000"/>
        </a:lnSpc>
        <a:spcBef>
          <a:spcPts val="0"/>
        </a:spcBef>
        <a:spcAft>
          <a:spcPts val="0"/>
        </a:spcAft>
        <a:buNone/>
        <a:tabLst/>
        <a:defRPr sz="3600" b="0" i="0" u="none" strike="noStrike" kern="1" spc="0" baseline="0">
          <a:solidFill>
            <a:schemeClr val="tx2"/>
          </a:solidFill>
          <a:effectLst/>
          <a:latin typeface="Arial" pitchFamily="2" charset="0"/>
          <a:ea typeface="Arial" pitchFamily="2" charset="0"/>
          <a:cs typeface="Arial" pitchFamily="2" charset="0"/>
        </a:defRPr>
      </a:lvl1pPr>
      <a:lvl2pPr marL="4572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2pPr>
      <a:lvl3pPr marL="9144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3pPr>
      <a:lvl4pPr marL="13716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4pPr>
      <a:lvl5pPr marL="18288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titleStyle>
    <p:bodyStyle>
      <a:lvl1pPr marL="342900" marR="0" indent="-342900" algn="l" defTabSz="914400">
        <a:lnSpc>
          <a:spcPct val="100000"/>
        </a:lnSpc>
        <a:spcBef>
          <a:spcPts val="0"/>
        </a:spcBef>
        <a:spcAft>
          <a:spcPts val="0"/>
        </a:spcAft>
        <a:buClr>
          <a:schemeClr val="hlink"/>
        </a:buClr>
        <a:buSzPts val="2240"/>
        <a:buFont typeface="Wingdings" pitchFamily="0" charset="2"/>
        <a:buChar char="n"/>
        <a:tabLst/>
        <a:defRPr sz="3200" b="0" i="0" u="none" strike="noStrike" kern="1" spc="0" baseline="0">
          <a:solidFill>
            <a:schemeClr val="tx1"/>
          </a:solidFill>
          <a:effectLst/>
          <a:latin typeface="Arial" pitchFamily="2" charset="0"/>
          <a:ea typeface="Arial" pitchFamily="2" charset="0"/>
          <a:cs typeface="Arial" pitchFamily="2" charset="0"/>
        </a:defRPr>
      </a:lvl1pPr>
      <a:lvl2pPr marL="742950" marR="0" indent="-285750" algn="l" defTabSz="914400">
        <a:lnSpc>
          <a:spcPct val="100000"/>
        </a:lnSpc>
        <a:spcBef>
          <a:spcPts val="670"/>
        </a:spcBef>
        <a:spcAft>
          <a:spcPts val="0"/>
        </a:spcAft>
        <a:buClr>
          <a:schemeClr val="folHlink"/>
        </a:buClr>
        <a:buSzPts val="1960"/>
        <a:buFont typeface="Wingdings" pitchFamily="0" charset="2"/>
        <a:buChar char="l"/>
        <a:tabLst/>
        <a:defRPr sz="2800" b="0" i="0" u="none" strike="noStrike" kern="1" spc="0" baseline="0">
          <a:solidFill>
            <a:schemeClr val="tx1"/>
          </a:solidFill>
          <a:effectLst/>
          <a:latin typeface="Arial" pitchFamily="2" charset="0"/>
          <a:ea typeface="Arial" pitchFamily="2" charset="0"/>
          <a:cs typeface="Arial" pitchFamily="2" charset="0"/>
        </a:defRPr>
      </a:lvl2pPr>
      <a:lvl3pPr marL="1143000" marR="0" indent="-228600" algn="l" defTabSz="914400">
        <a:lnSpc>
          <a:spcPct val="100000"/>
        </a:lnSpc>
        <a:spcBef>
          <a:spcPts val="575"/>
        </a:spcBef>
        <a:spcAft>
          <a:spcPts val="0"/>
        </a:spcAft>
        <a:buClr>
          <a:schemeClr val="hlink"/>
        </a:buClr>
        <a:buSzPts val="1680"/>
        <a:buFont typeface="Wingdings" pitchFamily="0" charset="2"/>
        <a:buChar char="n"/>
        <a:tabLst/>
        <a:defRPr sz="2400" b="0" i="0" u="none" strike="noStrike" kern="1" spc="0" baseline="0">
          <a:solidFill>
            <a:schemeClr val="tx1"/>
          </a:solidFill>
          <a:effectLst/>
          <a:latin typeface="Arial" pitchFamily="2" charset="0"/>
          <a:ea typeface="Arial" pitchFamily="2" charset="0"/>
          <a:cs typeface="Arial" pitchFamily="2" charset="0"/>
        </a:defRPr>
      </a:lvl3pPr>
      <a:lvl4pPr marL="1600200" marR="0" indent="-228600" algn="l" defTabSz="914400">
        <a:lnSpc>
          <a:spcPct val="100000"/>
        </a:lnSpc>
        <a:spcBef>
          <a:spcPts val="480"/>
        </a:spcBef>
        <a:spcAft>
          <a:spcPts val="0"/>
        </a:spcAft>
        <a:buClr>
          <a:schemeClr val="folHlink"/>
        </a:buClr>
        <a:buSzPts val="1400"/>
        <a:buFont typeface="Wingdings" pitchFamily="0" charset="2"/>
        <a:buChar char="l"/>
        <a:tabLst/>
        <a:defRPr sz="2000" b="0" i="0" u="none" strike="noStrike" kern="1" spc="0" baseline="0">
          <a:solidFill>
            <a:schemeClr val="tx1"/>
          </a:solidFill>
          <a:effectLst/>
          <a:latin typeface="Arial" pitchFamily="2" charset="0"/>
          <a:ea typeface="Arial" pitchFamily="2" charset="0"/>
          <a:cs typeface="Arial" pitchFamily="2" charset="0"/>
        </a:defRPr>
      </a:lvl4pPr>
      <a:lvl5pPr marL="2057400" marR="0" indent="-228600" algn="l" defTabSz="914400">
        <a:lnSpc>
          <a:spcPct val="100000"/>
        </a:lnSpc>
        <a:spcBef>
          <a:spcPts val="480"/>
        </a:spcBef>
        <a:spcAft>
          <a:spcPts val="0"/>
        </a:spcAft>
        <a:buClr>
          <a:schemeClr val="hlink"/>
        </a:buClr>
        <a:buSzPts val="1400"/>
        <a:buFont typeface="Wingdings" pitchFamily="0" charset="2"/>
        <a:buChar char="n"/>
        <a:tabLst/>
        <a:defRPr sz="2000" b="0" i="0" u="none" strike="noStrike" kern="1" spc="0" baseline="0">
          <a:solidFill>
            <a:schemeClr val="tx1"/>
          </a:solidFill>
          <a:effectLst/>
          <a:latin typeface="Arial" pitchFamily="2" charset="0"/>
          <a:ea typeface="Arial" pitchFamily="2" charset="0"/>
          <a:cs typeface="Arial"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bodyStyle>
    <p:otherStyle>
      <a:lvl1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1pPr>
      <a:lvl2pPr marL="4572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2pPr>
      <a:lvl3pPr marL="9144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3pPr>
      <a:lvl4pPr marL="13716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4pPr>
      <a:lvl5pPr marL="18288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otherStyle>
  </p:txStyles>
</p:sldMaster>
</file>

<file path=ppt/slideMasters/slideMaster6.xml><?xml version="1.0" encoding="utf-8"?>
<p:sldMaster xmlns:p="http://schemas.openxmlformats.org/presentationml/2006/main" xmlns:p14="http://schemas.microsoft.com/office/powerpoint/2010/main" xmlns:r="http://schemas.openxmlformats.org/officeDocument/2006/relationships" xmlns:a="http://schemas.openxmlformats.org/drawingml/2006/main">
  <p:cSld name="1_Standarddesign">
    <p:bg>
      <p:bgPr>
        <a:solidFill>
          <a:srgbClr val="00FFFF"/>
        </a:solidFill>
        <a:effectLst/>
      </p:bgPr>
    </p:bg>
    <p:spTree>
      <p:nvGrpSpPr>
        <p:cNvPr id="1" name=""/>
        <p:cNvGrpSpPr/>
        <p:nvPr/>
      </p:nvGrpSpPr>
      <p:grpSpPr>
        <a:xfrm>
          <a:off x="0" y="0"/>
          <a:ext cx="0" cy="0"/>
          <a:chOff x="0" y="0"/>
          <a:chExt cx="0" cy="0"/>
        </a:xfrm>
      </p:grpSpPr>
      <p:sp>
        <p:nvSpPr>
          <p:cNvPr id="2" name="Rectangle 2"/>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nG3KY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8="/>
              </a:ext>
            </a:extLst>
          </p:cNvSpPr>
          <p:nvPr>
            <p:ph type="title"/>
          </p:nvPr>
        </p:nvSpPr>
        <p:spPr>
          <a:xfrm>
            <a:off x="457200" y="274955"/>
            <a:ext cx="8229600" cy="1143000"/>
          </a:xfrm>
          <a:prstGeom prst="rect">
            <a:avLst/>
          </a:prstGeom>
          <a:noFill/>
          <a:ln>
            <a:noFill/>
          </a:ln>
          <a:effectLst/>
        </p:spPr>
        <p:txBody>
          <a:bodyPr vert="horz" wrap="square" lIns="91440" tIns="45720" rIns="91440" bIns="45720" numCol="1" spcCol="215900" anchor="ctr">
            <a:prstTxWarp prst="textNoShape">
              <a:avLst/>
            </a:prstTxWarp>
          </a:bodyPr>
          <a:lstStyle/>
          <a:p>
            <a:pPr/>
            <a:r>
              <a:t>Titelmasterformat durch Klicken bearbeiten</a:t>
            </a:r>
          </a:p>
        </p:txBody>
      </p:sp>
      <p:sp>
        <p:nvSpPr>
          <p:cNvPr id="3" name="Rectangle 3"/>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Oatat8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HA1AACwJQAAEAAAACYAAAAIAAAA//////////8="/>
              </a:ext>
            </a:extLst>
          </p:cNvSpPr>
          <p:nvPr>
            <p:ph type="body" idx="1"/>
          </p:nvPr>
        </p:nvSpPr>
        <p:spPr>
          <a:xfrm>
            <a:off x="457200" y="1600200"/>
            <a:ext cx="8229600" cy="4526280"/>
          </a:xfrm>
          <a:prstGeom prst="rect">
            <a:avLst/>
          </a:prstGeom>
          <a:noFill/>
          <a:ln>
            <a:noFill/>
          </a:ln>
          <a:effectLst/>
        </p:spPr>
        <p:txBody>
          <a:bodyPr vert="horz" wrap="square" lIns="91440" tIns="45720" rIns="91440" bIns="45720" numCol="1" spcCol="215900" anchor="t">
            <a:prstTxWarp prst="textNoShape">
              <a:avLst/>
            </a:prstTxWarp>
          </a:bodyPr>
          <a:lstStyle/>
          <a:p>
            <a:pPr/>
            <a:r>
              <a:t>Textmasterformate durch Klicken bearbeiten</a:t>
            </a:r>
          </a:p>
          <a:p>
            <a:pPr lvl="1"/>
            <a:r>
              <a:t>Zweite Ebene</a:t>
            </a:r>
          </a:p>
          <a:p>
            <a:pPr lvl="2"/>
            <a:r>
              <a:t>Dritte Ebene</a:t>
            </a:r>
          </a:p>
          <a:p>
            <a:pPr lvl="3"/>
            <a:r>
              <a:t>Vierte Ebene</a:t>
            </a:r>
          </a:p>
          <a:p>
            <a:pPr lvl="4"/>
            <a:r>
              <a:t>Fünfte Ebene</a:t>
            </a:r>
          </a:p>
        </p:txBody>
      </p:sp>
      <p:sp>
        <p:nvSpPr>
          <p:cNvPr id="4" name="Rectangle 4"/>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BxBDbU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8="/>
              </a:ext>
            </a:extLst>
          </p:cNvSpPr>
          <p:nvPr>
            <p:ph type="dt" sz="half" idx="2"/>
          </p:nvPr>
        </p:nvSpPr>
        <p:spPr>
          <a:xfrm>
            <a:off x="457200" y="6245225"/>
            <a:ext cx="2133600" cy="476250"/>
          </a:xfrm>
          <a:prstGeom prst="rect">
            <a:avLst/>
          </a:prstGeom>
          <a:noFill/>
          <a:ln>
            <a:noFill/>
          </a:ln>
          <a:effectLst/>
        </p:spPr>
        <p:txBody>
          <a:bodyPr vert="horz" wrap="square" lIns="91440" tIns="45720" rIns="91440" bIns="45720" numCol="1" spcCol="215900" anchor="t">
            <a:prstTxWarp prst="textNoShape">
              <a:avLst/>
            </a:prstTxWarp>
          </a:bodyPr>
          <a:lstStyle>
            <a:lvl1pPr defTabSz="449580">
              <a:tabLst/>
              <a:defRPr sz="1400">
                <a:solidFill>
                  <a:srgbClr val="000000"/>
                </a:solidFill>
                <a:latin typeface="Calibri" pitchFamily="2" charset="0"/>
                <a:ea typeface="Arial" pitchFamily="2" charset="0"/>
                <a:cs typeface="Arial" pitchFamily="2" charset="0"/>
              </a:defRPr>
            </a:lvl1pPr>
          </a:lstStyle>
          <a:p>
            <a:pPr/>
          </a:p>
        </p:txBody>
      </p:sp>
      <p:sp>
        <p:nvSpPr>
          <p:cNvPr id="5" name="Rectangle 5"/>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Ogyqg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8="/>
              </a:ext>
            </a:extLst>
          </p:cNvSpPr>
          <p:nvPr>
            <p:ph type="ftr" sz="quarter" idx="3"/>
          </p:nvPr>
        </p:nvSpPr>
        <p:spPr>
          <a:xfrm>
            <a:off x="3124200" y="6245225"/>
            <a:ext cx="2895600" cy="476250"/>
          </a:xfrm>
          <a:prstGeom prst="rect">
            <a:avLst/>
          </a:prstGeom>
          <a:noFill/>
          <a:ln>
            <a:noFill/>
          </a:ln>
          <a:effectLst/>
        </p:spPr>
        <p:txBody>
          <a:bodyPr vert="horz" wrap="square" lIns="91440" tIns="45720" rIns="91440" bIns="45720" numCol="1" spcCol="215900" anchor="t">
            <a:prstTxWarp prst="textNoShape">
              <a:avLst/>
            </a:prstTxWarp>
          </a:bodyPr>
          <a:lstStyle>
            <a:lvl1pPr algn="ctr" defTabSz="449580">
              <a:tabLst/>
              <a:defRPr sz="1400">
                <a:solidFill>
                  <a:srgbClr val="000000"/>
                </a:solidFill>
                <a:latin typeface="Calibri" pitchFamily="2" charset="0"/>
                <a:ea typeface="Arial" pitchFamily="2" charset="0"/>
                <a:cs typeface="Arial" pitchFamily="2" charset="0"/>
              </a:defRPr>
            </a:lvl1pPr>
          </a:lstStyle>
          <a:p>
            <a:pPr/>
          </a:p>
        </p:txBody>
      </p:sp>
      <p:sp>
        <p:nvSpPr>
          <p:cNvPr id="6" name="Rectangle 6"/>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IuH7o8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8="/>
              </a:ext>
            </a:extLst>
          </p:cNvSpPr>
          <p:nvPr>
            <p:ph type="sldNum" sz="quarter" idx="4"/>
          </p:nvPr>
        </p:nvSpPr>
        <p:spPr>
          <a:xfrm>
            <a:off x="6553200" y="6245225"/>
            <a:ext cx="2133600" cy="476250"/>
          </a:xfrm>
          <a:prstGeom prst="rect">
            <a:avLst/>
          </a:prstGeom>
          <a:noFill/>
          <a:ln>
            <a:noFill/>
          </a:ln>
          <a:effectLst/>
        </p:spPr>
        <p:txBody>
          <a:bodyPr vert="horz" wrap="square" lIns="91440" tIns="45720" rIns="91440" bIns="45720" numCol="1" spcCol="215900" anchor="t">
            <a:prstTxWarp prst="textNoShape">
              <a:avLst/>
            </a:prstTxWarp>
          </a:bodyPr>
          <a:lstStyle>
            <a:lvl1pPr algn="r" defTabSz="449580">
              <a:tabLst/>
              <a:defRPr sz="1400">
                <a:solidFill>
                  <a:srgbClr val="000000"/>
                </a:solidFill>
                <a:latin typeface="Calibri" pitchFamily="2" charset="0"/>
                <a:ea typeface="Arial" pitchFamily="2" charset="0"/>
                <a:cs typeface="Arial" pitchFamily="2" charset="0"/>
              </a:defRPr>
            </a:lvl1pPr>
          </a:lstStyle>
          <a:p>
            <a:pPr/>
            <a:fld id="{16AB9339-77FB-FE65-B513-8130DD5D43D4}" type="slidenum">
              <a:t/>
            </a:fld>
          </a:p>
        </p:txBody>
      </p:sp>
    </p:spTree>
  </p:cSld>
  <p:clrMap bg1="lt1" tx1="dk1" bg2="lt2" tx2="dk2" accent1="accent1" accent2="accent2" accent3="accent3" accent4="accent4" accent5="accent5" accent6="accent6" hlink="hlink" folHlink="folHlink"/>
  <p:sldLayoutIdLst>
    <p:sldLayoutId id="2147483788" r:id="rId1"/>
    <p:sldLayoutId id="2147483789" r:id="rId2"/>
    <p:sldLayoutId id="2147483790" r:id="rId3"/>
    <p:sldLayoutId id="2147483791" r:id="rId4"/>
    <p:sldLayoutId id="2147483792" r:id="rId5"/>
    <p:sldLayoutId id="2147483793" r:id="rId6"/>
    <p:sldLayoutId id="2147483794" r:id="rId7"/>
    <p:sldLayoutId id="2147483795" r:id="rId8"/>
    <p:sldLayoutId id="2147483796" r:id="rId9"/>
    <p:sldLayoutId id="2147483797" r:id="rId10"/>
    <p:sldLayoutId id="2147483798" r:id="rId11"/>
  </p:sldLayoutIdLst>
  <p:hf sldNum="0" hdr="0" ftr="0" dt="0"/>
  <p:txStyles>
    <p:titleStyle>
      <a:lvl1pPr marL="0" marR="0" indent="0" algn="ctr" defTabSz="914400">
        <a:lnSpc>
          <a:spcPct val="100000"/>
        </a:lnSpc>
        <a:spcBef>
          <a:spcPts val="0"/>
        </a:spcBef>
        <a:spcAft>
          <a:spcPts val="0"/>
        </a:spcAft>
        <a:buNone/>
        <a:tabLst/>
        <a:defRPr sz="4400" b="0" i="0" u="none" strike="noStrike" kern="1" spc="0" baseline="0">
          <a:solidFill>
            <a:schemeClr val="tx2"/>
          </a:solidFill>
          <a:effectLst/>
          <a:latin typeface="Arial" pitchFamily="2" charset="0"/>
          <a:ea typeface="Arial" pitchFamily="2" charset="0"/>
          <a:cs typeface="Arial" pitchFamily="2" charset="0"/>
        </a:defRPr>
      </a:lvl1pPr>
      <a:lvl2pPr marL="4572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2pPr>
      <a:lvl3pPr marL="9144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3pPr>
      <a:lvl4pPr marL="13716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4pPr>
      <a:lvl5pPr marL="18288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titleStyle>
    <p:bodyStyle>
      <a:lvl1pPr marL="342900" marR="0" indent="-342900" algn="l" defTabSz="914400">
        <a:lnSpc>
          <a:spcPct val="100000"/>
        </a:lnSpc>
        <a:spcBef>
          <a:spcPts val="0"/>
        </a:spcBef>
        <a:spcAft>
          <a:spcPts val="0"/>
        </a:spcAft>
        <a:buClrTx/>
        <a:buSzTx/>
        <a:buFontTx/>
        <a:buChar char="•"/>
        <a:tabLst/>
        <a:defRPr sz="3200" b="0" i="0" u="none" strike="noStrike" kern="1" spc="0" baseline="0">
          <a:solidFill>
            <a:schemeClr val="tx1"/>
          </a:solidFill>
          <a:effectLst/>
          <a:latin typeface="Arial" pitchFamily="2" charset="0"/>
          <a:ea typeface="Arial" pitchFamily="2" charset="0"/>
          <a:cs typeface="Arial" pitchFamily="2" charset="0"/>
        </a:defRPr>
      </a:lvl1pPr>
      <a:lvl2pPr marL="742950" marR="0" indent="-285750" algn="l" defTabSz="914400">
        <a:lnSpc>
          <a:spcPct val="100000"/>
        </a:lnSpc>
        <a:spcBef>
          <a:spcPts val="670"/>
        </a:spcBef>
        <a:spcAft>
          <a:spcPts val="0"/>
        </a:spcAft>
        <a:buClrTx/>
        <a:buSzTx/>
        <a:buFontTx/>
        <a:buChar char="–"/>
        <a:tabLst/>
        <a:defRPr sz="2800" b="0" i="0" u="none" strike="noStrike" kern="1" spc="0" baseline="0">
          <a:solidFill>
            <a:schemeClr val="tx1"/>
          </a:solidFill>
          <a:effectLst/>
          <a:latin typeface="Arial" pitchFamily="2" charset="0"/>
          <a:ea typeface="Arial" pitchFamily="2" charset="0"/>
          <a:cs typeface="Arial" pitchFamily="2" charset="0"/>
        </a:defRPr>
      </a:lvl2pPr>
      <a:lvl3pPr marL="1143000" marR="0" indent="-228600" algn="l" defTabSz="914400">
        <a:lnSpc>
          <a:spcPct val="100000"/>
        </a:lnSpc>
        <a:spcBef>
          <a:spcPts val="575"/>
        </a:spcBef>
        <a:spcAft>
          <a:spcPts val="0"/>
        </a:spcAft>
        <a:buClrTx/>
        <a:buSzTx/>
        <a:buFontTx/>
        <a:buChar char="•"/>
        <a:tabLst/>
        <a:defRPr sz="2400" b="0" i="0" u="none" strike="noStrike" kern="1" spc="0" baseline="0">
          <a:solidFill>
            <a:schemeClr val="tx1"/>
          </a:solidFill>
          <a:effectLst/>
          <a:latin typeface="Arial" pitchFamily="2" charset="0"/>
          <a:ea typeface="Arial" pitchFamily="2" charset="0"/>
          <a:cs typeface="Arial" pitchFamily="2" charset="0"/>
        </a:defRPr>
      </a:lvl3pPr>
      <a:lvl4pPr marL="1600200" marR="0" indent="-228600" algn="l" defTabSz="914400">
        <a:lnSpc>
          <a:spcPct val="100000"/>
        </a:lnSpc>
        <a:spcBef>
          <a:spcPts val="480"/>
        </a:spcBef>
        <a:spcAft>
          <a:spcPts val="0"/>
        </a:spcAft>
        <a:buClrTx/>
        <a:buSzTx/>
        <a:buFontTx/>
        <a:buChar char="–"/>
        <a:tabLst/>
        <a:defRPr sz="2000" b="0" i="0" u="none" strike="noStrike" kern="1" spc="0" baseline="0">
          <a:solidFill>
            <a:schemeClr val="tx1"/>
          </a:solidFill>
          <a:effectLst/>
          <a:latin typeface="Arial" pitchFamily="2" charset="0"/>
          <a:ea typeface="Arial" pitchFamily="2" charset="0"/>
          <a:cs typeface="Arial" pitchFamily="2" charset="0"/>
        </a:defRPr>
      </a:lvl4pPr>
      <a:lvl5pPr marL="2057400" marR="0" indent="-228600" algn="l" defTabSz="914400">
        <a:lnSpc>
          <a:spcPct val="100000"/>
        </a:lnSpc>
        <a:spcBef>
          <a:spcPts val="480"/>
        </a:spcBef>
        <a:spcAft>
          <a:spcPts val="0"/>
        </a:spcAft>
        <a:buClrTx/>
        <a:buSzTx/>
        <a:buFontTx/>
        <a:buChar char="»"/>
        <a:tabLst/>
        <a:defRPr sz="2000" b="0" i="0" u="none" strike="noStrike" kern="1" spc="0" baseline="0">
          <a:solidFill>
            <a:schemeClr val="tx1"/>
          </a:solidFill>
          <a:effectLst/>
          <a:latin typeface="Arial" pitchFamily="2" charset="0"/>
          <a:ea typeface="Arial" pitchFamily="2" charset="0"/>
          <a:cs typeface="Arial"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bodyStyle>
    <p:otherStyle>
      <a:lvl1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1pPr>
      <a:lvl2pPr marL="4572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2pPr>
      <a:lvl3pPr marL="9144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3pPr>
      <a:lvl4pPr marL="13716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4pPr>
      <a:lvl5pPr marL="18288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otherStyle>
  </p:txStyles>
</p:sldMaster>
</file>

<file path=ppt/slideMasters/slideMaster7.xml><?xml version="1.0" encoding="utf-8"?>
<p:sldMaster xmlns:p="http://schemas.openxmlformats.org/presentationml/2006/main" xmlns:p14="http://schemas.microsoft.com/office/powerpoint/2010/main" xmlns:r="http://schemas.openxmlformats.org/officeDocument/2006/relationships" xmlns:a="http://schemas.openxmlformats.org/drawingml/2006/main">
  <p:cSld name="2_Standarddesign">
    <p:bg>
      <p:bgPr>
        <a:solidFill>
          <a:srgbClr val="00FFFF"/>
        </a:solidFill>
        <a:effectLst/>
      </p:bgPr>
    </p:bg>
    <p:spTree>
      <p:nvGrpSpPr>
        <p:cNvPr id="1" name=""/>
        <p:cNvGrpSpPr/>
        <p:nvPr/>
      </p:nvGrpSpPr>
      <p:grpSpPr>
        <a:xfrm>
          <a:off x="0" y="0"/>
          <a:ext cx="0" cy="0"/>
          <a:chOff x="0" y="0"/>
          <a:chExt cx="0" cy="0"/>
        </a:xfrm>
      </p:grpSpPr>
      <p:sp>
        <p:nvSpPr>
          <p:cNvPr id="2" name="Rectangle 2"/>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EKR8u4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8="/>
              </a:ext>
            </a:extLst>
          </p:cNvSpPr>
          <p:nvPr>
            <p:ph type="title"/>
          </p:nvPr>
        </p:nvSpPr>
        <p:spPr>
          <a:xfrm>
            <a:off x="457200" y="274955"/>
            <a:ext cx="8229600" cy="1143000"/>
          </a:xfrm>
          <a:prstGeom prst="rect">
            <a:avLst/>
          </a:prstGeom>
          <a:noFill/>
          <a:ln>
            <a:noFill/>
          </a:ln>
          <a:effectLst/>
        </p:spPr>
        <p:txBody>
          <a:bodyPr vert="horz" wrap="square" lIns="91440" tIns="45720" rIns="91440" bIns="45720" numCol="1" spcCol="215900" anchor="ctr">
            <a:prstTxWarp prst="textNoShape">
              <a:avLst/>
            </a:prstTxWarp>
          </a:bodyPr>
          <a:lstStyle/>
          <a:p>
            <a:pPr/>
            <a:r>
              <a:t>Titelmasterformat durch Klicken bearbeiten</a:t>
            </a:r>
          </a:p>
        </p:txBody>
      </p:sp>
      <p:sp>
        <p:nvSpPr>
          <p:cNvPr id="3" name="Rectangle 3"/>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Ks4t40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HA1AACwJQAAEAAAACYAAAAIAAAA//////////8="/>
              </a:ext>
            </a:extLst>
          </p:cNvSpPr>
          <p:nvPr>
            <p:ph type="body" idx="1"/>
          </p:nvPr>
        </p:nvSpPr>
        <p:spPr>
          <a:xfrm>
            <a:off x="457200" y="1600200"/>
            <a:ext cx="8229600" cy="4526280"/>
          </a:xfrm>
          <a:prstGeom prst="rect">
            <a:avLst/>
          </a:prstGeom>
          <a:noFill/>
          <a:ln>
            <a:noFill/>
          </a:ln>
          <a:effectLst/>
        </p:spPr>
        <p:txBody>
          <a:bodyPr vert="horz" wrap="square" lIns="91440" tIns="45720" rIns="91440" bIns="45720" numCol="1" spcCol="215900" anchor="t">
            <a:prstTxWarp prst="textNoShape">
              <a:avLst/>
            </a:prstTxWarp>
          </a:bodyPr>
          <a:lstStyle/>
          <a:p>
            <a:pPr/>
            <a:r>
              <a:t>Textmasterformate durch Klicken bearbeiten</a:t>
            </a:r>
          </a:p>
          <a:p>
            <a:pPr lvl="1"/>
            <a:r>
              <a:t>Zweite Ebene</a:t>
            </a:r>
          </a:p>
          <a:p>
            <a:pPr lvl="2"/>
            <a:r>
              <a:t>Dritte Ebene</a:t>
            </a:r>
          </a:p>
          <a:p>
            <a:pPr lvl="3"/>
            <a:r>
              <a:t>Vierte Ebene</a:t>
            </a:r>
          </a:p>
          <a:p>
            <a:pPr lvl="4"/>
            <a:r>
              <a:t>Fünfte Ebene</a:t>
            </a:r>
          </a:p>
        </p:txBody>
      </p:sp>
      <p:sp>
        <p:nvSpPr>
          <p:cNvPr id="4" name="Rectangle 4"/>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BteWTw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8="/>
              </a:ext>
            </a:extLst>
          </p:cNvSpPr>
          <p:nvPr>
            <p:ph type="dt" sz="half" idx="2"/>
          </p:nvPr>
        </p:nvSpPr>
        <p:spPr>
          <a:xfrm>
            <a:off x="457200" y="6245225"/>
            <a:ext cx="2133600" cy="476250"/>
          </a:xfrm>
          <a:prstGeom prst="rect">
            <a:avLst/>
          </a:prstGeom>
          <a:noFill/>
          <a:ln>
            <a:noFill/>
          </a:ln>
          <a:effectLst/>
        </p:spPr>
        <p:txBody>
          <a:bodyPr vert="horz" wrap="square" lIns="91440" tIns="45720" rIns="91440" bIns="45720" numCol="1" spcCol="215900" anchor="t">
            <a:prstTxWarp prst="textNoShape">
              <a:avLst/>
            </a:prstTxWarp>
          </a:bodyPr>
          <a:lstStyle>
            <a:lvl1pPr defTabSz="449580">
              <a:tabLst/>
              <a:defRPr sz="1400">
                <a:solidFill>
                  <a:srgbClr val="000000"/>
                </a:solidFill>
                <a:latin typeface="Calibri" pitchFamily="2" charset="0"/>
                <a:ea typeface="Arial" pitchFamily="2" charset="0"/>
                <a:cs typeface="Arial" pitchFamily="2" charset="0"/>
              </a:defRPr>
            </a:lvl1pPr>
          </a:lstStyle>
          <a:p>
            <a:pPr/>
          </a:p>
        </p:txBody>
      </p:sp>
      <p:sp>
        <p:nvSpPr>
          <p:cNvPr id="5" name="Rectangle 5"/>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JrGnkU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8="/>
              </a:ext>
            </a:extLst>
          </p:cNvSpPr>
          <p:nvPr>
            <p:ph type="ftr" sz="quarter" idx="3"/>
          </p:nvPr>
        </p:nvSpPr>
        <p:spPr>
          <a:xfrm>
            <a:off x="3124200" y="6245225"/>
            <a:ext cx="2895600" cy="476250"/>
          </a:xfrm>
          <a:prstGeom prst="rect">
            <a:avLst/>
          </a:prstGeom>
          <a:noFill/>
          <a:ln>
            <a:noFill/>
          </a:ln>
          <a:effectLst/>
        </p:spPr>
        <p:txBody>
          <a:bodyPr vert="horz" wrap="square" lIns="91440" tIns="45720" rIns="91440" bIns="45720" numCol="1" spcCol="215900" anchor="t">
            <a:prstTxWarp prst="textNoShape">
              <a:avLst/>
            </a:prstTxWarp>
          </a:bodyPr>
          <a:lstStyle>
            <a:lvl1pPr algn="ctr" defTabSz="449580">
              <a:tabLst/>
              <a:defRPr sz="1400">
                <a:solidFill>
                  <a:srgbClr val="000000"/>
                </a:solidFill>
                <a:latin typeface="Calibri" pitchFamily="2" charset="0"/>
                <a:ea typeface="Arial" pitchFamily="2" charset="0"/>
                <a:cs typeface="Arial" pitchFamily="2" charset="0"/>
              </a:defRPr>
            </a:lvl1pPr>
          </a:lstStyle>
          <a:p>
            <a:pPr/>
          </a:p>
        </p:txBody>
      </p:sp>
      <p:sp>
        <p:nvSpPr>
          <p:cNvPr id="6" name="Rectangle 6"/>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8="/>
              </a:ext>
            </a:extLst>
          </p:cNvSpPr>
          <p:nvPr>
            <p:ph type="sldNum" sz="quarter" idx="4"/>
          </p:nvPr>
        </p:nvSpPr>
        <p:spPr>
          <a:xfrm>
            <a:off x="6553200" y="6245225"/>
            <a:ext cx="2133600" cy="476250"/>
          </a:xfrm>
          <a:prstGeom prst="rect">
            <a:avLst/>
          </a:prstGeom>
          <a:noFill/>
          <a:ln>
            <a:noFill/>
          </a:ln>
          <a:effectLst/>
        </p:spPr>
        <p:txBody>
          <a:bodyPr vert="horz" wrap="square" lIns="91440" tIns="45720" rIns="91440" bIns="45720" numCol="1" spcCol="215900" anchor="t">
            <a:prstTxWarp prst="textNoShape">
              <a:avLst/>
            </a:prstTxWarp>
          </a:bodyPr>
          <a:lstStyle>
            <a:lvl1pPr algn="r" defTabSz="449580">
              <a:tabLst/>
              <a:defRPr sz="1400">
                <a:solidFill>
                  <a:srgbClr val="000000"/>
                </a:solidFill>
                <a:latin typeface="Calibri" pitchFamily="2" charset="0"/>
                <a:ea typeface="Arial" pitchFamily="2" charset="0"/>
                <a:cs typeface="Arial" pitchFamily="2" charset="0"/>
              </a:defRPr>
            </a:lvl1pPr>
          </a:lstStyle>
          <a:p>
            <a:pPr/>
            <a:fld id="{16ABEFA6-E8FB-FE19-B513-1E4CA15D434B}" type="slidenum">
              <a:t/>
            </a:fld>
          </a:p>
        </p:txBody>
      </p:sp>
    </p:spTree>
  </p:cSld>
  <p:clrMap bg1="lt1" tx1="dk1" bg2="lt2" tx2="dk2" accent1="accent1" accent2="accent2" accent3="accent3" accent4="accent4" accent5="accent5" accent6="accent6" hlink="hlink" folHlink="folHlink"/>
  <p:sldLayoutIdLst>
    <p:sldLayoutId id="2147483799" r:id="rId1"/>
    <p:sldLayoutId id="2147483800" r:id="rId2"/>
    <p:sldLayoutId id="2147483801" r:id="rId3"/>
    <p:sldLayoutId id="2147483802" r:id="rId4"/>
    <p:sldLayoutId id="2147483803" r:id="rId5"/>
    <p:sldLayoutId id="2147483804" r:id="rId6"/>
    <p:sldLayoutId id="2147483805" r:id="rId7"/>
    <p:sldLayoutId id="2147483806" r:id="rId8"/>
    <p:sldLayoutId id="2147483807" r:id="rId9"/>
    <p:sldLayoutId id="2147483808" r:id="rId10"/>
    <p:sldLayoutId id="2147483809" r:id="rId11"/>
  </p:sldLayoutIdLst>
  <p:hf sldNum="0" hdr="0" ftr="0" dt="0"/>
  <p:txStyles>
    <p:titleStyle>
      <a:lvl1pPr marL="0" marR="0" indent="0" algn="ctr" defTabSz="914400">
        <a:lnSpc>
          <a:spcPct val="100000"/>
        </a:lnSpc>
        <a:spcBef>
          <a:spcPts val="0"/>
        </a:spcBef>
        <a:spcAft>
          <a:spcPts val="0"/>
        </a:spcAft>
        <a:buNone/>
        <a:tabLst/>
        <a:defRPr sz="4400" b="0" i="0" u="none" strike="noStrike" kern="1" spc="0" baseline="0">
          <a:solidFill>
            <a:schemeClr val="tx2"/>
          </a:solidFill>
          <a:effectLst/>
          <a:latin typeface="Arial" pitchFamily="2" charset="0"/>
          <a:ea typeface="Arial" pitchFamily="2" charset="0"/>
          <a:cs typeface="Arial" pitchFamily="2" charset="0"/>
        </a:defRPr>
      </a:lvl1pPr>
      <a:lvl2pPr marL="4572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2pPr>
      <a:lvl3pPr marL="9144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3pPr>
      <a:lvl4pPr marL="13716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4pPr>
      <a:lvl5pPr marL="18288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titleStyle>
    <p:bodyStyle>
      <a:lvl1pPr marL="342900" marR="0" indent="-342900" algn="l" defTabSz="914400">
        <a:lnSpc>
          <a:spcPct val="100000"/>
        </a:lnSpc>
        <a:spcBef>
          <a:spcPts val="0"/>
        </a:spcBef>
        <a:spcAft>
          <a:spcPts val="0"/>
        </a:spcAft>
        <a:buClrTx/>
        <a:buSzTx/>
        <a:buFontTx/>
        <a:buChar char="•"/>
        <a:tabLst/>
        <a:defRPr sz="3200" b="0" i="0" u="none" strike="noStrike" kern="1" spc="0" baseline="0">
          <a:solidFill>
            <a:schemeClr val="tx1"/>
          </a:solidFill>
          <a:effectLst/>
          <a:latin typeface="Arial" pitchFamily="2" charset="0"/>
          <a:ea typeface="Arial" pitchFamily="2" charset="0"/>
          <a:cs typeface="Arial" pitchFamily="2" charset="0"/>
        </a:defRPr>
      </a:lvl1pPr>
      <a:lvl2pPr marL="742950" marR="0" indent="-285750" algn="l" defTabSz="914400">
        <a:lnSpc>
          <a:spcPct val="100000"/>
        </a:lnSpc>
        <a:spcBef>
          <a:spcPts val="670"/>
        </a:spcBef>
        <a:spcAft>
          <a:spcPts val="0"/>
        </a:spcAft>
        <a:buClrTx/>
        <a:buSzTx/>
        <a:buFontTx/>
        <a:buChar char="–"/>
        <a:tabLst/>
        <a:defRPr sz="2800" b="0" i="0" u="none" strike="noStrike" kern="1" spc="0" baseline="0">
          <a:solidFill>
            <a:schemeClr val="tx1"/>
          </a:solidFill>
          <a:effectLst/>
          <a:latin typeface="Arial" pitchFamily="2" charset="0"/>
          <a:ea typeface="Arial" pitchFamily="2" charset="0"/>
          <a:cs typeface="Arial" pitchFamily="2" charset="0"/>
        </a:defRPr>
      </a:lvl2pPr>
      <a:lvl3pPr marL="1143000" marR="0" indent="-228600" algn="l" defTabSz="914400">
        <a:lnSpc>
          <a:spcPct val="100000"/>
        </a:lnSpc>
        <a:spcBef>
          <a:spcPts val="575"/>
        </a:spcBef>
        <a:spcAft>
          <a:spcPts val="0"/>
        </a:spcAft>
        <a:buClrTx/>
        <a:buSzTx/>
        <a:buFontTx/>
        <a:buChar char="•"/>
        <a:tabLst/>
        <a:defRPr sz="2400" b="0" i="0" u="none" strike="noStrike" kern="1" spc="0" baseline="0">
          <a:solidFill>
            <a:schemeClr val="tx1"/>
          </a:solidFill>
          <a:effectLst/>
          <a:latin typeface="Arial" pitchFamily="2" charset="0"/>
          <a:ea typeface="Arial" pitchFamily="2" charset="0"/>
          <a:cs typeface="Arial" pitchFamily="2" charset="0"/>
        </a:defRPr>
      </a:lvl3pPr>
      <a:lvl4pPr marL="1600200" marR="0" indent="-228600" algn="l" defTabSz="914400">
        <a:lnSpc>
          <a:spcPct val="100000"/>
        </a:lnSpc>
        <a:spcBef>
          <a:spcPts val="480"/>
        </a:spcBef>
        <a:spcAft>
          <a:spcPts val="0"/>
        </a:spcAft>
        <a:buClrTx/>
        <a:buSzTx/>
        <a:buFontTx/>
        <a:buChar char="–"/>
        <a:tabLst/>
        <a:defRPr sz="2000" b="0" i="0" u="none" strike="noStrike" kern="1" spc="0" baseline="0">
          <a:solidFill>
            <a:schemeClr val="tx1"/>
          </a:solidFill>
          <a:effectLst/>
          <a:latin typeface="Arial" pitchFamily="2" charset="0"/>
          <a:ea typeface="Arial" pitchFamily="2" charset="0"/>
          <a:cs typeface="Arial" pitchFamily="2" charset="0"/>
        </a:defRPr>
      </a:lvl4pPr>
      <a:lvl5pPr marL="2057400" marR="0" indent="-228600" algn="l" defTabSz="914400">
        <a:lnSpc>
          <a:spcPct val="100000"/>
        </a:lnSpc>
        <a:spcBef>
          <a:spcPts val="480"/>
        </a:spcBef>
        <a:spcAft>
          <a:spcPts val="0"/>
        </a:spcAft>
        <a:buClrTx/>
        <a:buSzTx/>
        <a:buFontTx/>
        <a:buChar char="»"/>
        <a:tabLst/>
        <a:defRPr sz="2000" b="0" i="0" u="none" strike="noStrike" kern="1" spc="0" baseline="0">
          <a:solidFill>
            <a:schemeClr val="tx1"/>
          </a:solidFill>
          <a:effectLst/>
          <a:latin typeface="Arial" pitchFamily="2" charset="0"/>
          <a:ea typeface="Arial" pitchFamily="2" charset="0"/>
          <a:cs typeface="Arial"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bodyStyle>
    <p:otherStyle>
      <a:lvl1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1pPr>
      <a:lvl2pPr marL="4572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2pPr>
      <a:lvl3pPr marL="9144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3pPr>
      <a:lvl4pPr marL="13716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4pPr>
      <a:lvl5pPr marL="18288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otherStyle>
  </p:txStyles>
</p:sldMaster>
</file>

<file path=ppt/slideMasters/slideMaster8.xml><?xml version="1.0" encoding="utf-8"?>
<p:sldMaster xmlns:p="http://schemas.openxmlformats.org/presentationml/2006/main" xmlns:p14="http://schemas.microsoft.com/office/powerpoint/2010/main" xmlns:r="http://schemas.openxmlformats.org/officeDocument/2006/relationships" xmlns:a="http://schemas.openxmlformats.org/drawingml/2006/main">
  <p:cSld name="Feuerwerk">
    <p:bg>
      <p:bgPr>
        <a:solidFill>
          <a:schemeClr val="bg1"/>
        </a:solidFill>
        <a:effectLst/>
      </p:bgPr>
    </p:bg>
    <p:spTree>
      <p:nvGrpSpPr>
        <p:cNvPr id="1" name=""/>
        <p:cNvGrpSpPr/>
        <p:nvPr/>
      </p:nvGrpSpPr>
      <p:grpSpPr>
        <a:xfrm>
          <a:off x="0" y="0"/>
          <a:ext cx="0" cy="0"/>
          <a:chOff x="0" y="0"/>
          <a:chExt cx="0" cy="0"/>
        </a:xfrm>
      </p:grpSpPr>
      <p:grpSp>
        <p:nvGrpSpPr>
          <p:cNvPr id="2" name="Group 2"/>
          <p:cNvGrpSpPr>
            <a:extLst>
              <a:ext uri="smNativeData">
                <pr:smNativeData xmlns:pr="smNativeData" val="SMDATA_7_gYnAVRMAAAAlAAAAAQAAAA8BAAAAkAAAAEgAAACQAAAASAAAAAAAAAAAAAAAAAAAABcAAAAUAAAAAAAAAAAAAAD/fwAA/38AAAAAAAAJAAAABAAAAAAAAAAMAAAAEAAAAAAAAAAAAAAAAAAAAAAAAAAfAAAAVAAAAAAAAAAAAAAAAAAAAAAAAAAAAAAAAAAAAAAAAAAAAAAAAAAAAAAAAAAAAAAAAAAAAAAAAAAAAAAAAAAAAAAAAAAAAAAAAAAAAAAAAAAAAAAAAAAAACEAAAAYAAAAFAAAAMgmAAAAAAAAQDgAAAUUAAAQAAAAJgAAAAgAAAD/////AAAAAA=="/>
              </a:ext>
            </a:extLst>
          </p:cNvGrpSpPr>
          <p:nvPr/>
        </p:nvGrpSpPr>
        <p:grpSpPr>
          <a:xfrm>
            <a:off x="6304280" y="0"/>
            <a:ext cx="2839720" cy="3254375"/>
            <a:chOff x="6304280" y="0"/>
            <a:chExt cx="2839720" cy="3254375"/>
          </a:xfrm>
        </p:grpSpPr>
        <p:grpSp>
          <p:nvGrpSpPr>
            <p:cNvPr id="134" name="Group 3"/>
            <p:cNvGrpSpPr>
              <a:extLst>
                <a:ext uri="smNativeData">
                  <pr:smNativeData xmlns:pr="smNativeData" val="SMDATA_7_gYnAVRMAAAAlAAAAAQAAAA8BAAAAkAAAAEgAAACQAAAASAAAAAAAAAAAAAAAAAAAABcAAAAUAAAAAAAAAAAAAAD/fwAA/38AAAAAAAAJAAAABAAAAE+Liy4MAAAAEAAAAAAAAAAAAAAAAAAAAAAAAAAfAAAAVAAAAAAAAAAAAAAAAAAAAAAAAAAAAAAAAAAAAAAAAAAAAAAAAAAAAAAAAAAAAAAAAAAAAAAAAAAAAAAAAAAAAAAAAAAAAAAAAAAAAAAAAAAAAAAAAAAAACEAAAAYAAAAFAAAAI0uAABiDwAAuzQAAAUUAAAAAAAAJgAAAAgAAAD/////AAAAAA=="/>
                </a:ext>
              </a:extLst>
            </p:cNvGrpSpPr>
            <p:nvPr/>
          </p:nvGrpSpPr>
          <p:grpSpPr>
            <a:xfrm>
              <a:off x="7567295" y="2500630"/>
              <a:ext cx="1004570" cy="753745"/>
              <a:chOff x="7567295" y="2500630"/>
              <a:chExt cx="1004570" cy="753745"/>
            </a:xfrm>
          </p:grpSpPr>
          <p:sp>
            <p:nvSpPr>
              <p:cNvPr id="136" name="Oval 4"/>
              <p:cNvSpPr>
                <a:extLst>
                  <a:ext uri="smNativeData">
                    <pr:smNativeData xmlns:pr="smNativeData" val="SMDATA_13_gYnAVRMAAAAlAAAAZgAAAA0AAAAAkAAAAEgAAACQAAAASAAAAAAAAAABAAAAAAAAAAEAAABQAAAAAAAAAAAA8D8AAAAAAADwPwAAAAAAAOA/AAAAAAAA4D8AAAAAAADgPwAAAAAAAOA/AAAAAAAA4D8AAAAAAADgPwAAAAAAAOA/AAAAAAAA4D8CAAAAjAAAAAEAAAAHAAAAAAAACK8nPgoAAAAAAAAAAAAAAAAAAAAAAAAAAAAAAAAAAAAAeAAAAAEAAABAAAAAAAAAAAAAAAB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YEBAMMAAAAEAAAAAAAAAAAAAAAAAAAAAAAAAAeAAAAaAAAAAAAAAAAAAAAAAAAAAAAAAAAAAAAECcAABAnAAAAAAAAAAAAAAAAAAAAAAAAAAAAAAAAAAAAAAAAAAAAABQAAAAAAAAAwMD/AAAAAABkAAAAMgAAAAAAAABkAAAAAAAAAH9/fwAKAAAAHwAAAFQAAAAAAAABAAAAAwAAAAAAAAAAAAAAAAAAAAAAAAAAAAAAAAAAAAAAAAAAAAAAAn9/fwAAAAADzMzMAMDA/wB/f38AAAAAAAAAAAAAAAAAAAAAAAAAAAAhAAAAGAAAABQAAACNLgAAYg8AALs0AAAFFAAAACAAACYAAAAIAAAA//////////8="/>
                  </a:ext>
                </a:extLst>
              </p:cNvSpPr>
              <p:nvPr/>
            </p:nvSpPr>
            <p:spPr>
              <a:xfrm>
                <a:off x="7567295" y="2500630"/>
                <a:ext cx="1004570" cy="753745"/>
              </a:xfrm>
              <a:prstGeom prst="ellipse">
                <a:avLst/>
              </a:prstGeom>
              <a:gradFill flip="none" rotWithShape="0">
                <a:gsLst>
                  <a:gs pos="0">
                    <a:schemeClr val="bg2"/>
                  </a:gs>
                  <a:gs pos="100000">
                    <a:schemeClr val="bg1"/>
                  </a:gs>
                </a:gsLst>
                <a:path path="shape"/>
                <a:tileRect/>
              </a:gradFill>
              <a:ln>
                <a:noFill/>
              </a:ln>
              <a:effectLst/>
            </p:spPr>
            <p:txBody>
              <a:bodyPr vert="horz" wrap="none" lIns="91440" tIns="45720" rIns="91440" bIns="45720" numCol="1" spcCol="215900" anchor="ctr"/>
              <a:lstStyle/>
              <a:p>
                <a:pPr>
                  <a:spcBef>
                    <a:spcPts val="0"/>
                  </a:spcBef>
                  <a:defRPr>
                    <a:solidFill>
                      <a:srgbClr val="FFCC00"/>
                    </a:solidFill>
                    <a:latin typeface="Arial Black" pitchFamily="2" charset="0"/>
                    <a:ea typeface="Arial" pitchFamily="2" charset="0"/>
                    <a:cs typeface="Arial" pitchFamily="2" charset="0"/>
                  </a:defRPr>
                </a:pPr>
              </a:p>
            </p:txBody>
          </p:sp>
          <p:sp>
            <p:nvSpPr>
              <p:cNvPr id="135" name="Oval 5"/>
              <p:cNvSpPr>
                <a:extLst>
                  <a:ext uri="smNativeData">
                    <pr:smNativeData xmlns:pr="smNativeData" val="SMDATA_13_gYnAVRMAAAAlAAAAZgAAAA0AAAAAkAAAAEgAAACQAAAASAAAAAAAAAABAAAAAAAAAAEAAABQAAAAAAAAAAAA8D8AAAAAAADwPwAAAAAAAOA/AAAAAAAA4D8AAAAAAADgPwAAAAAAAOA/AAAAAAAA4D8AAAAAAADgPwAAAAAAAOA/AAAAAAAA4D8CAAAAjAAAAAEAAAAHAAAAryc+Cv+LFwwAAAAAAAAAAAAAAAAAAAAAAAAAAAAAAAAAAAAAeAAAAAEAAABAAAAAAAAAAAAAAAB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Fn8YvAMAAAAEAAAAAAAAAAAAAAAAAAAAAAAAAAeAAAAaAAAAAAAAAAAAAAAAAAAAAAAAAAAAAAAECcAABAnAAAAAAAAAAAAAAAAAAAAAAAAAAAAAAAAAAAAAAAAAAAAABQAAAAAAAAAwMD/AAAAAABkAAAAMgAAAAAAAABkAAAAAAAAAH9/fwAKAAAAHwAAAFQAAAAAAAADAAAABQAAAAAAAAAAAAAAAAAAAAAAAAAAAAAAAAAAAAAAAAAAAAAAAn9/fwAAAAADzMzMAMDA/wB/f38AAAAAAAAAAAAAAAAAAAAAAAAAAAAhAAAAGAAAABQAAADGMAAAaREAAEMyAABIEgAAACAAACYAAAAIAAAA//////////8="/>
                  </a:ext>
                </a:extLst>
              </p:cNvSpPr>
              <p:nvPr/>
            </p:nvSpPr>
            <p:spPr>
              <a:xfrm>
                <a:off x="7928610" y="2830195"/>
                <a:ext cx="241935" cy="141605"/>
              </a:xfrm>
              <a:prstGeom prst="ellipse">
                <a:avLst/>
              </a:prstGeom>
              <a:gradFill flip="none" rotWithShape="0">
                <a:gsLst>
                  <a:gs pos="0">
                    <a:schemeClr val="accent1"/>
                  </a:gs>
                  <a:gs pos="100000">
                    <a:schemeClr val="bg2"/>
                  </a:gs>
                </a:gsLst>
                <a:path path="shape"/>
                <a:tileRect/>
              </a:gradFill>
              <a:ln>
                <a:noFill/>
              </a:ln>
              <a:effectLst/>
            </p:spPr>
            <p:txBody>
              <a:bodyPr vert="horz" wrap="none" lIns="91440" tIns="45720" rIns="91440" bIns="45720" numCol="1" spcCol="215900" anchor="ctr"/>
              <a:lstStyle/>
              <a:p>
                <a:pPr>
                  <a:spcBef>
                    <a:spcPts val="0"/>
                  </a:spcBef>
                  <a:defRPr>
                    <a:solidFill>
                      <a:srgbClr val="FFCC00"/>
                    </a:solidFill>
                    <a:latin typeface="Arial Black" pitchFamily="2" charset="0"/>
                    <a:ea typeface="Arial" pitchFamily="2" charset="0"/>
                    <a:cs typeface="Arial" pitchFamily="2" charset="0"/>
                  </a:defRPr>
                </a:pPr>
              </a:p>
            </p:txBody>
          </p:sp>
        </p:grpSp>
        <p:grpSp>
          <p:nvGrpSpPr>
            <p:cNvPr id="131" name="Group 6"/>
            <p:cNvGrpSpPr>
              <a:extLst>
                <a:ext uri="smNativeData">
                  <pr:smNativeData xmlns:pr="smNativeData" val="SMDATA_7_gYnAVRMAAAAlAAAAAQAAAA8BAAAAkAAAAEgAAACQAAAASAAAAAAAAAAAAAAAAAAAABcAAAAUAAAAAAAAAAAAAAD/fwAA/38AAAAAAAAJAAAABAAAAAAAAAAMAAAAEAAAAAAAAAAAAAAAAAAAAAAAAAAfAAAAVAAAAAAAAAAAAAAAAAAAAAAAAAAAAAAAAAAAAAAAAAAAAAAAAAAAAAAAAAAAAAAAAAAAAAAAAAAAAAAAAAAAAAAAAAAAAAAAAAAAAAAAAAAAAAAAAAAAACEAAAAYAAAAFAAAAPkvAADiCAAAKDYAAIUNAAAAAAAAJgAAAAgAAAD/////AAAAAA=="/>
                </a:ext>
              </a:extLst>
            </p:cNvGrpSpPr>
            <p:nvPr/>
          </p:nvGrpSpPr>
          <p:grpSpPr>
            <a:xfrm>
              <a:off x="7798435" y="1443990"/>
              <a:ext cx="1005205" cy="753745"/>
              <a:chOff x="7798435" y="1443990"/>
              <a:chExt cx="1005205" cy="753745"/>
            </a:xfrm>
          </p:grpSpPr>
          <p:sp>
            <p:nvSpPr>
              <p:cNvPr id="133" name="Oval 7"/>
              <p:cNvSpPr>
                <a:extLst>
                  <a:ext uri="smNativeData">
                    <pr:smNativeData xmlns:pr="smNativeData" val="SMDATA_13_gYnAVRMAAAAlAAAAZgAAAA0AAAAAkAAAAEgAAACQAAAASAAAAAAAAAABAAAAAAAAAAEAAABQAAAAAAAAAAAA8D8AAAAAAADwPwAAAAAAAOA/AAAAAAAA4D8AAAAAAADgPwAAAAAAAOA/AAAAAAAA4D8AAAAAAADgPwAAAAAAAOA/AAAAAAAA4D8CAAAAjAAAAAEAAAAHAAAAAAAACK8nPgoAAAAAAAAAAAAAAAAAAAAAAAAAAAAAAAAAAAAAeAAAAAEAAABAAAAAAAAAAAAAAAB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BAAAAAwAAAAAAAAAAAAAAAAAAAAAAAAAAAAAAAAAAAAAAAAAAAAAAAn9/fwAAAAADzMzMAMDA/wB/f38AAAAAAAAAAAAAAAAAAAAAAAAAAAAhAAAAGAAAABQAAAD5LwAA4ggAACg2AACFDQAAACAAACYAAAAIAAAA//////////8="/>
                  </a:ext>
                </a:extLst>
              </p:cNvSpPr>
              <p:nvPr/>
            </p:nvSpPr>
            <p:spPr>
              <a:xfrm>
                <a:off x="7798435" y="1443990"/>
                <a:ext cx="1005205" cy="753745"/>
              </a:xfrm>
              <a:prstGeom prst="ellipse">
                <a:avLst/>
              </a:prstGeom>
              <a:gradFill flip="none" rotWithShape="0">
                <a:gsLst>
                  <a:gs pos="0">
                    <a:schemeClr val="bg2"/>
                  </a:gs>
                  <a:gs pos="100000">
                    <a:schemeClr val="bg1"/>
                  </a:gs>
                </a:gsLst>
                <a:path path="shape"/>
                <a:tileRect/>
              </a:gradFill>
              <a:ln>
                <a:noFill/>
              </a:ln>
              <a:effectLst/>
            </p:spPr>
            <p:txBody>
              <a:bodyPr vert="horz" wrap="none" lIns="91440" tIns="45720" rIns="91440" bIns="45720" numCol="1" spcCol="215900" anchor="ctr"/>
              <a:lstStyle/>
              <a:p>
                <a:pPr>
                  <a:spcBef>
                    <a:spcPts val="0"/>
                  </a:spcBef>
                  <a:defRPr>
                    <a:solidFill>
                      <a:srgbClr val="FFCC00"/>
                    </a:solidFill>
                    <a:latin typeface="Arial Black" pitchFamily="2" charset="0"/>
                    <a:ea typeface="Arial" pitchFamily="2" charset="0"/>
                    <a:cs typeface="Arial" pitchFamily="2" charset="0"/>
                  </a:defRPr>
                </a:pPr>
              </a:p>
            </p:txBody>
          </p:sp>
          <p:sp>
            <p:nvSpPr>
              <p:cNvPr id="132" name="Oval 8"/>
              <p:cNvSpPr>
                <a:extLst>
                  <a:ext uri="smNativeData">
                    <pr:smNativeData xmlns:pr="smNativeData" val="SMDATA_13_gYnAVRMAAAAlAAAAZgAAAA0AAAAAkAAAAEgAAACQAAAASAAAAAAAAAABAAAAAAAAAAEAAABQAAAAAAAAAAAA8D8AAAAAAADwPwAAAAAAAOA/AAAAAAAA4D8AAAAAAADgPwAAAAAAAOA/AAAAAAAA4D8AAAAAAADgPwAAAAAAAOA/AAAAAAAA4D8CAAAAjAAAAAEAAAAHAAAAryc+Cv+LFwwAAAAAAAAAAAAAAAAAAAAAAAAAAAAAAAAAAAAAeAAAAAEAAABAAAAAAAAAAAAAAAB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BR44EUMAAAAEAAAAAAAAAAAAAAAAAAAAAAAAAAeAAAAaAAAAAAAAAAAAAAAAAAAAAAAAAAAAAAAECcAABAnAAAAAAAAAAAAAAAAAAAAAAAAAAAAAAAAAAAAAAAAAAAAABQAAAAAAAAAwMD/AAAAAABkAAAAMgAAAAAAAABkAAAAAAAAAH9/fwAKAAAAHwAAAFQAAAAAAAADAAAABQAAAAAAAAAAAAAAAAAAAAAAAAAAAAAAAAAAAAAAAAAAAAAAAn9/fwAAAAADzMzMAMDA/wB/f38AAAAAAAAAAAAAAAAAAAAAAAAAAAAhAAAAGAAAABQAAAAyMgAA6QoAAK8zAADICwAAACAAACYAAAAIAAAA//////////8="/>
                  </a:ext>
                </a:extLst>
              </p:cNvSpPr>
              <p:nvPr/>
            </p:nvSpPr>
            <p:spPr>
              <a:xfrm>
                <a:off x="8159750" y="1773555"/>
                <a:ext cx="241935" cy="141605"/>
              </a:xfrm>
              <a:prstGeom prst="ellipse">
                <a:avLst/>
              </a:prstGeom>
              <a:gradFill flip="none" rotWithShape="0">
                <a:gsLst>
                  <a:gs pos="0">
                    <a:schemeClr val="accent1"/>
                  </a:gs>
                  <a:gs pos="100000">
                    <a:schemeClr val="bg2"/>
                  </a:gs>
                </a:gsLst>
                <a:path path="shape"/>
                <a:tileRect/>
              </a:gradFill>
              <a:ln>
                <a:noFill/>
              </a:ln>
              <a:effectLst/>
            </p:spPr>
            <p:txBody>
              <a:bodyPr vert="horz" wrap="none" lIns="91440" tIns="45720" rIns="91440" bIns="45720" numCol="1" spcCol="215900" anchor="ctr"/>
              <a:lstStyle/>
              <a:p>
                <a:pPr>
                  <a:spcBef>
                    <a:spcPts val="0"/>
                  </a:spcBef>
                  <a:defRPr>
                    <a:solidFill>
                      <a:srgbClr val="FFCC00"/>
                    </a:solidFill>
                    <a:latin typeface="Arial Black" pitchFamily="2" charset="0"/>
                    <a:ea typeface="Arial" pitchFamily="2" charset="0"/>
                    <a:cs typeface="Arial" pitchFamily="2" charset="0"/>
                  </a:defRPr>
                </a:pPr>
              </a:p>
            </p:txBody>
          </p:sp>
        </p:grpSp>
        <p:grpSp>
          <p:nvGrpSpPr>
            <p:cNvPr id="128" name="Group 9"/>
            <p:cNvGrpSpPr>
              <a:extLst>
                <a:ext uri="smNativeData">
                  <pr:smNativeData xmlns:pr="smNativeData" val="SMDATA_7_gYnAVRMAAAAlAAAAAQAAAA8BAAAAkAAAAEgAAACQAAAASAAAAAAAAAAAAAAAAAAAABcAAAAUAAAAAAAAAAAAAAD/fwAA/38AAAAAAAAJAAAABAAAAE+Liy4MAAAAEAAAAAAAAAAAAAAAAAAAAAAAAAAfAAAAVAAAAAAAAAAAAAAAAAAAAAAAAAAAAAAAAAAAAAAAAAAAAAAAAAAAAAAAAAAAAAAAAAAAAAAAAAAAAAAAAAAAAAAAAAAAAAAAAAAAAAAAAAAAAAAAAAAAACEAAAAYAAAAFAAAAO8mAAAAAAAAHi0AAKMEAAAAAAAAJgAAAAgAAAD/////AAAAAA=="/>
                </a:ext>
              </a:extLst>
            </p:cNvGrpSpPr>
            <p:nvPr/>
          </p:nvGrpSpPr>
          <p:grpSpPr>
            <a:xfrm>
              <a:off x="6329045" y="0"/>
              <a:ext cx="1005205" cy="753745"/>
              <a:chOff x="6329045" y="0"/>
              <a:chExt cx="1005205" cy="753745"/>
            </a:xfrm>
          </p:grpSpPr>
          <p:sp>
            <p:nvSpPr>
              <p:cNvPr id="130" name="Oval 10"/>
              <p:cNvSpPr>
                <a:extLst>
                  <a:ext uri="smNativeData">
                    <pr:smNativeData xmlns:pr="smNativeData" val="SMDATA_13_gYnAVRMAAAAlAAAAZgAAAA0AAAAAkAAAAEgAAACQAAAASAAAAAAAAAABAAAAAAAAAAEAAABQAAAAAAAAAAAA8D8AAAAAAADwPwAAAAAAAOA/AAAAAAAA4D8AAAAAAADgPwAAAAAAAOA/AAAAAAAA4D8AAAAAAADgPwAAAAAAAOA/AAAAAAAA4D8CAAAAjAAAAAEAAAAHAAAAAAAACK8nPgoAAAAAAAAAAAAAAAAAAAAAAAAAAAAAAAAAAAAAeAAAAAEAAABAAAAAAAAAAAAAAAB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MNfDbwMAAAAEAAAAAAAAAAAAAAAAAAAAAAAAAAeAAAAaAAAAAAAAAAAAAAAAAAAAAAAAAAAAAAAECcAABAnAAAAAAAAAAAAAAAAAAAAAAAAAAAAAAAAAAAAAAAAAAAAABQAAAAAAAAAwMD/AAAAAABkAAAAMgAAAAAAAABkAAAAAAAAAH9/fwAKAAAAHwAAAFQAAAAAAAABAAAAAwAAAAAAAAAAAAAAAAAAAAAAAAAAAAAAAAAAAAAAAAAAAAAAAn9/fwAAAAADzMzMAMDA/wB/f38AAAAAAAAAAAAAAAAAAAAAAAAAAAAhAAAAGAAAABQAAADvJgAAAAAAAB4tAACjBAAAACAAACYAAAAIAAAA//////////8="/>
                  </a:ext>
                </a:extLst>
              </p:cNvSpPr>
              <p:nvPr/>
            </p:nvSpPr>
            <p:spPr>
              <a:xfrm>
                <a:off x="6329045" y="0"/>
                <a:ext cx="1005205" cy="753745"/>
              </a:xfrm>
              <a:prstGeom prst="ellipse">
                <a:avLst/>
              </a:prstGeom>
              <a:gradFill flip="none" rotWithShape="0">
                <a:gsLst>
                  <a:gs pos="0">
                    <a:schemeClr val="bg2"/>
                  </a:gs>
                  <a:gs pos="100000">
                    <a:schemeClr val="bg1"/>
                  </a:gs>
                </a:gsLst>
                <a:path path="shape"/>
                <a:tileRect/>
              </a:gradFill>
              <a:ln>
                <a:noFill/>
              </a:ln>
              <a:effectLst/>
            </p:spPr>
            <p:txBody>
              <a:bodyPr vert="horz" wrap="none" lIns="91440" tIns="45720" rIns="91440" bIns="45720" numCol="1" spcCol="215900" anchor="ctr"/>
              <a:lstStyle/>
              <a:p>
                <a:pPr>
                  <a:spcBef>
                    <a:spcPts val="0"/>
                  </a:spcBef>
                  <a:defRPr>
                    <a:solidFill>
                      <a:srgbClr val="FFCC00"/>
                    </a:solidFill>
                    <a:latin typeface="Arial Black" pitchFamily="2" charset="0"/>
                    <a:ea typeface="Arial" pitchFamily="2" charset="0"/>
                    <a:cs typeface="Arial" pitchFamily="2" charset="0"/>
                  </a:defRPr>
                </a:pPr>
              </a:p>
            </p:txBody>
          </p:sp>
          <p:sp>
            <p:nvSpPr>
              <p:cNvPr id="129" name="Oval 11"/>
              <p:cNvSpPr>
                <a:extLst>
                  <a:ext uri="smNativeData">
                    <pr:smNativeData xmlns:pr="smNativeData" val="SMDATA_13_gYnAVRMAAAAlAAAAZgAAAA0AAAAAkAAAAEgAAACQAAAASAAAAAAAAAABAAAAAAAAAAEAAABQAAAAAAAAAAAA8D8AAAAAAADwPwAAAAAAAOA/AAAAAAAA4D8AAAAAAADgPwAAAAAAAOA/AAAAAAAA4D8AAAAAAADgPwAAAAAAAOA/AAAAAAAA4D8CAAAAjAAAAAEAAAAHAAAAryc+Cv+LFwwAAAAAAAAAAAAAAAAAAAAAAAAAAAAAAAAAAAAAeAAAAAEAAABAAAAAAAAAAAAAAAB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DAAAABQAAAAAAAAAAAAAAAAAAAAAAAAAAAAAAAAAAAAAAAAAAAAAAAn9/fwAAAAADzMzMAMDA/wB/f38AAAAAAAAAAAAAAAAAAAAAAAAAAAAhAAAAGAAAABQAAAAoKQAABwIAAKUqAADmAgAAACAAACYAAAAIAAAA//////////8="/>
                  </a:ext>
                </a:extLst>
              </p:cNvSpPr>
              <p:nvPr/>
            </p:nvSpPr>
            <p:spPr>
              <a:xfrm>
                <a:off x="6690360" y="329565"/>
                <a:ext cx="241935" cy="141605"/>
              </a:xfrm>
              <a:prstGeom prst="ellipse">
                <a:avLst/>
              </a:prstGeom>
              <a:gradFill flip="none" rotWithShape="0">
                <a:gsLst>
                  <a:gs pos="0">
                    <a:schemeClr val="accent1"/>
                  </a:gs>
                  <a:gs pos="100000">
                    <a:schemeClr val="bg2"/>
                  </a:gs>
                </a:gsLst>
                <a:path path="shape"/>
                <a:tileRect/>
              </a:gradFill>
              <a:ln>
                <a:noFill/>
              </a:ln>
              <a:effectLst/>
            </p:spPr>
            <p:txBody>
              <a:bodyPr vert="horz" wrap="none" lIns="91440" tIns="45720" rIns="91440" bIns="45720" numCol="1" spcCol="215900" anchor="ctr"/>
              <a:lstStyle/>
              <a:p>
                <a:pPr>
                  <a:spcBef>
                    <a:spcPts val="0"/>
                  </a:spcBef>
                  <a:defRPr>
                    <a:solidFill>
                      <a:srgbClr val="FFCC00"/>
                    </a:solidFill>
                    <a:latin typeface="Arial Black" pitchFamily="2" charset="0"/>
                    <a:ea typeface="Arial" pitchFamily="2" charset="0"/>
                    <a:cs typeface="Arial" pitchFamily="2" charset="0"/>
                  </a:defRPr>
                </a:pPr>
              </a:p>
            </p:txBody>
          </p:sp>
        </p:grpSp>
        <p:grpSp>
          <p:nvGrpSpPr>
            <p:cNvPr id="3" name="Group 12"/>
            <p:cNvGrpSpPr>
              <a:extLst>
                <a:ext uri="smNativeData">
                  <pr:smNativeData xmlns:pr="smNativeData" val="SMDATA_7_gYnAVRMAAAAlAAAAAQAAAA8BAAAAkAAAAEgAAACQAAAASAAAAAAAAAAAAAAAAAAAABcAAAAUAAAAAAAAAAAAAAD/fwAA/38AAAAAAAAJAAAABAAAAE+Liy4MAAAAEAAAAAAAAAAAAAAAAAAAAAAAAAAfAAAAVAAAAAAAAAAAAAAAAAAAAAAAAAAAAAAAAAAAAAAAAAAAAAAAAAAAAAAAAAAAAAAAAAAAAAAAAAAAAAAAAAAAAAAAAAAAAAAAAAAAAAAAAAAAAAAAAAAAACEAAAAYAAAAFAAAAMgmAAAAAAAAQDgAALUNAAAAAAAAJgAAAAgAAAD/////AAAAAA=="/>
                </a:ext>
              </a:extLst>
            </p:cNvGrpSpPr>
            <p:nvPr/>
          </p:nvGrpSpPr>
          <p:grpSpPr>
            <a:xfrm>
              <a:off x="6304280" y="0"/>
              <a:ext cx="2839720" cy="2228215"/>
              <a:chOff x="6304280" y="0"/>
              <a:chExt cx="2839720" cy="2228215"/>
            </a:xfrm>
          </p:grpSpPr>
          <p:grpSp>
            <p:nvGrpSpPr>
              <p:cNvPr id="125" name="Group 13"/>
              <p:cNvGrpSpPr>
                <a:extLst>
                  <a:ext uri="smNativeData">
                    <pr:smNativeData xmlns:pr="smNativeData" val="SMDATA_7_gYnAVRMAAAAlAAAAAQAAAA8BAAAAkAAAAEgAAACQAAAASAAAAAAAAAAAAAAAAAAAABcAAAAUAAAAAAAAAAAAAAD/fwAA/38AAAAAAAAJAAAABAAAAE+Liy4MAAAAEAAAAAAAAAAAAAAAAAAAAAAAAAAfAAAAVAAAAAAAAAAAAAAAAAAAAAAAAAAAAAAAAAAAAAAAAAAAAAAAAAAAAAAAAAAAAAAAAAAAAAAAAAAAAAAAAAAAAAAAAAAAAAAAAAAAAAAAAAAAAAAAAAAAACEAAAAYAAAAFAAAAAIrAAB7AgAAOjQAAEcJAAAAAAAAJgAAAAgAAAD/////AAAAAA=="/>
                  </a:ext>
                </a:extLst>
              </p:cNvGrpSpPr>
              <p:nvPr/>
            </p:nvGrpSpPr>
            <p:grpSpPr>
              <a:xfrm>
                <a:off x="6991350" y="403225"/>
                <a:ext cx="1498600" cy="1104900"/>
                <a:chOff x="6991350" y="403225"/>
                <a:chExt cx="1498600" cy="1104900"/>
              </a:xfrm>
            </p:grpSpPr>
            <p:sp>
              <p:nvSpPr>
                <p:cNvPr id="127" name="Oval 14"/>
                <p:cNvSpPr>
                  <a:extLst>
                    <a:ext uri="smNativeData">
                      <pr:smNativeData xmlns:pr="smNativeData" val="SMDATA_13_gYnAVRMAAAAlAAAAZgAAAA0AAAAAkAAAAEgAAACQAAAASAAAAAAAAAABAAAAAAAAAAEAAABQAAAAAAAAAAAA8D8AAAAAAADwPwAAAAAAAOA/AAAAAAAA4D8AAAAAAADgPwAAAAAAAOA/AAAAAAAA4D8AAAAAAADgPwAAAAAAAOA/AAAAAAAA4D8CAAAAjAAAAAEAAAAHAAAAAAAACK8nPgoAAAAAAAAAAAAAAAAAAAAAAAAAAAAAAAAAAAAAeAAAAAEAAABAAAAAAAAAAAAAAAB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HZVJHIMAAAAEAAAAAAAAAAAAAAAAAAAAAAAAAAeAAAAaAAAAAAAAAAAAAAAAAAAAAAAAAAAAAAAECcAABAnAAAAAAAAAAAAAAAAAAAAAAAAAAAAAAAAAAAAAAAAAAAAABQAAAAAAAAAwMD/AAAAAABkAAAAMgAAAAAAAABkAAAAAAAAAH9/fwAKAAAAHwAAAFQAAAAAAAABAAAAAwAAAAAAAAAAAAAAAAAAAAAAAAAAAAAAAAAAAAAAAAAAAAAAAn9/fwAAAAADzMzMAMDA/wB/f38AAAAAAAAAAAAAAAAAAAAAAAAAAAAhAAAAGAAAABQAAAACKwAAewIAADo0AABHCQAAACAAACYAAAAIAAAA//////////8="/>
                    </a:ext>
                  </a:extLst>
                </p:cNvSpPr>
                <p:nvPr/>
              </p:nvSpPr>
              <p:spPr>
                <a:xfrm>
                  <a:off x="6991350" y="403225"/>
                  <a:ext cx="1498600" cy="1104900"/>
                </a:xfrm>
                <a:prstGeom prst="ellipse">
                  <a:avLst/>
                </a:prstGeom>
                <a:gradFill flip="none" rotWithShape="0">
                  <a:gsLst>
                    <a:gs pos="0">
                      <a:schemeClr val="bg2"/>
                    </a:gs>
                    <a:gs pos="100000">
                      <a:schemeClr val="bg1"/>
                    </a:gs>
                  </a:gsLst>
                  <a:path path="shape"/>
                  <a:tileRect/>
                </a:gradFill>
                <a:ln>
                  <a:noFill/>
                </a:ln>
                <a:effectLst/>
              </p:spPr>
              <p:txBody>
                <a:bodyPr vert="horz" wrap="none" lIns="91440" tIns="45720" rIns="91440" bIns="45720" numCol="1" spcCol="215900" anchor="ctr"/>
                <a:lstStyle/>
                <a:p>
                  <a:pPr>
                    <a:spcBef>
                      <a:spcPts val="0"/>
                    </a:spcBef>
                    <a:defRPr>
                      <a:solidFill>
                        <a:srgbClr val="FFCC00"/>
                      </a:solidFill>
                      <a:latin typeface="Arial Black" pitchFamily="2" charset="0"/>
                      <a:ea typeface="Arial" pitchFamily="2" charset="0"/>
                      <a:cs typeface="Arial" pitchFamily="2" charset="0"/>
                    </a:defRPr>
                  </a:pPr>
                </a:p>
              </p:txBody>
            </p:sp>
            <p:sp>
              <p:nvSpPr>
                <p:cNvPr id="126" name="Oval 15"/>
                <p:cNvSpPr>
                  <a:extLst>
                    <a:ext uri="smNativeData">
                      <pr:smNativeData xmlns:pr="smNativeData" val="SMDATA_13_gYnAVRMAAAAlAAAAZgAAAA0AAAAAkAAAAEgAAACQAAAASAAAAAAAAAABAAAAAAAAAAEAAABQAAAAAAAAAAAA8D8AAAAAAADwPwAAAAAAAOA/AAAAAAAA4D8AAAAAAADgPwAAAAAAAOA/AAAAAAAA4D8AAAAAAADgPwAAAAAAAOA/AAAAAAAA4D8CAAAAjAAAAAEAAAAHAAAAryc+Cv/hAw0AAAAAAAAAAAAAAAAAAAAAAAAAAAAAAAAAAAAAeAAAAAEAAABAAAAAAAAAAAAAAAB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B4Q8QUMAAAAEAAAAAAAAAAAAAAAAAAAAAAAAAAeAAAAaAAAAAAAAAAAAAAAAAAAAAAAAAAAAAAAECcAABAnAAAAAAAAAAAAAAAAAAAAAAAAAAAAAAAAAAAAAAAAAAAAABQAAAAAAAAAwMD/AAAAAABkAAAAMgAAAAAAAABkAAAAAAAAAH9/fwAKAAAAHwAAAFQAAAAAAAADAAAABgAAAAAAAAAAAAAAAAAAAAAAAAAAAAAAAAAAAAAAAAAAAAAAAn9/fwAAAAADzMzMAMDA/wB/f38AAAAAAAAAAAAAAAAAAAAAAAAAAAAhAAAAGAAAABQAAACHLgAA+AQAAFwwAABABgAAACAAACYAAAAIAAAA//////////8="/>
                    </a:ext>
                  </a:extLst>
                </p:cNvSpPr>
                <p:nvPr/>
              </p:nvSpPr>
              <p:spPr>
                <a:xfrm>
                  <a:off x="7563485" y="807720"/>
                  <a:ext cx="297815" cy="208280"/>
                </a:xfrm>
                <a:prstGeom prst="ellipse">
                  <a:avLst/>
                </a:prstGeom>
                <a:gradFill flip="none" rotWithShape="0">
                  <a:gsLst>
                    <a:gs pos="0">
                      <a:schemeClr val="accent2"/>
                    </a:gs>
                    <a:gs pos="100000">
                      <a:schemeClr val="bg2"/>
                    </a:gs>
                  </a:gsLst>
                  <a:path path="shape"/>
                  <a:tileRect/>
                </a:gradFill>
                <a:ln>
                  <a:noFill/>
                </a:ln>
                <a:effectLst/>
              </p:spPr>
              <p:txBody>
                <a:bodyPr vert="horz" wrap="none" lIns="91440" tIns="45720" rIns="91440" bIns="45720" numCol="1" spcCol="215900" anchor="ctr"/>
                <a:lstStyle/>
                <a:p>
                  <a:pPr>
                    <a:spcBef>
                      <a:spcPts val="0"/>
                    </a:spcBef>
                    <a:defRPr>
                      <a:solidFill>
                        <a:srgbClr val="FFCC00"/>
                      </a:solidFill>
                      <a:latin typeface="Arial Black" pitchFamily="2" charset="0"/>
                      <a:ea typeface="Arial" pitchFamily="2" charset="0"/>
                      <a:cs typeface="Arial" pitchFamily="2" charset="0"/>
                    </a:defRPr>
                  </a:pPr>
                </a:p>
              </p:txBody>
            </p:sp>
          </p:grpSp>
          <p:grpSp>
            <p:nvGrpSpPr>
              <p:cNvPr id="26" name="Group 16"/>
              <p:cNvGrpSpPr>
                <a:extLst>
                  <a:ext uri="smNativeData">
                    <pr:smNativeData xmlns:pr="smNativeData" val="SMDATA_7_gYnAVRMAAAAlAAAAAQAAAA8BAAAAkAAAAEgAAACQAAAASAAAAAAAAAAAAAAAAAAAABcAAAAUAAAAAAAAAAAAAAD/fwAA/38AAAAAAAAJAAAABAAAAE+Liy4MAAAAEAAAAAAAAAAAAAAAAAAAAAAAAAAfAAAAVAAAAAAAAAAAAAAAAAAAAAAAAAAAAAAAAAAAAAAAAAAAAAAAAAAAAAAAAAAAAAAAAAAAAAAAAAAAAAAAAAAAAAAAAAAAAAAAAAAAAAAAAAAAAAAAAAAAACEAAAAYAAAAFAAAAMgmAAAAAAAADDgAALUNAAAAAAAAJgAAAAgAAAD/////AAAAAA=="/>
                  </a:ext>
                </a:extLst>
              </p:cNvGrpSpPr>
              <p:nvPr/>
            </p:nvGrpSpPr>
            <p:grpSpPr>
              <a:xfrm>
                <a:off x="6304280" y="0"/>
                <a:ext cx="2806700" cy="2228215"/>
                <a:chOff x="6304280" y="0"/>
                <a:chExt cx="2806700" cy="2228215"/>
              </a:xfrm>
            </p:grpSpPr>
            <p:grpSp>
              <p:nvGrpSpPr>
                <p:cNvPr id="122" name="Group 17"/>
                <p:cNvGrpSpPr>
                  <a:extLst>
                    <a:ext uri="smNativeData">
                      <pr:smNativeData xmlns:pr="smNativeData" val="SMDATA_7_gYnAVRMAAAAlAAAAAQAAAA8BAAAAkAAAAEgAAACQAAAASAAAAAAAAAAAAAAAAAAAABcAAAAUAAAAAAAAAAAAAAD/fwAA/38AAAAAAAAJAAAABAAAAE+Liy4MAAAAEAAAAAAAAAAAAAAAAAAAAAAAAAAfAAAAVAAAAAAAAAAAAAAAAAAAAAAAAAAAAAAAAAAAAAAAAAAAAAAAAAAAAAAAAAAAAAAAAAAAAAAAAAAAAAAAAAAAAAAAAAAAAAAAAAAAAAAAAAAAAAAAAAAAACEAAAAYAAAAFAAAAPgxAAC+BAAA8DUAABcMAAAAAAAAJgAAAAgAAAD/////AAAAAA=="/>
                    </a:ext>
                  </a:extLst>
                </p:cNvGrpSpPr>
                <p:nvPr/>
              </p:nvGrpSpPr>
              <p:grpSpPr>
                <a:xfrm>
                  <a:off x="8122920" y="770890"/>
                  <a:ext cx="645160" cy="1194435"/>
                  <a:chOff x="8122920" y="770890"/>
                  <a:chExt cx="645160" cy="1194435"/>
                </a:xfrm>
              </p:grpSpPr>
              <p:sp>
                <p:nvSpPr>
                  <p:cNvPr id="124" name="Freeform 18"/>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EDDf4fCA8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M/jXkEMAAAAEAAAAAAAAAAAAAAAAAAAAAAAAAAeAAAAaAAAAAAAAAAAAAAAAAAAAAAAAAAAAAAAECcAABAnAAAAAAAAAAAAAAAAAAAAAAAAAAAAAAAAAAAAAAAAAAAAABQAAAAAAAAAwMD/AAAAAABkAAAAMgAAAAAAAABkAAAAAAAAAH9/fwAKAAAAHwAAAFQAAAAAAAAGAAAACAAAAAAAAAAAAAAAAAAAAAAAAAAAAAAAAAAAAAAAAAAAAAAAAn9/fwAAAAADzMzMAMDA/wB/f38AAAAAAAAAAAAAAAAAAAAAAAAAAAAhAAAAGAAAABQAAAD4MQAAvgQAAPQyAAAwCgAAAAAAACYAAAAIAAAA//////////8="/>
                      </a:ext>
                    </a:extLst>
                  </p:cNvSpPr>
                  <p:nvPr/>
                </p:nvSpPr>
                <p:spPr>
                  <a:xfrm rot="2711882">
                    <a:off x="7760335" y="1133475"/>
                    <a:ext cx="885190" cy="160020"/>
                  </a:xfrm>
                  <a:custGeom>
                    <a:avLst/>
                    <a:gdLst/>
                    <a:ahLst/>
                    <a:cxnLst/>
                    <a:rect l="0" t="0" r="885190" b="160020"/>
                    <a:pathLst>
                      <a:path w="885190" h="160020">
                        <a:moveTo>
                          <a:pt x="0" y="160020"/>
                        </a:moveTo>
                        <a:cubicBezTo>
                          <a:pt x="7765" y="154940"/>
                          <a:pt x="183768" y="78740"/>
                          <a:pt x="279534" y="53340"/>
                        </a:cubicBezTo>
                        <a:cubicBezTo>
                          <a:pt x="375300" y="27940"/>
                          <a:pt x="473654" y="15240"/>
                          <a:pt x="574597" y="7620"/>
                        </a:cubicBezTo>
                        <a:cubicBezTo>
                          <a:pt x="675540" y="0"/>
                          <a:pt x="834395" y="3493"/>
                          <a:pt x="885190" y="7620"/>
                        </a:cubicBezTo>
                        <a:lnTo>
                          <a:pt x="880013" y="32703"/>
                        </a:lnTo>
                        <a:cubicBezTo>
                          <a:pt x="827601" y="36830"/>
                          <a:pt x="682010" y="22543"/>
                          <a:pt x="570715" y="32703"/>
                        </a:cubicBezTo>
                        <a:cubicBezTo>
                          <a:pt x="391153" y="43180"/>
                          <a:pt x="322887" y="60960"/>
                          <a:pt x="211591" y="92710"/>
                        </a:cubicBezTo>
                        <a:cubicBezTo>
                          <a:pt x="115825" y="113030"/>
                          <a:pt x="44001" y="146050"/>
                          <a:pt x="0" y="160020"/>
                        </a:cubicBezTo>
                        <a:close/>
                      </a:path>
                    </a:pathLst>
                  </a:custGeom>
                  <a:gradFill flip="none" rotWithShape="0">
                    <a:gsLst>
                      <a:gs pos="0">
                        <a:schemeClr val="accent2"/>
                      </a:gs>
                      <a:gs pos="100000">
                        <a:schemeClr val="folHlink"/>
                      </a:gs>
                    </a:gsLst>
                    <a:lin ang="10800000" scaled="0"/>
                    <a:tileRect/>
                  </a:gradFill>
                  <a:ln>
                    <a:noFill/>
                  </a:ln>
                  <a:effectLst/>
                </p:spPr>
              </p:sp>
              <p:sp>
                <p:nvSpPr>
                  <p:cNvPr id="123" name="Freeform 19"/>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h8IDwAAAAgAAAAAAAAAAAAAAAAAAAAAAAAAAAAAAAAAAAAAeAAAAAEAAABAAAAAAAAAAGQAAAB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PHLw9EMAAAAEAAAAAAAAAAAAAAAAAAAAAAAAAAeAAAAaAAAAAAAAAAAAAAAAAAAAAAAAAAAAAAAECcAABAnAAAAAAAAAAAAAAAAAAAAAAAAAAAAAAAAAAAAAAAAAAAAABQAAAAAAAAAwMD/AAAAAABkAAAAMgAAAAAAAABkAAAAAAAAAH9/fwAKAAAAHwAAAFQAAAAAAAAIAAAAAQAAAAAAAAAAAAAAAAAAAAAAAAAAAAAAAAAAAAAAAAAAAAAAAn9/fwAAAAADzMzMAMDA/wB/f38AAAAAAAAAAAAAAAAAAAAAAAAAAAAhAAAAGAAAABQAAABkNAAAKwkAAPA1AAAXDAAAAAAAACYAAAAIAAAA//////////8="/>
                      </a:ext>
                    </a:extLst>
                  </p:cNvSpPr>
                  <p:nvPr/>
                </p:nvSpPr>
                <p:spPr>
                  <a:xfrm rot="2711882">
                    <a:off x="8404860" y="1602105"/>
                    <a:ext cx="474980" cy="251460"/>
                  </a:xfrm>
                  <a:custGeom>
                    <a:avLst/>
                    <a:gdLst/>
                    <a:ahLst/>
                    <a:cxnLst/>
                    <a:rect l="0" t="0" r="474980" b="251460"/>
                    <a:pathLst>
                      <a:path w="474980" h="251460">
                        <a:moveTo>
                          <a:pt x="1343" y="2543"/>
                        </a:moveTo>
                        <a:cubicBezTo>
                          <a:pt x="22823" y="0"/>
                          <a:pt x="78671" y="7630"/>
                          <a:pt x="130223" y="17802"/>
                        </a:cubicBezTo>
                        <a:cubicBezTo>
                          <a:pt x="181776" y="27975"/>
                          <a:pt x="260178" y="43552"/>
                          <a:pt x="310657" y="63580"/>
                        </a:cubicBezTo>
                        <a:cubicBezTo>
                          <a:pt x="361135" y="83608"/>
                          <a:pt x="405706" y="115716"/>
                          <a:pt x="432557" y="137333"/>
                        </a:cubicBezTo>
                        <a:cubicBezTo>
                          <a:pt x="459407" y="158951"/>
                          <a:pt x="467999" y="174846"/>
                          <a:pt x="471489" y="193602"/>
                        </a:cubicBezTo>
                        <a:cubicBezTo>
                          <a:pt x="474980" y="212358"/>
                          <a:pt x="461018" y="248917"/>
                          <a:pt x="453500" y="250188"/>
                        </a:cubicBezTo>
                        <a:cubicBezTo>
                          <a:pt x="445982" y="251460"/>
                          <a:pt x="440075" y="218398"/>
                          <a:pt x="426650" y="200914"/>
                        </a:cubicBezTo>
                        <a:cubicBezTo>
                          <a:pt x="413225" y="183429"/>
                          <a:pt x="394429" y="162130"/>
                          <a:pt x="372949" y="144327"/>
                        </a:cubicBezTo>
                        <a:cubicBezTo>
                          <a:pt x="351469" y="126525"/>
                          <a:pt x="334016" y="109994"/>
                          <a:pt x="297769" y="94099"/>
                        </a:cubicBezTo>
                        <a:cubicBezTo>
                          <a:pt x="261521" y="78204"/>
                          <a:pt x="205673" y="60083"/>
                          <a:pt x="156000" y="48321"/>
                        </a:cubicBezTo>
                        <a:cubicBezTo>
                          <a:pt x="106327" y="36559"/>
                          <a:pt x="25776" y="31790"/>
                          <a:pt x="0" y="24161"/>
                        </a:cubicBezTo>
                        <a:lnTo>
                          <a:pt x="1343" y="2543"/>
                        </a:lnTo>
                        <a:close/>
                      </a:path>
                    </a:pathLst>
                  </a:custGeom>
                  <a:gradFill flip="none" rotWithShape="0">
                    <a:gsLst>
                      <a:gs pos="0">
                        <a:schemeClr val="folHlink"/>
                      </a:gs>
                      <a:gs pos="100000">
                        <a:schemeClr val="bg1"/>
                      </a:gs>
                    </a:gsLst>
                    <a:lin ang="16200000" scaled="0"/>
                    <a:tileRect/>
                  </a:gradFill>
                  <a:ln>
                    <a:noFill/>
                  </a:ln>
                  <a:effectLst/>
                </p:spPr>
              </p:sp>
            </p:grpSp>
            <p:grpSp>
              <p:nvGrpSpPr>
                <p:cNvPr id="119" name="Group 20"/>
                <p:cNvGrpSpPr>
                  <a:extLst>
                    <a:ext uri="smNativeData">
                      <pr:smNativeData xmlns:pr="smNativeData" val="SMDATA_7_gYnAVRMAAAAlAAAAAQAAAA8BAAAAkAAAAEgAAACQAAAASAAAAAAAAAAAAAAAAAAAABcAAAAUAAAAAAAAAAAAAAD/fwAA/38AAAAAAAAJAAAABAAAAE+Liy4MAAAAEAAAAAAAAAAAAAAAAAAAAAAAAAAfAAAAVAAAAAAAAAAAAAAAAAAAAAAAAAAAAAAAAAAAAAAAAAAAAAAAAAAAAAAAAAAAAAAAAAAAAAAAAAAAAAAAAAAAAAAAAAAAAAAAAAAAAAAAAAAAAAAAAAAAACEAAAAYAAAAFAAAAA4wAABKBgAA1DcAAH4KAAAAAAAAJgAAAAgAAAD/////AAAAAA=="/>
                    </a:ext>
                  </a:extLst>
                </p:cNvGrpSpPr>
                <p:nvPr/>
              </p:nvGrpSpPr>
              <p:grpSpPr>
                <a:xfrm>
                  <a:off x="7811770" y="1022350"/>
                  <a:ext cx="1263650" cy="683260"/>
                  <a:chOff x="7811770" y="1022350"/>
                  <a:chExt cx="1263650" cy="683260"/>
                </a:xfrm>
              </p:grpSpPr>
              <p:sp>
                <p:nvSpPr>
                  <p:cNvPr id="121" name="Freeform 21"/>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EDDf4fCA8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GAAAACAAAAAAAAAAAAAAAAAAAAAAAAAAAAAAAAAAAAAAAAAAAAAAAAn9/fwAAAAADzMzMAMDA/wB/f38AAAAAAAAAAAAAAAAAAAAAAAAAAAAhAAAAGAAAABQAAAAOMAAASgYAAMg1AABiBwAAAAAAACYAAAAIAAAA//////////8="/>
                      </a:ext>
                    </a:extLst>
                  </p:cNvSpPr>
                  <p:nvPr/>
                </p:nvSpPr>
                <p:spPr>
                  <a:xfrm rot="2104080">
                    <a:off x="7811770" y="1022350"/>
                    <a:ext cx="930910" cy="177800"/>
                  </a:xfrm>
                  <a:custGeom>
                    <a:avLst/>
                    <a:gdLst/>
                    <a:ahLst/>
                    <a:cxnLst/>
                    <a:rect l="0" t="0" r="930910" b="177800"/>
                    <a:pathLst>
                      <a:path w="930910" h="177800">
                        <a:moveTo>
                          <a:pt x="0" y="177800"/>
                        </a:moveTo>
                        <a:cubicBezTo>
                          <a:pt x="8166" y="172156"/>
                          <a:pt x="193259" y="87489"/>
                          <a:pt x="293972" y="59267"/>
                        </a:cubicBezTo>
                        <a:cubicBezTo>
                          <a:pt x="394684" y="31044"/>
                          <a:pt x="498119" y="16933"/>
                          <a:pt x="604275" y="8467"/>
                        </a:cubicBezTo>
                        <a:cubicBezTo>
                          <a:pt x="710431" y="0"/>
                          <a:pt x="877492" y="3881"/>
                          <a:pt x="930910" y="8467"/>
                        </a:cubicBezTo>
                        <a:lnTo>
                          <a:pt x="925466" y="36336"/>
                        </a:lnTo>
                        <a:cubicBezTo>
                          <a:pt x="870346" y="40922"/>
                          <a:pt x="717236" y="25047"/>
                          <a:pt x="600192" y="36336"/>
                        </a:cubicBezTo>
                        <a:cubicBezTo>
                          <a:pt x="411356" y="47978"/>
                          <a:pt x="339564" y="67733"/>
                          <a:pt x="222520" y="103011"/>
                        </a:cubicBezTo>
                        <a:cubicBezTo>
                          <a:pt x="121808" y="125589"/>
                          <a:pt x="46273" y="162278"/>
                          <a:pt x="0" y="177800"/>
                        </a:cubicBezTo>
                        <a:close/>
                      </a:path>
                    </a:pathLst>
                  </a:custGeom>
                  <a:gradFill flip="none" rotWithShape="0">
                    <a:gsLst>
                      <a:gs pos="0">
                        <a:schemeClr val="accent2"/>
                      </a:gs>
                      <a:gs pos="100000">
                        <a:schemeClr val="folHlink"/>
                      </a:gs>
                    </a:gsLst>
                    <a:lin ang="10800000" scaled="0"/>
                    <a:tileRect/>
                  </a:gradFill>
                  <a:ln>
                    <a:noFill/>
                  </a:ln>
                  <a:effectLst/>
                </p:spPr>
              </p:sp>
              <p:sp>
                <p:nvSpPr>
                  <p:cNvPr id="120" name="Freeform 22"/>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h8IDwAAAAg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IAAAAAQAAAAAAAAAAAAAAAAAAAAAAAAAAAAAAAAAAAAAAAAAAAAAAAn9/fwAAAAADzMzMAMDA/wB/f38AAAAAAAAAAAAAAAAAAAAAAAAAAAAhAAAAGAAAABQAAADBNAAAxggAANQ3AAB+CgAAAAAAACYAAAAIAAAA//////////8="/>
                      </a:ext>
                    </a:extLst>
                  </p:cNvSpPr>
                  <p:nvPr/>
                </p:nvSpPr>
                <p:spPr>
                  <a:xfrm rot="2104080">
                    <a:off x="8575675" y="1426210"/>
                    <a:ext cx="499745" cy="279400"/>
                  </a:xfrm>
                  <a:custGeom>
                    <a:avLst/>
                    <a:gdLst/>
                    <a:ahLst/>
                    <a:cxnLst/>
                    <a:rect l="0" t="0" r="499745" b="279400"/>
                    <a:pathLst>
                      <a:path w="499745" h="279400">
                        <a:moveTo>
                          <a:pt x="1412" y="2826"/>
                        </a:moveTo>
                        <a:cubicBezTo>
                          <a:pt x="24012" y="0"/>
                          <a:pt x="82772" y="8477"/>
                          <a:pt x="137013" y="19781"/>
                        </a:cubicBezTo>
                        <a:cubicBezTo>
                          <a:pt x="191253" y="31084"/>
                          <a:pt x="273743" y="48392"/>
                          <a:pt x="326854" y="70645"/>
                        </a:cubicBezTo>
                        <a:cubicBezTo>
                          <a:pt x="379964" y="92898"/>
                          <a:pt x="426859" y="128573"/>
                          <a:pt x="455109" y="152593"/>
                        </a:cubicBezTo>
                        <a:cubicBezTo>
                          <a:pt x="483359" y="176612"/>
                          <a:pt x="492399" y="194273"/>
                          <a:pt x="496072" y="215113"/>
                        </a:cubicBezTo>
                        <a:cubicBezTo>
                          <a:pt x="499745" y="235953"/>
                          <a:pt x="485054" y="276574"/>
                          <a:pt x="477144" y="277987"/>
                        </a:cubicBezTo>
                        <a:cubicBezTo>
                          <a:pt x="469234" y="279400"/>
                          <a:pt x="463019" y="242665"/>
                          <a:pt x="448894" y="223237"/>
                        </a:cubicBezTo>
                        <a:cubicBezTo>
                          <a:pt x="434769" y="203810"/>
                          <a:pt x="414994" y="180144"/>
                          <a:pt x="392394" y="160364"/>
                        </a:cubicBezTo>
                        <a:cubicBezTo>
                          <a:pt x="369794" y="140583"/>
                          <a:pt x="351431" y="122215"/>
                          <a:pt x="313294" y="104554"/>
                        </a:cubicBezTo>
                        <a:cubicBezTo>
                          <a:pt x="275156" y="86893"/>
                          <a:pt x="216396" y="66759"/>
                          <a:pt x="164133" y="53690"/>
                        </a:cubicBezTo>
                        <a:cubicBezTo>
                          <a:pt x="111870" y="40621"/>
                          <a:pt x="27120" y="35322"/>
                          <a:pt x="0" y="26845"/>
                        </a:cubicBezTo>
                        <a:lnTo>
                          <a:pt x="1412" y="2826"/>
                        </a:lnTo>
                        <a:close/>
                      </a:path>
                    </a:pathLst>
                  </a:custGeom>
                  <a:gradFill flip="none" rotWithShape="0">
                    <a:gsLst>
                      <a:gs pos="0">
                        <a:schemeClr val="folHlink"/>
                      </a:gs>
                      <a:gs pos="100000">
                        <a:schemeClr val="bg1"/>
                      </a:gs>
                    </a:gsLst>
                    <a:lin ang="10800000" scaled="0"/>
                    <a:tileRect/>
                  </a:gradFill>
                  <a:ln>
                    <a:noFill/>
                  </a:ln>
                  <a:effectLst/>
                </p:spPr>
              </p:sp>
            </p:grpSp>
            <p:grpSp>
              <p:nvGrpSpPr>
                <p:cNvPr id="116" name="Group 23"/>
                <p:cNvGrpSpPr>
                  <a:extLst>
                    <a:ext uri="smNativeData">
                      <pr:smNativeData xmlns:pr="smNativeData" val="SMDATA_7_gYnAVRMAAAAlAAAAAQAAAA8BAAAAkAAAAEgAAACQAAAASAAAAAAAAAAAAAAAAAAAABcAAAAUAAAAAAAAAAAAAAD/fwAA/38AAAAAAAAJAAAABAAAAAAAAAAMAAAAEAAAAAAAAAAAAAAAAAAAAAAAAAAfAAAAVAAAAAAAAAAAAAAAAAAAAAAAAAAAAAAAAAAAAAAAAAAAAAAAAAAAAAAAAAAAAAAAAAAAAAAAAAAAAAAAAAAAAAAAAAAAAAAAAAAAAAAAAAAAAAAAAAAAACEAAAAYAAAAFAAAACkwAACyBQAA+TcAAA0JAAAAAAAAJgAAAAgAAAD/////AAAAAA=="/>
                    </a:ext>
                  </a:extLst>
                </p:cNvGrpSpPr>
                <p:nvPr/>
              </p:nvGrpSpPr>
              <p:grpSpPr>
                <a:xfrm>
                  <a:off x="7828915" y="925830"/>
                  <a:ext cx="1270000" cy="545465"/>
                  <a:chOff x="7828915" y="925830"/>
                  <a:chExt cx="1270000" cy="545465"/>
                </a:xfrm>
              </p:grpSpPr>
              <p:sp>
                <p:nvSpPr>
                  <p:cNvPr id="118" name="Freeform 24"/>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EDDf4fCA8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GAAAACAAAAAAAAAAAAAAAAAAAAAAAAAAAAAAAAAAAAAAAAAAAAAAAAn9/fwAAAAADzMzMAMDA/wB/f38AAAAAAAAAAAAAAAAAAAAAAAAAAAAhAAAAGAAAABQAAAApMAAAsgUAAKM1AACnBgAAAAAAACYAAAAIAAAA//////////8="/>
                      </a:ext>
                    </a:extLst>
                  </p:cNvSpPr>
                  <p:nvPr/>
                </p:nvSpPr>
                <p:spPr>
                  <a:xfrm rot="1582913">
                    <a:off x="7828915" y="925830"/>
                    <a:ext cx="890270" cy="155575"/>
                  </a:xfrm>
                  <a:custGeom>
                    <a:avLst/>
                    <a:gdLst/>
                    <a:ahLst/>
                    <a:cxnLst/>
                    <a:rect l="0" t="0" r="890270" b="155575"/>
                    <a:pathLst>
                      <a:path w="890270" h="155575">
                        <a:moveTo>
                          <a:pt x="0" y="155575"/>
                        </a:moveTo>
                        <a:cubicBezTo>
                          <a:pt x="7809" y="150636"/>
                          <a:pt x="184822" y="76552"/>
                          <a:pt x="281138" y="51858"/>
                        </a:cubicBezTo>
                        <a:cubicBezTo>
                          <a:pt x="377454" y="27163"/>
                          <a:pt x="476373" y="14816"/>
                          <a:pt x="577895" y="7408"/>
                        </a:cubicBezTo>
                        <a:cubicBezTo>
                          <a:pt x="679417" y="0"/>
                          <a:pt x="839184" y="3395"/>
                          <a:pt x="890270" y="7408"/>
                        </a:cubicBezTo>
                        <a:lnTo>
                          <a:pt x="885064" y="31794"/>
                        </a:lnTo>
                        <a:cubicBezTo>
                          <a:pt x="832350" y="35806"/>
                          <a:pt x="685924" y="21916"/>
                          <a:pt x="573990" y="31794"/>
                        </a:cubicBezTo>
                        <a:cubicBezTo>
                          <a:pt x="393398" y="41979"/>
                          <a:pt x="324740" y="59266"/>
                          <a:pt x="212806" y="90134"/>
                        </a:cubicBezTo>
                        <a:cubicBezTo>
                          <a:pt x="116490" y="109890"/>
                          <a:pt x="44253" y="141993"/>
                          <a:pt x="0" y="155575"/>
                        </a:cubicBezTo>
                        <a:close/>
                      </a:path>
                    </a:pathLst>
                  </a:custGeom>
                  <a:gradFill flip="none" rotWithShape="0">
                    <a:gsLst>
                      <a:gs pos="0">
                        <a:schemeClr val="accent2"/>
                      </a:gs>
                      <a:gs pos="100000">
                        <a:schemeClr val="folHlink"/>
                      </a:gs>
                    </a:gsLst>
                    <a:lin ang="10800000" scaled="0"/>
                    <a:tileRect/>
                  </a:gradFill>
                  <a:ln>
                    <a:noFill/>
                  </a:ln>
                  <a:effectLst/>
                </p:spPr>
              </p:sp>
              <p:sp>
                <p:nvSpPr>
                  <p:cNvPr id="117" name="Freeform 25"/>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h8IDwAAAAg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IAAAAAQAAAAAAAAAAAAAAAAAAAAAAAAAAAAAAAAAAAAAAAAAAAAAAAn9/fwAAAAADzMzMAMDA/wB/f38AAAAAAAAAAAAAAAAAAAAAAAAAAAAhAAAAGAAAABQAAAAINQAAjQcAAPk3AAANCQAAAAAAACYAAAAIAAAA//////////8="/>
                      </a:ext>
                    </a:extLst>
                  </p:cNvSpPr>
                  <p:nvPr/>
                </p:nvSpPr>
                <p:spPr>
                  <a:xfrm rot="1582913">
                    <a:off x="8620760" y="1227455"/>
                    <a:ext cx="478155" cy="243840"/>
                  </a:xfrm>
                  <a:custGeom>
                    <a:avLst/>
                    <a:gdLst/>
                    <a:ahLst/>
                    <a:cxnLst/>
                    <a:rect l="0" t="0" r="478155" b="243840"/>
                    <a:pathLst>
                      <a:path w="478155" h="243840">
                        <a:moveTo>
                          <a:pt x="1351" y="2466"/>
                        </a:moveTo>
                        <a:cubicBezTo>
                          <a:pt x="22975" y="0"/>
                          <a:pt x="79195" y="7398"/>
                          <a:pt x="131093" y="17263"/>
                        </a:cubicBezTo>
                        <a:cubicBezTo>
                          <a:pt x="182990" y="27128"/>
                          <a:pt x="261917" y="42233"/>
                          <a:pt x="312733" y="61654"/>
                        </a:cubicBezTo>
                        <a:cubicBezTo>
                          <a:pt x="363549" y="81074"/>
                          <a:pt x="408418" y="112210"/>
                          <a:pt x="435448" y="133172"/>
                        </a:cubicBezTo>
                        <a:cubicBezTo>
                          <a:pt x="462477" y="154134"/>
                          <a:pt x="471127" y="169547"/>
                          <a:pt x="474641" y="187735"/>
                        </a:cubicBezTo>
                        <a:cubicBezTo>
                          <a:pt x="478155" y="205923"/>
                          <a:pt x="464099" y="241374"/>
                          <a:pt x="456531" y="242607"/>
                        </a:cubicBezTo>
                        <a:cubicBezTo>
                          <a:pt x="448962" y="243840"/>
                          <a:pt x="443016" y="211780"/>
                          <a:pt x="429501" y="194825"/>
                        </a:cubicBezTo>
                        <a:cubicBezTo>
                          <a:pt x="415986" y="177871"/>
                          <a:pt x="397065" y="157217"/>
                          <a:pt x="375442" y="139954"/>
                        </a:cubicBezTo>
                        <a:cubicBezTo>
                          <a:pt x="353818" y="122691"/>
                          <a:pt x="336249" y="106661"/>
                          <a:pt x="299759" y="91247"/>
                        </a:cubicBezTo>
                        <a:cubicBezTo>
                          <a:pt x="263269" y="75834"/>
                          <a:pt x="207047" y="58263"/>
                          <a:pt x="157042" y="46857"/>
                        </a:cubicBezTo>
                        <a:cubicBezTo>
                          <a:pt x="107037" y="35451"/>
                          <a:pt x="25948" y="30827"/>
                          <a:pt x="0" y="23428"/>
                        </a:cubicBezTo>
                        <a:lnTo>
                          <a:pt x="1351" y="2466"/>
                        </a:lnTo>
                        <a:close/>
                      </a:path>
                    </a:pathLst>
                  </a:custGeom>
                  <a:gradFill flip="none" rotWithShape="0">
                    <a:gsLst>
                      <a:gs pos="0">
                        <a:schemeClr val="folHlink"/>
                      </a:gs>
                      <a:gs pos="100000">
                        <a:schemeClr val="bg1"/>
                      </a:gs>
                    </a:gsLst>
                    <a:lin ang="10800000" scaled="0"/>
                    <a:tileRect/>
                  </a:gradFill>
                  <a:ln>
                    <a:noFill/>
                  </a:ln>
                  <a:effectLst/>
                </p:spPr>
              </p:sp>
            </p:grpSp>
            <p:grpSp>
              <p:nvGrpSpPr>
                <p:cNvPr id="113" name="Group 26"/>
                <p:cNvGrpSpPr>
                  <a:extLst>
                    <a:ext uri="smNativeData">
                      <pr:smNativeData xmlns:pr="smNativeData" val="SMDATA_7_gYnAVRMAAAAlAAAAAQAAAA8BAAAAkAAAAEgAAACQAAAASAAAAAAAAAAAAAAAAAAAABcAAAAUAAAAAAAAAAAAAAD/fwAA/38AAAAAAAAJAAAABAAAAHQAZQAMAAAAEAAAAAAAAAAAAAAAAAAAAAAAAAAfAAAAVAAAAAAAAAAAAAAAAAAAAAAAAAAAAAAAAAAAAAAAAAAAAAAAAAAAAAAAAAAAAAAAAAAAAAAAAAAAAAAAAAAAAAAAAAAAAAAAAAAAAAAAAAAAAAAAAAAAACEAAAAYAAAAFAAAAD8wAAATBQAADDgAAAEIAAAAAAAAJgAAAAgAAAD/////AAAAAA=="/>
                    </a:ext>
                  </a:extLst>
                </p:cNvGrpSpPr>
                <p:nvPr/>
              </p:nvGrpSpPr>
              <p:grpSpPr>
                <a:xfrm>
                  <a:off x="7842885" y="824865"/>
                  <a:ext cx="1268095" cy="476250"/>
                  <a:chOff x="7842885" y="824865"/>
                  <a:chExt cx="1268095" cy="476250"/>
                </a:xfrm>
              </p:grpSpPr>
              <p:sp>
                <p:nvSpPr>
                  <p:cNvPr id="115" name="Freeform 27"/>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EDDf4fCA8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GAAAACAAAAAAAAAAAAAAAAAAAAAAAAAAAAAAAAAAAAAAAAAAAAAAAAn9/fwAAAAADzMzMAMDA/wB/f38AAAAAAAAAAAAAAAAAAAAAAAAAAAAhAAAAGAAAABQAAAA/MAAAEwUAAIo1AAAiBgAAAAAAACYAAAAIAAAA//////////8="/>
                      </a:ext>
                    </a:extLst>
                  </p:cNvSpPr>
                  <p:nvPr/>
                </p:nvSpPr>
                <p:spPr>
                  <a:xfrm rot="1080361">
                    <a:off x="7842885" y="824865"/>
                    <a:ext cx="860425" cy="172085"/>
                  </a:xfrm>
                  <a:custGeom>
                    <a:avLst/>
                    <a:gdLst/>
                    <a:ahLst/>
                    <a:cxnLst/>
                    <a:rect l="0" t="0" r="860425" b="172085"/>
                    <a:pathLst>
                      <a:path w="860425" h="172085">
                        <a:moveTo>
                          <a:pt x="0" y="172085"/>
                        </a:moveTo>
                        <a:cubicBezTo>
                          <a:pt x="7547" y="166621"/>
                          <a:pt x="178626" y="84676"/>
                          <a:pt x="271713" y="57361"/>
                        </a:cubicBezTo>
                        <a:cubicBezTo>
                          <a:pt x="364800" y="30046"/>
                          <a:pt x="460402" y="16389"/>
                          <a:pt x="558521" y="8194"/>
                        </a:cubicBezTo>
                        <a:cubicBezTo>
                          <a:pt x="656640" y="0"/>
                          <a:pt x="811051" y="3755"/>
                          <a:pt x="860425" y="8194"/>
                        </a:cubicBezTo>
                        <a:lnTo>
                          <a:pt x="855393" y="35168"/>
                        </a:lnTo>
                        <a:cubicBezTo>
                          <a:pt x="804447" y="39606"/>
                          <a:pt x="662929" y="24242"/>
                          <a:pt x="554747" y="35168"/>
                        </a:cubicBezTo>
                        <a:cubicBezTo>
                          <a:pt x="380209" y="46435"/>
                          <a:pt x="313853" y="65556"/>
                          <a:pt x="205671" y="99700"/>
                        </a:cubicBezTo>
                        <a:cubicBezTo>
                          <a:pt x="112584" y="121552"/>
                          <a:pt x="42769" y="157061"/>
                          <a:pt x="0" y="172085"/>
                        </a:cubicBezTo>
                        <a:close/>
                      </a:path>
                    </a:pathLst>
                  </a:custGeom>
                  <a:gradFill flip="none" rotWithShape="0">
                    <a:gsLst>
                      <a:gs pos="0">
                        <a:schemeClr val="accent2"/>
                      </a:gs>
                      <a:gs pos="100000">
                        <a:schemeClr val="folHlink"/>
                      </a:gs>
                    </a:gsLst>
                    <a:lin ang="10800000" scaled="0"/>
                    <a:tileRect/>
                  </a:gradFill>
                  <a:ln>
                    <a:noFill/>
                  </a:ln>
                  <a:effectLst/>
                </p:spPr>
              </p:sp>
              <p:sp>
                <p:nvSpPr>
                  <p:cNvPr id="114" name="Freeform 28"/>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h8IDwAAAAg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IAAAAAQAAAAAAAAAAAAAAAAAAAAAAAAAAAAAAAAAAAAAAAAAAAAAAAn9/fwAAAAADzMzMAMDA/wB/f38AAAAAAAAAAAAAAAAAAAAAAAAAAAAhAAAAGAAAABQAAAA0NQAAVwYAAAw4AAABCAAAAAAAACYAAAAIAAAA//////////8="/>
                      </a:ext>
                    </a:extLst>
                  </p:cNvSpPr>
                  <p:nvPr/>
                </p:nvSpPr>
                <p:spPr>
                  <a:xfrm rot="1080361">
                    <a:off x="8648700" y="1030605"/>
                    <a:ext cx="462280" cy="270510"/>
                  </a:xfrm>
                  <a:custGeom>
                    <a:avLst/>
                    <a:gdLst/>
                    <a:ahLst/>
                    <a:cxnLst/>
                    <a:rect l="0" t="0" r="462280" b="270510"/>
                    <a:pathLst>
                      <a:path w="462280" h="270510">
                        <a:moveTo>
                          <a:pt x="1307" y="2736"/>
                        </a:moveTo>
                        <a:cubicBezTo>
                          <a:pt x="22212" y="0"/>
                          <a:pt x="76568" y="8208"/>
                          <a:pt x="126742" y="19151"/>
                        </a:cubicBezTo>
                        <a:cubicBezTo>
                          <a:pt x="176916" y="30095"/>
                          <a:pt x="253222" y="46852"/>
                          <a:pt x="302350" y="68397"/>
                        </a:cubicBezTo>
                        <a:cubicBezTo>
                          <a:pt x="351479" y="89942"/>
                          <a:pt x="394859" y="124482"/>
                          <a:pt x="420991" y="147737"/>
                        </a:cubicBezTo>
                        <a:cubicBezTo>
                          <a:pt x="447123" y="170992"/>
                          <a:pt x="455486" y="188092"/>
                          <a:pt x="458883" y="208269"/>
                        </a:cubicBezTo>
                        <a:cubicBezTo>
                          <a:pt x="462280" y="228446"/>
                          <a:pt x="448691" y="267774"/>
                          <a:pt x="441374" y="269142"/>
                        </a:cubicBezTo>
                        <a:cubicBezTo>
                          <a:pt x="434057" y="270510"/>
                          <a:pt x="428308" y="234944"/>
                          <a:pt x="415242" y="216134"/>
                        </a:cubicBezTo>
                        <a:cubicBezTo>
                          <a:pt x="402176" y="197325"/>
                          <a:pt x="383883" y="174412"/>
                          <a:pt x="362977" y="155261"/>
                        </a:cubicBezTo>
                        <a:cubicBezTo>
                          <a:pt x="342072" y="136110"/>
                          <a:pt x="325086" y="118327"/>
                          <a:pt x="289807" y="101228"/>
                        </a:cubicBezTo>
                        <a:cubicBezTo>
                          <a:pt x="254528" y="84128"/>
                          <a:pt x="200173" y="64635"/>
                          <a:pt x="151829" y="51982"/>
                        </a:cubicBezTo>
                        <a:cubicBezTo>
                          <a:pt x="103484" y="39328"/>
                          <a:pt x="25087" y="34198"/>
                          <a:pt x="0" y="25991"/>
                        </a:cubicBezTo>
                        <a:lnTo>
                          <a:pt x="1307" y="2736"/>
                        </a:lnTo>
                        <a:close/>
                      </a:path>
                    </a:pathLst>
                  </a:custGeom>
                  <a:gradFill flip="none" rotWithShape="0">
                    <a:gsLst>
                      <a:gs pos="0">
                        <a:schemeClr val="folHlink"/>
                      </a:gs>
                      <a:gs pos="100000">
                        <a:schemeClr val="bg1"/>
                      </a:gs>
                    </a:gsLst>
                    <a:lin ang="10800000" scaled="0"/>
                    <a:tileRect/>
                  </a:gradFill>
                  <a:ln>
                    <a:noFill/>
                  </a:ln>
                  <a:effectLst/>
                </p:spPr>
              </p:sp>
            </p:grpSp>
            <p:grpSp>
              <p:nvGrpSpPr>
                <p:cNvPr id="110" name="Group 29"/>
                <p:cNvGrpSpPr>
                  <a:extLst>
                    <a:ext uri="smNativeData">
                      <pr:smNativeData xmlns:pr="smNativeData" val="SMDATA_7_gYnAVRMAAAAlAAAAAQAAAA8BAAAAkAAAAEgAAACQAAAASAAAAAAAAAAAAAAAAAAAABcAAAAUAAAAAAAAAAAAAAD/fwAA/38AAAAAAAAJAAAABAAAAE+Liy4MAAAAEAAAAAAAAAAAAAAAAAAAAAAAAAAfAAAAVAAAAAAAAAAAAAAAAAAAAAAAAAAAAAAAAAAAAAAAAAAAAAAAAAAAAAAAAAAAAAAAAAAAAAAAAAAAAAAAAAAAAAAAAAAAAAAAAAAAAAAAAAAAAAAAAAAAACEAAAAYAAAAFAAAAFowAABfBAAAvjcAAHMGAAAAAAAAJgAAAAgAAAD/////AAAAAA=="/>
                    </a:ext>
                  </a:extLst>
                </p:cNvGrpSpPr>
                <p:nvPr/>
              </p:nvGrpSpPr>
              <p:grpSpPr>
                <a:xfrm>
                  <a:off x="7860030" y="710565"/>
                  <a:ext cx="1201420" cy="337820"/>
                  <a:chOff x="7860030" y="710565"/>
                  <a:chExt cx="1201420" cy="337820"/>
                </a:xfrm>
              </p:grpSpPr>
              <p:sp>
                <p:nvSpPr>
                  <p:cNvPr id="112" name="Freeform 30"/>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EDDf4fCA8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GAAAACAAAAAAAAAAAAAAAAAAAAAAAAAAAAAAAAAAAAAAAAAAAAAAAAn9/fwAAAAADzMzMAMDA/wB/f38AAAAAAAAAAAAAAAAAAAAAAAAAAAAhAAAAGAAAABQAAABaMAAAXwQAADo1AABcBQAAAAAAACYAAAAIAAAA//////////8="/>
                      </a:ext>
                    </a:extLst>
                  </p:cNvSpPr>
                  <p:nvPr/>
                </p:nvSpPr>
                <p:spPr>
                  <a:xfrm rot="463792">
                    <a:off x="7860030" y="710565"/>
                    <a:ext cx="792480" cy="160655"/>
                  </a:xfrm>
                  <a:custGeom>
                    <a:avLst/>
                    <a:gdLst/>
                    <a:ahLst/>
                    <a:cxnLst/>
                    <a:rect l="0" t="0" r="792480" b="160655"/>
                    <a:pathLst>
                      <a:path w="792480" h="160655">
                        <a:moveTo>
                          <a:pt x="0" y="160655"/>
                        </a:moveTo>
                        <a:cubicBezTo>
                          <a:pt x="6952" y="155554"/>
                          <a:pt x="164521" y="79052"/>
                          <a:pt x="250257" y="53551"/>
                        </a:cubicBezTo>
                        <a:cubicBezTo>
                          <a:pt x="335993" y="28049"/>
                          <a:pt x="424046" y="15300"/>
                          <a:pt x="514417" y="7650"/>
                        </a:cubicBezTo>
                        <a:cubicBezTo>
                          <a:pt x="604787" y="0"/>
                          <a:pt x="747005" y="3506"/>
                          <a:pt x="792480" y="7650"/>
                        </a:cubicBezTo>
                        <a:lnTo>
                          <a:pt x="787846" y="32832"/>
                        </a:lnTo>
                        <a:cubicBezTo>
                          <a:pt x="740922" y="36976"/>
                          <a:pt x="610580" y="22631"/>
                          <a:pt x="510941" y="32832"/>
                        </a:cubicBezTo>
                        <a:cubicBezTo>
                          <a:pt x="350186" y="43351"/>
                          <a:pt x="289070" y="61201"/>
                          <a:pt x="189431" y="93077"/>
                        </a:cubicBezTo>
                        <a:cubicBezTo>
                          <a:pt x="103694" y="113478"/>
                          <a:pt x="39392" y="146629"/>
                          <a:pt x="0" y="160655"/>
                        </a:cubicBezTo>
                        <a:close/>
                      </a:path>
                    </a:pathLst>
                  </a:custGeom>
                  <a:gradFill flip="none" rotWithShape="0">
                    <a:gsLst>
                      <a:gs pos="0">
                        <a:schemeClr val="accent2"/>
                      </a:gs>
                      <a:gs pos="100000">
                        <a:schemeClr val="folHlink"/>
                      </a:gs>
                    </a:gsLst>
                    <a:lin ang="10800000" scaled="0"/>
                    <a:tileRect/>
                  </a:gradFill>
                  <a:ln>
                    <a:noFill/>
                  </a:ln>
                  <a:effectLst/>
                </p:spPr>
              </p:sp>
              <p:sp>
                <p:nvSpPr>
                  <p:cNvPr id="111" name="Freeform 31"/>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h8IDwAAAAg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IAAAAAQAAAAAAAAAAAAAAAAAAAAAAAAAAAAAAAAAAAAAAAAAAAAAAAn9/fwAAAAADzMzMAMDA/wB/f38AAAAAAAAAAAAAAAAAAAAAAAAAAAAhAAAAGAAAABQAAAAfNQAA5wQAAL43AABzBgAAAAAAACYAAAAIAAAA//////////8="/>
                      </a:ext>
                    </a:extLst>
                  </p:cNvSpPr>
                  <p:nvPr/>
                </p:nvSpPr>
                <p:spPr>
                  <a:xfrm rot="463792">
                    <a:off x="8635365" y="796925"/>
                    <a:ext cx="426085" cy="251460"/>
                  </a:xfrm>
                  <a:custGeom>
                    <a:avLst/>
                    <a:gdLst/>
                    <a:ahLst/>
                    <a:cxnLst/>
                    <a:rect l="0" t="0" r="426085" b="251460"/>
                    <a:pathLst>
                      <a:path w="426085" h="251460">
                        <a:moveTo>
                          <a:pt x="1204" y="2543"/>
                        </a:moveTo>
                        <a:cubicBezTo>
                          <a:pt x="20473" y="0"/>
                          <a:pt x="70572" y="7630"/>
                          <a:pt x="116818" y="17802"/>
                        </a:cubicBezTo>
                        <a:cubicBezTo>
                          <a:pt x="163063" y="27975"/>
                          <a:pt x="233395" y="43552"/>
                          <a:pt x="278677" y="63580"/>
                        </a:cubicBezTo>
                        <a:cubicBezTo>
                          <a:pt x="323959" y="83608"/>
                          <a:pt x="363942" y="115716"/>
                          <a:pt x="388028" y="137333"/>
                        </a:cubicBezTo>
                        <a:cubicBezTo>
                          <a:pt x="412115" y="158951"/>
                          <a:pt x="419822" y="174846"/>
                          <a:pt x="422953" y="193602"/>
                        </a:cubicBezTo>
                        <a:cubicBezTo>
                          <a:pt x="426085" y="212358"/>
                          <a:pt x="413560" y="248917"/>
                          <a:pt x="406816" y="250188"/>
                        </a:cubicBezTo>
                        <a:cubicBezTo>
                          <a:pt x="400071" y="251460"/>
                          <a:pt x="394772" y="218398"/>
                          <a:pt x="382729" y="200914"/>
                        </a:cubicBezTo>
                        <a:cubicBezTo>
                          <a:pt x="370686" y="183429"/>
                          <a:pt x="353826" y="162130"/>
                          <a:pt x="334557" y="144327"/>
                        </a:cubicBezTo>
                        <a:cubicBezTo>
                          <a:pt x="315288" y="126525"/>
                          <a:pt x="299632" y="109994"/>
                          <a:pt x="267116" y="94099"/>
                        </a:cubicBezTo>
                        <a:cubicBezTo>
                          <a:pt x="234599" y="78204"/>
                          <a:pt x="184500" y="60083"/>
                          <a:pt x="139940" y="48321"/>
                        </a:cubicBezTo>
                        <a:cubicBezTo>
                          <a:pt x="95381" y="36559"/>
                          <a:pt x="23122" y="31790"/>
                          <a:pt x="0" y="24161"/>
                        </a:cubicBezTo>
                        <a:lnTo>
                          <a:pt x="1204" y="2543"/>
                        </a:lnTo>
                        <a:close/>
                      </a:path>
                    </a:pathLst>
                  </a:custGeom>
                  <a:gradFill flip="none" rotWithShape="0">
                    <a:gsLst>
                      <a:gs pos="0">
                        <a:schemeClr val="folHlink"/>
                      </a:gs>
                      <a:gs pos="100000">
                        <a:schemeClr val="bg1"/>
                      </a:gs>
                    </a:gsLst>
                    <a:lin ang="10800000" scaled="0"/>
                    <a:tileRect/>
                  </a:gradFill>
                  <a:ln>
                    <a:noFill/>
                  </a:ln>
                  <a:effectLst/>
                </p:spPr>
              </p:sp>
            </p:grpSp>
            <p:grpSp>
              <p:nvGrpSpPr>
                <p:cNvPr id="107" name="Group 32"/>
                <p:cNvGrpSpPr>
                  <a:extLst>
                    <a:ext uri="smNativeData">
                      <pr:smNativeData xmlns:pr="smNativeData" val="SMDATA_7_gYnAVRMAAAAlAAAAAQAAAA8BAAAAkAAAAEgAAACQAAAASAAAAAAAAAAAAAAAAAAAABcAAAAUAAAAAAAAAAAAAAD/fwAA/38AAAAAAAAJAAAABAAAACUAAAAMAAAAEAAAAAAAAAAAAAAAAAAAAAAAAAAfAAAAVAAAAAAAAAAAAAAAAAAAAAAAAAAAAAAAAAAAAAAAAAAAAAAAAAAAAAAAAAAAAAAAAAAAAAAAAAAAAAAAAAAAAAAAAAAAAAAAAAAAAAAAAAAAAAAAAAAAACEAAAAYAAAAFAAAAG8wAADsAwAAODcAAAAFAAAAAAAAJgAAAAgAAAD/////AAAAAA=="/>
                    </a:ext>
                  </a:extLst>
                </p:cNvGrpSpPr>
                <p:nvPr/>
              </p:nvGrpSpPr>
              <p:grpSpPr>
                <a:xfrm>
                  <a:off x="7873365" y="637540"/>
                  <a:ext cx="1102995" cy="175260"/>
                  <a:chOff x="7873365" y="637540"/>
                  <a:chExt cx="1102995" cy="175260"/>
                </a:xfrm>
              </p:grpSpPr>
              <p:sp>
                <p:nvSpPr>
                  <p:cNvPr id="109" name="Freeform 33"/>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EDDf4fCA8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GAAAACAAAAAAAAAAAAAAAAAAAAAAAAAAAAAAAAAAAAAAAAAAAAAAAAn9/fwAAAAADzMzMAMDA/wB/f38AAAAAAAAAAAAAAAAAAAAAAAAAAAAhAAAAGAAAABQAAABvMAAA/AMAAN00AACsBAAAAAAAACYAAAAIAAAA//////////8="/>
                      </a:ext>
                    </a:extLst>
                  </p:cNvSpPr>
                  <p:nvPr/>
                </p:nvSpPr>
                <p:spPr>
                  <a:xfrm rot="21515818">
                    <a:off x="7873365" y="647700"/>
                    <a:ext cx="720090" cy="111760"/>
                  </a:xfrm>
                  <a:custGeom>
                    <a:avLst/>
                    <a:gdLst/>
                    <a:ahLst/>
                    <a:cxnLst/>
                    <a:rect l="0" t="0" r="720090" b="111760"/>
                    <a:pathLst>
                      <a:path w="720090" h="111760">
                        <a:moveTo>
                          <a:pt x="0" y="111760"/>
                        </a:moveTo>
                        <a:cubicBezTo>
                          <a:pt x="6317" y="108212"/>
                          <a:pt x="149492" y="54993"/>
                          <a:pt x="227397" y="37253"/>
                        </a:cubicBezTo>
                        <a:cubicBezTo>
                          <a:pt x="305301" y="19514"/>
                          <a:pt x="385311" y="10644"/>
                          <a:pt x="467427" y="5322"/>
                        </a:cubicBezTo>
                        <a:cubicBezTo>
                          <a:pt x="549542" y="0"/>
                          <a:pt x="678769" y="2439"/>
                          <a:pt x="720090" y="5322"/>
                        </a:cubicBezTo>
                        <a:lnTo>
                          <a:pt x="715879" y="22840"/>
                        </a:lnTo>
                        <a:cubicBezTo>
                          <a:pt x="673242" y="25723"/>
                          <a:pt x="554806" y="15744"/>
                          <a:pt x="464269" y="22840"/>
                        </a:cubicBezTo>
                        <a:cubicBezTo>
                          <a:pt x="318198" y="30157"/>
                          <a:pt x="262664" y="42575"/>
                          <a:pt x="172127" y="64750"/>
                        </a:cubicBezTo>
                        <a:cubicBezTo>
                          <a:pt x="94222" y="78942"/>
                          <a:pt x="35794" y="102003"/>
                          <a:pt x="0" y="111760"/>
                        </a:cubicBezTo>
                        <a:close/>
                      </a:path>
                    </a:pathLst>
                  </a:custGeom>
                  <a:gradFill flip="none" rotWithShape="0">
                    <a:gsLst>
                      <a:gs pos="0">
                        <a:schemeClr val="accent2"/>
                      </a:gs>
                      <a:gs pos="100000">
                        <a:schemeClr val="folHlink"/>
                      </a:gs>
                    </a:gsLst>
                    <a:lin ang="10800000" scaled="0"/>
                    <a:tileRect/>
                  </a:gradFill>
                  <a:ln>
                    <a:noFill/>
                  </a:ln>
                  <a:effectLst/>
                </p:spPr>
              </p:sp>
              <p:sp>
                <p:nvSpPr>
                  <p:cNvPr id="108" name="Freeform 34"/>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h8IDwAAAAg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IAAAAAQAAAAAAAAAAAAAAAAAAAAAAAAAAAAAAAAAAAAAAAAAAAAAAAn9/fwAAAAADzMzMAMDA/wB/f38AAAAAAAAAAAAAAAAAAAAAAAAAAAAhAAAAGAAAABQAAADXNAAA7AMAADg3AAAABQAAAAAAACYAAAAIAAAA//////////8="/>
                      </a:ext>
                    </a:extLst>
                  </p:cNvSpPr>
                  <p:nvPr/>
                </p:nvSpPr>
                <p:spPr>
                  <a:xfrm rot="21515818">
                    <a:off x="8589645" y="637540"/>
                    <a:ext cx="386715" cy="175260"/>
                  </a:xfrm>
                  <a:custGeom>
                    <a:avLst/>
                    <a:gdLst/>
                    <a:ahLst/>
                    <a:cxnLst/>
                    <a:rect l="0" t="0" r="386715" b="175260"/>
                    <a:pathLst>
                      <a:path w="386715" h="175260">
                        <a:moveTo>
                          <a:pt x="1093" y="1773"/>
                        </a:moveTo>
                        <a:cubicBezTo>
                          <a:pt x="18581" y="0"/>
                          <a:pt x="64050" y="5318"/>
                          <a:pt x="106024" y="12408"/>
                        </a:cubicBezTo>
                        <a:cubicBezTo>
                          <a:pt x="147996" y="19498"/>
                          <a:pt x="211829" y="30355"/>
                          <a:pt x="252927" y="44314"/>
                        </a:cubicBezTo>
                        <a:cubicBezTo>
                          <a:pt x="294025" y="58272"/>
                          <a:pt x="330314" y="80651"/>
                          <a:pt x="352175" y="95717"/>
                        </a:cubicBezTo>
                        <a:cubicBezTo>
                          <a:pt x="374035" y="110784"/>
                          <a:pt x="381031" y="121862"/>
                          <a:pt x="383873" y="134935"/>
                        </a:cubicBezTo>
                        <a:cubicBezTo>
                          <a:pt x="386715" y="148007"/>
                          <a:pt x="375347" y="173487"/>
                          <a:pt x="369226" y="174374"/>
                        </a:cubicBezTo>
                        <a:cubicBezTo>
                          <a:pt x="363105" y="175260"/>
                          <a:pt x="358296" y="152217"/>
                          <a:pt x="347365" y="140031"/>
                        </a:cubicBezTo>
                        <a:cubicBezTo>
                          <a:pt x="336435" y="127845"/>
                          <a:pt x="321133" y="112999"/>
                          <a:pt x="303644" y="100592"/>
                        </a:cubicBezTo>
                        <a:cubicBezTo>
                          <a:pt x="286155" y="88184"/>
                          <a:pt x="271946" y="76662"/>
                          <a:pt x="242434" y="65584"/>
                        </a:cubicBezTo>
                        <a:cubicBezTo>
                          <a:pt x="212922" y="54506"/>
                          <a:pt x="167452" y="41876"/>
                          <a:pt x="127010" y="33678"/>
                        </a:cubicBezTo>
                        <a:cubicBezTo>
                          <a:pt x="86568" y="25480"/>
                          <a:pt x="20986" y="22157"/>
                          <a:pt x="0" y="16839"/>
                        </a:cubicBezTo>
                        <a:lnTo>
                          <a:pt x="1093" y="1773"/>
                        </a:lnTo>
                        <a:close/>
                      </a:path>
                    </a:pathLst>
                  </a:custGeom>
                  <a:gradFill flip="none" rotWithShape="0">
                    <a:gsLst>
                      <a:gs pos="0">
                        <a:schemeClr val="folHlink"/>
                      </a:gs>
                      <a:gs pos="100000">
                        <a:schemeClr val="bg1"/>
                      </a:gs>
                    </a:gsLst>
                    <a:lin ang="10800000" scaled="0"/>
                    <a:tileRect/>
                  </a:gradFill>
                  <a:ln>
                    <a:noFill/>
                  </a:ln>
                  <a:effectLst/>
                </p:spPr>
              </p:sp>
            </p:grpSp>
            <p:grpSp>
              <p:nvGrpSpPr>
                <p:cNvPr id="104" name="Group 35"/>
                <p:cNvGrpSpPr>
                  <a:extLst>
                    <a:ext uri="smNativeData">
                      <pr:smNativeData xmlns:pr="smNativeData" val="SMDATA_7_gYnAVRMAAAAlAAAAAQAAAA8BAAAAkAAAAEgAAACQAAAASAAAAAAAAAAAAAAAAAAAABcAAAAUAAAAAAAAAAAAAAD/fwAA/38AAAAAAAAJAAAABAAAADMAjxkMAAAAEAAAAAAAAAAAAAAAAAAAAAAAAAAfAAAAVAAAAAAAAAAAAAAAAAAAAAAAAAAAAAAAAAAAAAAAAAAAAAAAAAAAAAAAAAAAAAAAAAAAAAAAAAAAAAAAAAAAAAAAAAAAAAAAAAAAAAAAAAAAAAAAAAAAACEAAAAYAAAAFAAAAEowAADQAgAAODYAACgEAAAAAAAAJgAAAAgAAAD/////AAAAAA=="/>
                    </a:ext>
                  </a:extLst>
                </p:cNvGrpSpPr>
                <p:nvPr/>
              </p:nvGrpSpPr>
              <p:grpSpPr>
                <a:xfrm>
                  <a:off x="7849870" y="457200"/>
                  <a:ext cx="963930" cy="218440"/>
                  <a:chOff x="7849870" y="457200"/>
                  <a:chExt cx="963930" cy="218440"/>
                </a:xfrm>
              </p:grpSpPr>
              <p:sp>
                <p:nvSpPr>
                  <p:cNvPr id="106" name="Freeform 36"/>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EDDf4fCA8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GAAAACAAAAAAAAAAAAAAAAAAAAAAAAAAAAAAAAAAAAAAAAAAAAAAAAn9/fwAAAAADzMzMAMDA/wB/f38AAAAAAAAAAAAAAAAAAAAAAAAAAAAhAAAAGAAAABQAAABKMAAAewMAAC40AAAoBAAAAAAAACYAAAAIAAAA//////////8="/>
                      </a:ext>
                    </a:extLst>
                  </p:cNvSpPr>
                  <p:nvPr/>
                </p:nvSpPr>
                <p:spPr>
                  <a:xfrm rot="20797424">
                    <a:off x="7849870" y="565785"/>
                    <a:ext cx="632460" cy="109855"/>
                  </a:xfrm>
                  <a:custGeom>
                    <a:avLst/>
                    <a:gdLst/>
                    <a:ahLst/>
                    <a:cxnLst/>
                    <a:rect l="0" t="0" r="632460" b="109855"/>
                    <a:pathLst>
                      <a:path w="632460" h="109855">
                        <a:moveTo>
                          <a:pt x="0" y="109855"/>
                        </a:moveTo>
                        <a:cubicBezTo>
                          <a:pt x="5548" y="106367"/>
                          <a:pt x="131300" y="54055"/>
                          <a:pt x="199724" y="36618"/>
                        </a:cubicBezTo>
                        <a:cubicBezTo>
                          <a:pt x="268148" y="19181"/>
                          <a:pt x="338422" y="10462"/>
                          <a:pt x="410544" y="5231"/>
                        </a:cubicBezTo>
                        <a:cubicBezTo>
                          <a:pt x="482667" y="0"/>
                          <a:pt x="596168" y="2397"/>
                          <a:pt x="632460" y="5231"/>
                        </a:cubicBezTo>
                        <a:lnTo>
                          <a:pt x="628761" y="22449"/>
                        </a:lnTo>
                        <a:cubicBezTo>
                          <a:pt x="591313" y="25284"/>
                          <a:pt x="487290" y="15475"/>
                          <a:pt x="407770" y="22449"/>
                        </a:cubicBezTo>
                        <a:cubicBezTo>
                          <a:pt x="279475" y="29643"/>
                          <a:pt x="230700" y="41849"/>
                          <a:pt x="151180" y="63646"/>
                        </a:cubicBezTo>
                        <a:cubicBezTo>
                          <a:pt x="82756" y="77595"/>
                          <a:pt x="31438" y="100264"/>
                          <a:pt x="0" y="109855"/>
                        </a:cubicBezTo>
                        <a:close/>
                      </a:path>
                    </a:pathLst>
                  </a:custGeom>
                  <a:gradFill flip="none" rotWithShape="0">
                    <a:gsLst>
                      <a:gs pos="0">
                        <a:schemeClr val="accent2"/>
                      </a:gs>
                      <a:gs pos="100000">
                        <a:schemeClr val="folHlink"/>
                      </a:gs>
                    </a:gsLst>
                    <a:lin ang="10800000" scaled="0"/>
                    <a:tileRect/>
                  </a:gradFill>
                  <a:ln>
                    <a:noFill/>
                  </a:ln>
                  <a:effectLst/>
                </p:spPr>
              </p:sp>
              <p:sp>
                <p:nvSpPr>
                  <p:cNvPr id="105" name="Freeform 37"/>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h8IDwAAAAg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IAAAAAQAAAAAAAAAAAAAAAAAAAAAAAAAAAAAAAAAAAAAAAAAAAAAAAn9/fwAAAAADzMzMAMDA/wB/f38AAAAAAAAAAAAAAAAAAAAAAAAAAAAhAAAAGAAAABQAAAAhNAAA0AIAADg2AADgAwAAAAAAACYAAAAIAAAA//////////8="/>
                      </a:ext>
                    </a:extLst>
                  </p:cNvSpPr>
                  <p:nvPr/>
                </p:nvSpPr>
                <p:spPr>
                  <a:xfrm rot="20797424">
                    <a:off x="8474075" y="457200"/>
                    <a:ext cx="339725" cy="172720"/>
                  </a:xfrm>
                  <a:custGeom>
                    <a:avLst/>
                    <a:gdLst/>
                    <a:ahLst/>
                    <a:cxnLst/>
                    <a:rect l="0" t="0" r="339725" b="172720"/>
                    <a:pathLst>
                      <a:path w="339725" h="172720">
                        <a:moveTo>
                          <a:pt x="960" y="1747"/>
                        </a:moveTo>
                        <a:cubicBezTo>
                          <a:pt x="16323" y="0"/>
                          <a:pt x="56268" y="5241"/>
                          <a:pt x="93141" y="12228"/>
                        </a:cubicBezTo>
                        <a:cubicBezTo>
                          <a:pt x="130013" y="19215"/>
                          <a:pt x="186090" y="29915"/>
                          <a:pt x="222194" y="43671"/>
                        </a:cubicBezTo>
                        <a:cubicBezTo>
                          <a:pt x="258298" y="57428"/>
                          <a:pt x="290177" y="79482"/>
                          <a:pt x="309382" y="94330"/>
                        </a:cubicBezTo>
                        <a:cubicBezTo>
                          <a:pt x="328586" y="109178"/>
                          <a:pt x="334731" y="120096"/>
                          <a:pt x="337228" y="132979"/>
                        </a:cubicBezTo>
                        <a:cubicBezTo>
                          <a:pt x="339725" y="145862"/>
                          <a:pt x="329738" y="170973"/>
                          <a:pt x="324361" y="171847"/>
                        </a:cubicBezTo>
                        <a:cubicBezTo>
                          <a:pt x="318984" y="172720"/>
                          <a:pt x="314759" y="150011"/>
                          <a:pt x="305157" y="138001"/>
                        </a:cubicBezTo>
                        <a:cubicBezTo>
                          <a:pt x="295554" y="125992"/>
                          <a:pt x="282111" y="111362"/>
                          <a:pt x="266748" y="99134"/>
                        </a:cubicBezTo>
                        <a:cubicBezTo>
                          <a:pt x="251384" y="86906"/>
                          <a:pt x="238902" y="75551"/>
                          <a:pt x="212976" y="64634"/>
                        </a:cubicBezTo>
                        <a:cubicBezTo>
                          <a:pt x="187049" y="53716"/>
                          <a:pt x="147105" y="41269"/>
                          <a:pt x="111577" y="33190"/>
                        </a:cubicBezTo>
                        <a:cubicBezTo>
                          <a:pt x="76049" y="25111"/>
                          <a:pt x="18436" y="21836"/>
                          <a:pt x="0" y="16595"/>
                        </a:cubicBezTo>
                        <a:lnTo>
                          <a:pt x="960" y="1747"/>
                        </a:lnTo>
                        <a:close/>
                      </a:path>
                    </a:pathLst>
                  </a:custGeom>
                  <a:gradFill flip="none" rotWithShape="0">
                    <a:gsLst>
                      <a:gs pos="0">
                        <a:schemeClr val="folHlink"/>
                      </a:gs>
                      <a:gs pos="100000">
                        <a:schemeClr val="bg1"/>
                      </a:gs>
                    </a:gsLst>
                    <a:lin ang="10800000" scaled="0"/>
                    <a:tileRect/>
                  </a:gradFill>
                  <a:ln>
                    <a:noFill/>
                  </a:ln>
                  <a:effectLst/>
                </p:spPr>
              </p:sp>
            </p:grpSp>
            <p:grpSp>
              <p:nvGrpSpPr>
                <p:cNvPr id="101" name="Group 38"/>
                <p:cNvGrpSpPr>
                  <a:extLst>
                    <a:ext uri="smNativeData">
                      <pr:smNativeData xmlns:pr="smNativeData" val="SMDATA_7_gYnAVRMAAAAlAAAAAQAAAA8BAAAAkAAAAEgAAACQAAAASAAAAAAAAAAAAAAAAAAAABcAAAAUAAAAAAAAAAAAAAD/fwAA/38AAAAAAAAJAAAABAAAABi9y3kMAAAAEAAAAAAAAAAAAAAAAAAAAAAAAAAfAAAAVAAAAAAAAAAAAAAAAAAAAAAAAAAAAAAAAAAAAAAAAAAAAAAAAAAAAAAAAAAAAAAAAAAAAAAAAAAAAAAAAAAAAAAAAAAAAAAAAAAAAAAAAAAAAAAAAAAAACEAAAAYAAAAFAAAAAcpAAAhBQAA/ywAAHoMAAAAAAAAJgAAAAgAAAD/////AAAAAA=="/>
                    </a:ext>
                  </a:extLst>
                </p:cNvGrpSpPr>
                <p:nvPr/>
              </p:nvGrpSpPr>
              <p:grpSpPr>
                <a:xfrm>
                  <a:off x="6669405" y="833755"/>
                  <a:ext cx="645160" cy="1194435"/>
                  <a:chOff x="6669405" y="833755"/>
                  <a:chExt cx="645160" cy="1194435"/>
                </a:xfrm>
              </p:grpSpPr>
              <p:sp>
                <p:nvSpPr>
                  <p:cNvPr id="103" name="Freeform 39"/>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h8ID//hAw0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IAAAABgAAAAAAAAAAAAAAAAAAAAAAAAAAAAAAAAAAAAAAAAAAAAAAAn9/fwAAAAADzMzMAMDA/wB/f38AAAAAAAAAAAAAAAAAAAAAAAAAAAAhAAAAGAAAABQAAAADLAAAIQUAAP8sAACTCgAAAAAAACYAAAAIAAAA//////////8="/>
                      </a:ext>
                    </a:extLst>
                  </p:cNvSpPr>
                  <p:nvPr/>
                </p:nvSpPr>
                <p:spPr>
                  <a:xfrm rot="18888117" flipH="1">
                    <a:off x="6791960" y="1196340"/>
                    <a:ext cx="885190" cy="160020"/>
                  </a:xfrm>
                  <a:custGeom>
                    <a:avLst/>
                    <a:gdLst/>
                    <a:ahLst/>
                    <a:cxnLst/>
                    <a:rect l="0" t="0" r="885190" b="160020"/>
                    <a:pathLst>
                      <a:path w="885190" h="160020">
                        <a:moveTo>
                          <a:pt x="0" y="160020"/>
                        </a:moveTo>
                        <a:cubicBezTo>
                          <a:pt x="7765" y="154940"/>
                          <a:pt x="183768" y="78740"/>
                          <a:pt x="279534" y="53340"/>
                        </a:cubicBezTo>
                        <a:cubicBezTo>
                          <a:pt x="375300" y="27940"/>
                          <a:pt x="473654" y="15240"/>
                          <a:pt x="574597" y="7620"/>
                        </a:cubicBezTo>
                        <a:cubicBezTo>
                          <a:pt x="675540" y="0"/>
                          <a:pt x="834395" y="3493"/>
                          <a:pt x="885190" y="7620"/>
                        </a:cubicBezTo>
                        <a:lnTo>
                          <a:pt x="880013" y="32703"/>
                        </a:lnTo>
                        <a:cubicBezTo>
                          <a:pt x="827601" y="36830"/>
                          <a:pt x="682010" y="22543"/>
                          <a:pt x="570715" y="32703"/>
                        </a:cubicBezTo>
                        <a:cubicBezTo>
                          <a:pt x="391153" y="43180"/>
                          <a:pt x="322887" y="60960"/>
                          <a:pt x="211591" y="92710"/>
                        </a:cubicBezTo>
                        <a:cubicBezTo>
                          <a:pt x="115825" y="113030"/>
                          <a:pt x="44001" y="146050"/>
                          <a:pt x="0" y="160020"/>
                        </a:cubicBezTo>
                        <a:close/>
                      </a:path>
                    </a:pathLst>
                  </a:custGeom>
                  <a:gradFill flip="none" rotWithShape="0">
                    <a:gsLst>
                      <a:gs pos="0">
                        <a:schemeClr val="folHlink"/>
                      </a:gs>
                      <a:gs pos="100000">
                        <a:schemeClr val="accent2"/>
                      </a:gs>
                    </a:gsLst>
                    <a:lin ang="10800000" scaled="0"/>
                    <a:tileRect/>
                  </a:gradFill>
                  <a:ln>
                    <a:noFill/>
                  </a:ln>
                  <a:effectLst/>
                </p:spPr>
              </p:sp>
              <p:sp>
                <p:nvSpPr>
                  <p:cNvPr id="102" name="Freeform 40"/>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h8IDwAAAAgAAAAAAAAAAAAAAAAAAAAAAAAAAAAAAAAAAAAAeAAAAAEAAABAAAAAAAAAAGQAAAB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IAAAAAQAAAAAAAAAAAAAAAAAAAAAAAAAAAAAAAAAAAAAAAAAAAAAAAn9/fwAAAAADzMzMAMDA/wB/f38AAAAAAAAAAAAAAAAAAAAAAAAAAAAhAAAAGAAAABQAAAAHKQAAjgkAAJMqAAB6DAAAAAAAACYAAAAIAAAA//////////8="/>
                      </a:ext>
                    </a:extLst>
                  </p:cNvSpPr>
                  <p:nvPr/>
                </p:nvSpPr>
                <p:spPr>
                  <a:xfrm rot="18888117" flipH="1">
                    <a:off x="6557645" y="1664970"/>
                    <a:ext cx="474980" cy="251460"/>
                  </a:xfrm>
                  <a:custGeom>
                    <a:avLst/>
                    <a:gdLst/>
                    <a:ahLst/>
                    <a:cxnLst/>
                    <a:rect l="0" t="0" r="474980" b="251460"/>
                    <a:pathLst>
                      <a:path w="474980" h="251460">
                        <a:moveTo>
                          <a:pt x="1343" y="2543"/>
                        </a:moveTo>
                        <a:cubicBezTo>
                          <a:pt x="22823" y="0"/>
                          <a:pt x="78671" y="7630"/>
                          <a:pt x="130223" y="17802"/>
                        </a:cubicBezTo>
                        <a:cubicBezTo>
                          <a:pt x="181776" y="27975"/>
                          <a:pt x="260178" y="43552"/>
                          <a:pt x="310657" y="63580"/>
                        </a:cubicBezTo>
                        <a:cubicBezTo>
                          <a:pt x="361135" y="83608"/>
                          <a:pt x="405706" y="115716"/>
                          <a:pt x="432557" y="137333"/>
                        </a:cubicBezTo>
                        <a:cubicBezTo>
                          <a:pt x="459407" y="158951"/>
                          <a:pt x="467999" y="174846"/>
                          <a:pt x="471489" y="193602"/>
                        </a:cubicBezTo>
                        <a:cubicBezTo>
                          <a:pt x="474980" y="212358"/>
                          <a:pt x="461018" y="248917"/>
                          <a:pt x="453500" y="250188"/>
                        </a:cubicBezTo>
                        <a:cubicBezTo>
                          <a:pt x="445982" y="251460"/>
                          <a:pt x="440075" y="218398"/>
                          <a:pt x="426650" y="200914"/>
                        </a:cubicBezTo>
                        <a:cubicBezTo>
                          <a:pt x="413225" y="183429"/>
                          <a:pt x="394429" y="162130"/>
                          <a:pt x="372949" y="144327"/>
                        </a:cubicBezTo>
                        <a:cubicBezTo>
                          <a:pt x="351469" y="126525"/>
                          <a:pt x="334016" y="109994"/>
                          <a:pt x="297769" y="94099"/>
                        </a:cubicBezTo>
                        <a:cubicBezTo>
                          <a:pt x="261521" y="78204"/>
                          <a:pt x="205673" y="60083"/>
                          <a:pt x="156000" y="48321"/>
                        </a:cubicBezTo>
                        <a:cubicBezTo>
                          <a:pt x="106327" y="36559"/>
                          <a:pt x="25776" y="31790"/>
                          <a:pt x="0" y="24161"/>
                        </a:cubicBezTo>
                        <a:lnTo>
                          <a:pt x="1343" y="2543"/>
                        </a:lnTo>
                        <a:close/>
                      </a:path>
                    </a:pathLst>
                  </a:custGeom>
                  <a:gradFill flip="none" rotWithShape="0">
                    <a:gsLst>
                      <a:gs pos="0">
                        <a:schemeClr val="folHlink"/>
                      </a:gs>
                      <a:gs pos="100000">
                        <a:schemeClr val="bg1"/>
                      </a:gs>
                    </a:gsLst>
                    <a:lin ang="16200000" scaled="0"/>
                    <a:tileRect/>
                  </a:gradFill>
                  <a:ln>
                    <a:noFill/>
                  </a:ln>
                  <a:effectLst/>
                </p:spPr>
              </p:sp>
            </p:grpSp>
            <p:grpSp>
              <p:nvGrpSpPr>
                <p:cNvPr id="98" name="Group 41"/>
                <p:cNvGrpSpPr>
                  <a:extLst>
                    <a:ext uri="smNativeData">
                      <pr:smNativeData xmlns:pr="smNativeData" val="SMDATA_7_gYnAVRMAAAAlAAAAAQAAAA8BAAAAkAAAAEgAAACQAAAASAAAAAAAAAAAAAAAAAAAABcAAAAUAAAAAAAAAAAAAAD/fwAA/38AAAAAAAAJAAAABAAAAJ+0Fl0MAAAAEAAAAAAAAAAAAAAAAAAAAAAAAAAfAAAAVAAAAAAAAAAAAAAAAAAAAAAAAAAAAAAAAAAAAAAAAAAAAAAAAAAAAAAAAAAAAAAAAAAAAAAAAAAAAAAAAAAAAAAAAAAAAAAAAAAAAAAAAAAAAAAAAAAAACEAAAAYAAAAFAAAAAAnAADYBgAAxi4AAA0LAAAAAAAAJgAAAAgAAAD/////AAAAAA=="/>
                    </a:ext>
                  </a:extLst>
                </p:cNvGrpSpPr>
                <p:nvPr/>
              </p:nvGrpSpPr>
              <p:grpSpPr>
                <a:xfrm>
                  <a:off x="6339840" y="1112520"/>
                  <a:ext cx="1263650" cy="683895"/>
                  <a:chOff x="6339840" y="1112520"/>
                  <a:chExt cx="1263650" cy="683895"/>
                </a:xfrm>
              </p:grpSpPr>
              <p:sp>
                <p:nvSpPr>
                  <p:cNvPr id="100" name="Freeform 42"/>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h8ID//hAw0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IAAAABgAAAAAAAAAAAAAAAAAAAAAAAAAAAAAAAAAAAAAAAAAAAAAAAn9/fwAAAAADzMzMAMDA/wB/f38AAAAAAAAAAAAAAAAAAAAAAAAAAAAhAAAAGAAAABQAAAAMKQAA2AYAAMYuAADxBwAAAAAAACYAAAAIAAAA//////////8="/>
                      </a:ext>
                    </a:extLst>
                  </p:cNvSpPr>
                  <p:nvPr/>
                </p:nvSpPr>
                <p:spPr>
                  <a:xfrm rot="19495919" flipH="1">
                    <a:off x="6672580" y="1112520"/>
                    <a:ext cx="930910" cy="178435"/>
                  </a:xfrm>
                  <a:custGeom>
                    <a:avLst/>
                    <a:gdLst/>
                    <a:ahLst/>
                    <a:cxnLst/>
                    <a:rect l="0" t="0" r="930910" b="178435"/>
                    <a:pathLst>
                      <a:path w="930910" h="178435">
                        <a:moveTo>
                          <a:pt x="0" y="178435"/>
                        </a:moveTo>
                        <a:cubicBezTo>
                          <a:pt x="8166" y="172770"/>
                          <a:pt x="193259" y="87801"/>
                          <a:pt x="293972" y="59478"/>
                        </a:cubicBezTo>
                        <a:cubicBezTo>
                          <a:pt x="394684" y="31155"/>
                          <a:pt x="498119" y="16993"/>
                          <a:pt x="604275" y="8496"/>
                        </a:cubicBezTo>
                        <a:cubicBezTo>
                          <a:pt x="710431" y="0"/>
                          <a:pt x="877492" y="3894"/>
                          <a:pt x="930910" y="8496"/>
                        </a:cubicBezTo>
                        <a:lnTo>
                          <a:pt x="925466" y="36465"/>
                        </a:lnTo>
                        <a:cubicBezTo>
                          <a:pt x="870346" y="41068"/>
                          <a:pt x="717236" y="25135"/>
                          <a:pt x="600192" y="36465"/>
                        </a:cubicBezTo>
                        <a:cubicBezTo>
                          <a:pt x="411356" y="48149"/>
                          <a:pt x="339564" y="67975"/>
                          <a:pt x="222520" y="103379"/>
                        </a:cubicBezTo>
                        <a:cubicBezTo>
                          <a:pt x="121808" y="126037"/>
                          <a:pt x="46273" y="162857"/>
                          <a:pt x="0" y="178435"/>
                        </a:cubicBezTo>
                        <a:close/>
                      </a:path>
                    </a:pathLst>
                  </a:custGeom>
                  <a:gradFill flip="none" rotWithShape="0">
                    <a:gsLst>
                      <a:gs pos="0">
                        <a:schemeClr val="folHlink"/>
                      </a:gs>
                      <a:gs pos="100000">
                        <a:schemeClr val="accent2"/>
                      </a:gs>
                    </a:gsLst>
                    <a:lin ang="10800000" scaled="0"/>
                    <a:tileRect/>
                  </a:gradFill>
                  <a:ln>
                    <a:noFill/>
                  </a:ln>
                  <a:effectLst/>
                </p:spPr>
              </p:sp>
              <p:sp>
                <p:nvSpPr>
                  <p:cNvPr id="99" name="Freeform 43"/>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h8IDwAAAAgAAAAAAAAAAAAAAAAAAAAAAAAAAAAAAAAAAAAAeAAAAAEAAABAAAAAAAAAAGQAAAB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IAAAAAQAAAAAAAAAAAAAAAAAAAAAAAAAAAAAAAAAAAAAAAAAAAAAAAn9/fwAAAAADzMzMAMDA/wB/f38AAAAAAAAAAAAAAAAAAAAAAAAAAAAhAAAAGAAAABQAAAAAJwAAVAkAABMqAAANCwAAAAAAACYAAAAIAAAA//////////8="/>
                      </a:ext>
                    </a:extLst>
                  </p:cNvSpPr>
                  <p:nvPr/>
                </p:nvSpPr>
                <p:spPr>
                  <a:xfrm rot="19495919" flipH="1">
                    <a:off x="6339840" y="1516380"/>
                    <a:ext cx="499745" cy="280035"/>
                  </a:xfrm>
                  <a:custGeom>
                    <a:avLst/>
                    <a:gdLst/>
                    <a:ahLst/>
                    <a:cxnLst/>
                    <a:rect l="0" t="0" r="499745" b="280035"/>
                    <a:pathLst>
                      <a:path w="499745" h="280035">
                        <a:moveTo>
                          <a:pt x="1412" y="2832"/>
                        </a:moveTo>
                        <a:cubicBezTo>
                          <a:pt x="24012" y="0"/>
                          <a:pt x="82772" y="8496"/>
                          <a:pt x="137013" y="19825"/>
                        </a:cubicBezTo>
                        <a:cubicBezTo>
                          <a:pt x="191253" y="31154"/>
                          <a:pt x="273743" y="48501"/>
                          <a:pt x="326854" y="70805"/>
                        </a:cubicBezTo>
                        <a:cubicBezTo>
                          <a:pt x="379964" y="93108"/>
                          <a:pt x="426859" y="128865"/>
                          <a:pt x="455109" y="152939"/>
                        </a:cubicBezTo>
                        <a:cubicBezTo>
                          <a:pt x="483359" y="177013"/>
                          <a:pt x="492399" y="194714"/>
                          <a:pt x="496072" y="215602"/>
                        </a:cubicBezTo>
                        <a:cubicBezTo>
                          <a:pt x="499745" y="236489"/>
                          <a:pt x="485054" y="277202"/>
                          <a:pt x="477144" y="278618"/>
                        </a:cubicBezTo>
                        <a:cubicBezTo>
                          <a:pt x="469234" y="280035"/>
                          <a:pt x="463019" y="243216"/>
                          <a:pt x="448894" y="223744"/>
                        </a:cubicBezTo>
                        <a:cubicBezTo>
                          <a:pt x="434769" y="204273"/>
                          <a:pt x="414994" y="180553"/>
                          <a:pt x="392394" y="160728"/>
                        </a:cubicBezTo>
                        <a:cubicBezTo>
                          <a:pt x="369794" y="140902"/>
                          <a:pt x="351431" y="122493"/>
                          <a:pt x="313294" y="104791"/>
                        </a:cubicBezTo>
                        <a:cubicBezTo>
                          <a:pt x="275156" y="87090"/>
                          <a:pt x="216396" y="66911"/>
                          <a:pt x="164133" y="53811"/>
                        </a:cubicBezTo>
                        <a:cubicBezTo>
                          <a:pt x="111870" y="40713"/>
                          <a:pt x="27120" y="35402"/>
                          <a:pt x="0" y="26906"/>
                        </a:cubicBezTo>
                        <a:lnTo>
                          <a:pt x="1412" y="2832"/>
                        </a:lnTo>
                        <a:close/>
                      </a:path>
                    </a:pathLst>
                  </a:custGeom>
                  <a:gradFill flip="none" rotWithShape="0">
                    <a:gsLst>
                      <a:gs pos="0">
                        <a:schemeClr val="folHlink"/>
                      </a:gs>
                      <a:gs pos="100000">
                        <a:schemeClr val="bg1"/>
                      </a:gs>
                    </a:gsLst>
                    <a:lin ang="16200000" scaled="0"/>
                    <a:tileRect/>
                  </a:gradFill>
                  <a:ln>
                    <a:noFill/>
                  </a:ln>
                  <a:effectLst/>
                </p:spPr>
              </p:sp>
            </p:grpSp>
            <p:grpSp>
              <p:nvGrpSpPr>
                <p:cNvPr id="95" name="Group 44"/>
                <p:cNvGrpSpPr>
                  <a:extLst>
                    <a:ext uri="smNativeData">
                      <pr:smNativeData xmlns:pr="smNativeData" val="SMDATA_7_gYnAVRMAAAAlAAAAAQAAAA8BAAAAkAAAAEgAAACQAAAASAAAAAAAAAAAAAAAAAAAABcAAAAUAAAAAAAAAAAAAAD/fwAA/38AAAAAAAAJAAAABAAAAADmsJEMAAAAEAAAAAAAAAAAAAAAAAAAAAAAAAAfAAAAVAAAAAAAAAAAAAAAAAAAAAAAAAAAAAAAAAAAAAAAAAAAAAAAAAAAAAAAAAAAAAAAAAAAAAAAAAAAAAAAAAAAAAAAAAAAAAAAAAAAAAAAAAAAAAAAAAAAACEAAAAYAAAAFAAAANsmAABCBgAAqy4AAJ4JAAAAAAAAJgAAAAgAAAD/////AAAAAA=="/>
                    </a:ext>
                  </a:extLst>
                </p:cNvGrpSpPr>
                <p:nvPr/>
              </p:nvGrpSpPr>
              <p:grpSpPr>
                <a:xfrm>
                  <a:off x="6316345" y="1017270"/>
                  <a:ext cx="1270000" cy="546100"/>
                  <a:chOff x="6316345" y="1017270"/>
                  <a:chExt cx="1270000" cy="546100"/>
                </a:xfrm>
              </p:grpSpPr>
              <p:sp>
                <p:nvSpPr>
                  <p:cNvPr id="97" name="Freeform 45"/>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h8ID//hAw0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IAAAABgAAAAAAAAAAAAAAAAAAAAAAAAAAAAAAAAAAAAAAAAAAAAAAAn9/fwAAAAADzMzMAMDA/wB/f38AAAAAAAAAAAAAAAAAAAAAAAAAAAAhAAAAGAAAABQAAAAxKQAAQgYAAKsuAAA4BwAAAAAAACYAAAAIAAAA//////////8="/>
                      </a:ext>
                    </a:extLst>
                  </p:cNvSpPr>
                  <p:nvPr/>
                </p:nvSpPr>
                <p:spPr>
                  <a:xfrm rot="20017086" flipH="1">
                    <a:off x="6696075" y="1017270"/>
                    <a:ext cx="890270" cy="156210"/>
                  </a:xfrm>
                  <a:custGeom>
                    <a:avLst/>
                    <a:gdLst/>
                    <a:ahLst/>
                    <a:cxnLst/>
                    <a:rect l="0" t="0" r="890270" b="156210"/>
                    <a:pathLst>
                      <a:path w="890270" h="156210">
                        <a:moveTo>
                          <a:pt x="0" y="156210"/>
                        </a:moveTo>
                        <a:cubicBezTo>
                          <a:pt x="7809" y="151251"/>
                          <a:pt x="184822" y="76865"/>
                          <a:pt x="281138" y="52070"/>
                        </a:cubicBezTo>
                        <a:cubicBezTo>
                          <a:pt x="377454" y="27275"/>
                          <a:pt x="476373" y="14877"/>
                          <a:pt x="577895" y="7439"/>
                        </a:cubicBezTo>
                        <a:cubicBezTo>
                          <a:pt x="679417" y="0"/>
                          <a:pt x="839184" y="3409"/>
                          <a:pt x="890270" y="7439"/>
                        </a:cubicBezTo>
                        <a:lnTo>
                          <a:pt x="885064" y="31924"/>
                        </a:lnTo>
                        <a:cubicBezTo>
                          <a:pt x="832350" y="35953"/>
                          <a:pt x="685924" y="22006"/>
                          <a:pt x="573990" y="31924"/>
                        </a:cubicBezTo>
                        <a:cubicBezTo>
                          <a:pt x="393398" y="42152"/>
                          <a:pt x="324740" y="59509"/>
                          <a:pt x="212806" y="90503"/>
                        </a:cubicBezTo>
                        <a:cubicBezTo>
                          <a:pt x="116490" y="110339"/>
                          <a:pt x="44253" y="142573"/>
                          <a:pt x="0" y="156210"/>
                        </a:cubicBezTo>
                        <a:close/>
                      </a:path>
                    </a:pathLst>
                  </a:custGeom>
                  <a:gradFill flip="none" rotWithShape="0">
                    <a:gsLst>
                      <a:gs pos="0">
                        <a:schemeClr val="folHlink"/>
                      </a:gs>
                      <a:gs pos="100000">
                        <a:schemeClr val="accent2"/>
                      </a:gs>
                    </a:gsLst>
                    <a:lin ang="10800000" scaled="0"/>
                    <a:tileRect/>
                  </a:gradFill>
                  <a:ln>
                    <a:noFill/>
                  </a:ln>
                  <a:effectLst/>
                </p:spPr>
              </p:sp>
              <p:sp>
                <p:nvSpPr>
                  <p:cNvPr id="96" name="Freeform 46"/>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AAAACP4fCA8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BAAAACAAAAAAAAAAAAAAAAAAAAAAAAAAAAAAAAAAAAAAAAAAAAAAAAn9/fwAAAAADzMzMAMDA/wB/f38AAAAAAAAAAAAAAAAAAAAAAAAAAAAhAAAAGAAAABQAAADbJgAAHQgAAMwpAACeCQAAAAAAACYAAAAIAAAA//////////8="/>
                      </a:ext>
                    </a:extLst>
                  </p:cNvSpPr>
                  <p:nvPr/>
                </p:nvSpPr>
                <p:spPr>
                  <a:xfrm rot="20017086" flipH="1">
                    <a:off x="6316345" y="1318895"/>
                    <a:ext cx="478155" cy="244475"/>
                  </a:xfrm>
                  <a:custGeom>
                    <a:avLst/>
                    <a:gdLst/>
                    <a:ahLst/>
                    <a:cxnLst/>
                    <a:rect l="0" t="0" r="478155" b="244475"/>
                    <a:pathLst>
                      <a:path w="478155" h="244475">
                        <a:moveTo>
                          <a:pt x="1351" y="2472"/>
                        </a:moveTo>
                        <a:cubicBezTo>
                          <a:pt x="22975" y="0"/>
                          <a:pt x="79195" y="7417"/>
                          <a:pt x="131093" y="17307"/>
                        </a:cubicBezTo>
                        <a:cubicBezTo>
                          <a:pt x="182990" y="27198"/>
                          <a:pt x="261917" y="42342"/>
                          <a:pt x="312733" y="61814"/>
                        </a:cubicBezTo>
                        <a:cubicBezTo>
                          <a:pt x="363549" y="81285"/>
                          <a:pt x="408418" y="112501"/>
                          <a:pt x="435448" y="133518"/>
                        </a:cubicBezTo>
                        <a:cubicBezTo>
                          <a:pt x="462477" y="154535"/>
                          <a:pt x="471127" y="169988"/>
                          <a:pt x="474641" y="188224"/>
                        </a:cubicBezTo>
                        <a:cubicBezTo>
                          <a:pt x="478155" y="206459"/>
                          <a:pt x="464099" y="242002"/>
                          <a:pt x="456531" y="243238"/>
                        </a:cubicBezTo>
                        <a:cubicBezTo>
                          <a:pt x="448962" y="244475"/>
                          <a:pt x="443016" y="212331"/>
                          <a:pt x="429501" y="195332"/>
                        </a:cubicBezTo>
                        <a:cubicBezTo>
                          <a:pt x="415986" y="178333"/>
                          <a:pt x="397065" y="157626"/>
                          <a:pt x="375442" y="140318"/>
                        </a:cubicBezTo>
                        <a:cubicBezTo>
                          <a:pt x="353818" y="123010"/>
                          <a:pt x="336249" y="106938"/>
                          <a:pt x="299759" y="91484"/>
                        </a:cubicBezTo>
                        <a:cubicBezTo>
                          <a:pt x="263269" y="76031"/>
                          <a:pt x="207047" y="58413"/>
                          <a:pt x="157042" y="46978"/>
                        </a:cubicBezTo>
                        <a:cubicBezTo>
                          <a:pt x="107037" y="35543"/>
                          <a:pt x="25948" y="30907"/>
                          <a:pt x="0" y="23489"/>
                        </a:cubicBezTo>
                        <a:lnTo>
                          <a:pt x="1351" y="2472"/>
                        </a:lnTo>
                        <a:close/>
                      </a:path>
                    </a:pathLst>
                  </a:custGeom>
                  <a:gradFill flip="none" rotWithShape="0">
                    <a:gsLst>
                      <a:gs pos="0">
                        <a:schemeClr val="bg1"/>
                      </a:gs>
                      <a:gs pos="100000">
                        <a:schemeClr val="folHlink"/>
                      </a:gs>
                    </a:gsLst>
                    <a:lin ang="10800000" scaled="0"/>
                    <a:tileRect/>
                  </a:gradFill>
                  <a:ln>
                    <a:noFill/>
                  </a:ln>
                  <a:effectLst/>
                </p:spPr>
              </p:sp>
            </p:grpSp>
            <p:grpSp>
              <p:nvGrpSpPr>
                <p:cNvPr id="92" name="Group 47"/>
                <p:cNvGrpSpPr>
                  <a:extLst>
                    <a:ext uri="smNativeData">
                      <pr:smNativeData xmlns:pr="smNativeData" val="SMDATA_7_gYnAVRMAAAAlAAAAAQAAAA8BAAAAkAAAAEgAAACQAAAASAAAAAAAAAAAAAAAAAAAABcAAAAUAAAAAAAAAAAAAAD/fwAA/38AAAAAAAAJAAAABAAAAAAAAAAMAAAAEAAAAAAAAAAAAAAAAAAAAAAAAAAfAAAAVAAAAAAAAAAAAAAAAAAAAAAAAAAAAAAAAAAAAAAAAAAAAAAAAAAAAAAAAAAAAAAAAAAAAAAAAAAAAAAAAAAAAAAAAAAAAAAAAAAAAAAAAAAAAAAAAAAAACEAAAAYAAAAFAAAAMgmAACjBQAAlS4AAJAIAAAAAAAAJgAAAAgAAAD/////AAAAAA=="/>
                    </a:ext>
                  </a:extLst>
                </p:cNvGrpSpPr>
                <p:nvPr/>
              </p:nvGrpSpPr>
              <p:grpSpPr>
                <a:xfrm>
                  <a:off x="6304280" y="916305"/>
                  <a:ext cx="1268095" cy="475615"/>
                  <a:chOff x="6304280" y="916305"/>
                  <a:chExt cx="1268095" cy="475615"/>
                </a:xfrm>
              </p:grpSpPr>
              <p:sp>
                <p:nvSpPr>
                  <p:cNvPr id="94" name="Freeform 48"/>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h8ID//hAw0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IAAAABgAAAAAAAAAAAAAAAAAAAAAAAAAAAAAAAAAAAAAAAAAAAAAAAn9/fwAAAAADzMzMAMDA/wB/f38AAAAAAAAAAAAAAAAAAAAAAAAAAAAhAAAAGAAAABQAAABKKQAAowUAAJUuAACyBgAAAAAAACYAAAAIAAAA//////////8="/>
                      </a:ext>
                    </a:extLst>
                  </p:cNvSpPr>
                  <p:nvPr/>
                </p:nvSpPr>
                <p:spPr>
                  <a:xfrm rot="20519638" flipH="1">
                    <a:off x="6711950" y="916305"/>
                    <a:ext cx="860425" cy="172085"/>
                  </a:xfrm>
                  <a:custGeom>
                    <a:avLst/>
                    <a:gdLst/>
                    <a:ahLst/>
                    <a:cxnLst/>
                    <a:rect l="0" t="0" r="860425" b="172085"/>
                    <a:pathLst>
                      <a:path w="860425" h="172085">
                        <a:moveTo>
                          <a:pt x="0" y="172085"/>
                        </a:moveTo>
                        <a:cubicBezTo>
                          <a:pt x="7547" y="166621"/>
                          <a:pt x="178626" y="84676"/>
                          <a:pt x="271713" y="57361"/>
                        </a:cubicBezTo>
                        <a:cubicBezTo>
                          <a:pt x="364800" y="30046"/>
                          <a:pt x="460402" y="16389"/>
                          <a:pt x="558521" y="8194"/>
                        </a:cubicBezTo>
                        <a:cubicBezTo>
                          <a:pt x="656640" y="0"/>
                          <a:pt x="811051" y="3755"/>
                          <a:pt x="860425" y="8194"/>
                        </a:cubicBezTo>
                        <a:lnTo>
                          <a:pt x="855393" y="35168"/>
                        </a:lnTo>
                        <a:cubicBezTo>
                          <a:pt x="804447" y="39606"/>
                          <a:pt x="662929" y="24242"/>
                          <a:pt x="554747" y="35168"/>
                        </a:cubicBezTo>
                        <a:cubicBezTo>
                          <a:pt x="380209" y="46435"/>
                          <a:pt x="313853" y="65556"/>
                          <a:pt x="205671" y="99700"/>
                        </a:cubicBezTo>
                        <a:cubicBezTo>
                          <a:pt x="112584" y="121552"/>
                          <a:pt x="42769" y="157061"/>
                          <a:pt x="0" y="172085"/>
                        </a:cubicBezTo>
                        <a:close/>
                      </a:path>
                    </a:pathLst>
                  </a:custGeom>
                  <a:gradFill flip="none" rotWithShape="0">
                    <a:gsLst>
                      <a:gs pos="0">
                        <a:schemeClr val="folHlink"/>
                      </a:gs>
                      <a:gs pos="100000">
                        <a:schemeClr val="accent2"/>
                      </a:gs>
                    </a:gsLst>
                    <a:lin ang="10800000" scaled="0"/>
                    <a:tileRect/>
                  </a:gradFill>
                  <a:ln>
                    <a:noFill/>
                  </a:ln>
                  <a:effectLst/>
                </p:spPr>
              </p:sp>
              <p:sp>
                <p:nvSpPr>
                  <p:cNvPr id="93" name="Freeform 49"/>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AAAACP4fCA8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BAAAACAAAAAAAAAAAAAAAAAAAAAAAAAAAAAAAAAAAAAAAAAAAAAAAAn9/fwAAAAADzMzMAMDA/wB/f38AAAAAAAAAAAAAAAAAAAAAAAAAAAAhAAAAGAAAABQAAADIJgAA5wYAAKApAACQCAAAAAAAACYAAAAIAAAA//////////8="/>
                      </a:ext>
                    </a:extLst>
                  </p:cNvSpPr>
                  <p:nvPr/>
                </p:nvSpPr>
                <p:spPr>
                  <a:xfrm rot="20519638" flipH="1">
                    <a:off x="6304280" y="1122045"/>
                    <a:ext cx="462280" cy="269875"/>
                  </a:xfrm>
                  <a:custGeom>
                    <a:avLst/>
                    <a:gdLst/>
                    <a:ahLst/>
                    <a:cxnLst/>
                    <a:rect l="0" t="0" r="462280" b="269875"/>
                    <a:pathLst>
                      <a:path w="462280" h="269875">
                        <a:moveTo>
                          <a:pt x="1307" y="2729"/>
                        </a:moveTo>
                        <a:cubicBezTo>
                          <a:pt x="22212" y="0"/>
                          <a:pt x="76568" y="8188"/>
                          <a:pt x="126742" y="19105"/>
                        </a:cubicBezTo>
                        <a:cubicBezTo>
                          <a:pt x="176916" y="30024"/>
                          <a:pt x="253222" y="46741"/>
                          <a:pt x="302350" y="68236"/>
                        </a:cubicBezTo>
                        <a:cubicBezTo>
                          <a:pt x="351479" y="89730"/>
                          <a:pt x="394859" y="124190"/>
                          <a:pt x="420991" y="147390"/>
                        </a:cubicBezTo>
                        <a:cubicBezTo>
                          <a:pt x="447123" y="170591"/>
                          <a:pt x="455486" y="187650"/>
                          <a:pt x="458883" y="207779"/>
                        </a:cubicBezTo>
                        <a:cubicBezTo>
                          <a:pt x="462280" y="227909"/>
                          <a:pt x="448691" y="267145"/>
                          <a:pt x="441374" y="268510"/>
                        </a:cubicBezTo>
                        <a:cubicBezTo>
                          <a:pt x="434057" y="269875"/>
                          <a:pt x="428308" y="234392"/>
                          <a:pt x="415242" y="215627"/>
                        </a:cubicBezTo>
                        <a:cubicBezTo>
                          <a:pt x="402176" y="196862"/>
                          <a:pt x="383883" y="174002"/>
                          <a:pt x="362977" y="154896"/>
                        </a:cubicBezTo>
                        <a:cubicBezTo>
                          <a:pt x="342072" y="135790"/>
                          <a:pt x="325086" y="118048"/>
                          <a:pt x="289807" y="100989"/>
                        </a:cubicBezTo>
                        <a:cubicBezTo>
                          <a:pt x="254528" y="83930"/>
                          <a:pt x="200173" y="64483"/>
                          <a:pt x="151829" y="51859"/>
                        </a:cubicBezTo>
                        <a:cubicBezTo>
                          <a:pt x="103484" y="39234"/>
                          <a:pt x="25087" y="34118"/>
                          <a:pt x="0" y="25929"/>
                        </a:cubicBezTo>
                        <a:lnTo>
                          <a:pt x="1307" y="2729"/>
                        </a:lnTo>
                        <a:close/>
                      </a:path>
                    </a:pathLst>
                  </a:custGeom>
                  <a:gradFill flip="none" rotWithShape="0">
                    <a:gsLst>
                      <a:gs pos="0">
                        <a:schemeClr val="bg1"/>
                      </a:gs>
                      <a:gs pos="100000">
                        <a:schemeClr val="folHlink"/>
                      </a:gs>
                    </a:gsLst>
                    <a:lin ang="10800000" scaled="0"/>
                    <a:tileRect/>
                  </a:gradFill>
                  <a:ln>
                    <a:noFill/>
                  </a:ln>
                  <a:effectLst/>
                </p:spPr>
              </p:sp>
            </p:grpSp>
            <p:grpSp>
              <p:nvGrpSpPr>
                <p:cNvPr id="89" name="Group 50"/>
                <p:cNvGrpSpPr>
                  <a:extLst>
                    <a:ext uri="smNativeData">
                      <pr:smNativeData xmlns:pr="smNativeData" val="SMDATA_7_gYnAVRMAAAAlAAAAAQAAAA8BAAAAkAAAAEgAAACQAAAASAAAAAAAAAAAAAAAAAAAABcAAAAUAAAAAAAAAAAAAAD/fwAA/38AAAAAAAAJAAAABAAAAHbnsZEMAAAAEAAAAAAAAAAAAAAAAAAAAAAAAAAfAAAAVAAAAAAAAAAAAAAAAAAAAAAAAAAAAAAAAAAAAAAAAAAAAAAAAAAAAAAAAAAAAAAAAAAAAAAAAAAAAAAAAAAAAAAAAAAAAAAAAAAAAAAAAAAAAAAAAAAAACEAAAAYAAAAFAAAABYnAADwBAAAei4AAAIHAAAAAAAAJgAAAAgAAAD/////AAAAAA=="/>
                    </a:ext>
                  </a:extLst>
                </p:cNvGrpSpPr>
                <p:nvPr/>
              </p:nvGrpSpPr>
              <p:grpSpPr>
                <a:xfrm>
                  <a:off x="6353810" y="802640"/>
                  <a:ext cx="1201420" cy="336550"/>
                  <a:chOff x="6353810" y="802640"/>
                  <a:chExt cx="1201420" cy="336550"/>
                </a:xfrm>
              </p:grpSpPr>
              <p:sp>
                <p:nvSpPr>
                  <p:cNvPr id="91" name="Freeform 51"/>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h8ID//hAw0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IAAAABgAAAAAAAAAAAAAAAAAAAAAAAAAAAAAAAAAAAAAAAAAAAAAAAn9/fwAAAAADzMzMAMDA/wB/f38AAAAAAAAAAAAAAAAAAAAAAAAAAAAhAAAAGAAAABQAAACaKQAA8AQAAHouAADsBQAAAAAAACYAAAAIAAAA//////////8="/>
                      </a:ext>
                    </a:extLst>
                  </p:cNvSpPr>
                  <p:nvPr/>
                </p:nvSpPr>
                <p:spPr>
                  <a:xfrm rot="21136207" flipH="1">
                    <a:off x="6762750" y="802640"/>
                    <a:ext cx="792480" cy="160020"/>
                  </a:xfrm>
                  <a:custGeom>
                    <a:avLst/>
                    <a:gdLst/>
                    <a:ahLst/>
                    <a:cxnLst/>
                    <a:rect l="0" t="0" r="792480" b="160020"/>
                    <a:pathLst>
                      <a:path w="792480" h="160020">
                        <a:moveTo>
                          <a:pt x="0" y="160020"/>
                        </a:moveTo>
                        <a:cubicBezTo>
                          <a:pt x="6952" y="154940"/>
                          <a:pt x="164521" y="78740"/>
                          <a:pt x="250257" y="53340"/>
                        </a:cubicBezTo>
                        <a:cubicBezTo>
                          <a:pt x="335993" y="27940"/>
                          <a:pt x="424046" y="15240"/>
                          <a:pt x="514417" y="7620"/>
                        </a:cubicBezTo>
                        <a:cubicBezTo>
                          <a:pt x="604787" y="0"/>
                          <a:pt x="747005" y="3493"/>
                          <a:pt x="792480" y="7620"/>
                        </a:cubicBezTo>
                        <a:lnTo>
                          <a:pt x="787846" y="32703"/>
                        </a:lnTo>
                        <a:cubicBezTo>
                          <a:pt x="740922" y="36830"/>
                          <a:pt x="610580" y="22543"/>
                          <a:pt x="510941" y="32703"/>
                        </a:cubicBezTo>
                        <a:cubicBezTo>
                          <a:pt x="350186" y="43180"/>
                          <a:pt x="289070" y="60960"/>
                          <a:pt x="189431" y="92710"/>
                        </a:cubicBezTo>
                        <a:cubicBezTo>
                          <a:pt x="103694" y="113030"/>
                          <a:pt x="39392" y="146050"/>
                          <a:pt x="0" y="160020"/>
                        </a:cubicBezTo>
                        <a:close/>
                      </a:path>
                    </a:pathLst>
                  </a:custGeom>
                  <a:gradFill flip="none" rotWithShape="0">
                    <a:gsLst>
                      <a:gs pos="0">
                        <a:schemeClr val="folHlink"/>
                      </a:gs>
                      <a:gs pos="100000">
                        <a:schemeClr val="accent2"/>
                      </a:gs>
                    </a:gsLst>
                    <a:lin ang="10800000" scaled="0"/>
                    <a:tileRect/>
                  </a:gradFill>
                  <a:ln>
                    <a:noFill/>
                  </a:ln>
                  <a:effectLst/>
                </p:spPr>
              </p:sp>
              <p:sp>
                <p:nvSpPr>
                  <p:cNvPr id="90" name="Freeform 52"/>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AAAACP4fCA8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BAAAACAAAAAAAAAAAAAAAAAAAAAAAAAAAAAAAAAAAAAAAAAAAAAAAAn9/fwAAAAADzMzMAMDA/wB/f38AAAAAAAAAAAAAAAAAAAAAAAAAAAAhAAAAGAAAABQAAAAWJwAAeAUAALUpAAACBwAAAAAAACYAAAAIAAAA//////////8="/>
                      </a:ext>
                    </a:extLst>
                  </p:cNvSpPr>
                  <p:nvPr/>
                </p:nvSpPr>
                <p:spPr>
                  <a:xfrm rot="21136207" flipH="1">
                    <a:off x="6353810" y="889000"/>
                    <a:ext cx="426085" cy="250190"/>
                  </a:xfrm>
                  <a:custGeom>
                    <a:avLst/>
                    <a:gdLst/>
                    <a:ahLst/>
                    <a:cxnLst/>
                    <a:rect l="0" t="0" r="426085" b="250190"/>
                    <a:pathLst>
                      <a:path w="426085" h="250190">
                        <a:moveTo>
                          <a:pt x="1204" y="2530"/>
                        </a:moveTo>
                        <a:cubicBezTo>
                          <a:pt x="20473" y="0"/>
                          <a:pt x="70572" y="7591"/>
                          <a:pt x="116818" y="17713"/>
                        </a:cubicBezTo>
                        <a:cubicBezTo>
                          <a:pt x="163063" y="27834"/>
                          <a:pt x="233395" y="43333"/>
                          <a:pt x="278677" y="63259"/>
                        </a:cubicBezTo>
                        <a:cubicBezTo>
                          <a:pt x="323959" y="83186"/>
                          <a:pt x="363942" y="115132"/>
                          <a:pt x="388028" y="136640"/>
                        </a:cubicBezTo>
                        <a:cubicBezTo>
                          <a:pt x="412115" y="158148"/>
                          <a:pt x="419822" y="173963"/>
                          <a:pt x="422953" y="192624"/>
                        </a:cubicBezTo>
                        <a:cubicBezTo>
                          <a:pt x="426085" y="211286"/>
                          <a:pt x="413560" y="247660"/>
                          <a:pt x="406816" y="248925"/>
                        </a:cubicBezTo>
                        <a:cubicBezTo>
                          <a:pt x="400071" y="250190"/>
                          <a:pt x="394772" y="217295"/>
                          <a:pt x="382729" y="199899"/>
                        </a:cubicBezTo>
                        <a:cubicBezTo>
                          <a:pt x="370686" y="182503"/>
                          <a:pt x="353826" y="161311"/>
                          <a:pt x="334557" y="143598"/>
                        </a:cubicBezTo>
                        <a:cubicBezTo>
                          <a:pt x="315288" y="125886"/>
                          <a:pt x="299632" y="109438"/>
                          <a:pt x="267116" y="93624"/>
                        </a:cubicBezTo>
                        <a:cubicBezTo>
                          <a:pt x="234599" y="77809"/>
                          <a:pt x="184500" y="59780"/>
                          <a:pt x="139940" y="48077"/>
                        </a:cubicBezTo>
                        <a:cubicBezTo>
                          <a:pt x="95381" y="36374"/>
                          <a:pt x="23122" y="31630"/>
                          <a:pt x="0" y="24038"/>
                        </a:cubicBezTo>
                        <a:lnTo>
                          <a:pt x="1204" y="2530"/>
                        </a:lnTo>
                        <a:close/>
                      </a:path>
                    </a:pathLst>
                  </a:custGeom>
                  <a:gradFill flip="none" rotWithShape="0">
                    <a:gsLst>
                      <a:gs pos="0">
                        <a:schemeClr val="bg1"/>
                      </a:gs>
                      <a:gs pos="100000">
                        <a:schemeClr val="folHlink"/>
                      </a:gs>
                    </a:gsLst>
                    <a:lin ang="10800000" scaled="0"/>
                    <a:tileRect/>
                  </a:gradFill>
                  <a:ln>
                    <a:noFill/>
                  </a:ln>
                  <a:effectLst/>
                </p:spPr>
              </p:sp>
            </p:grpSp>
            <p:grpSp>
              <p:nvGrpSpPr>
                <p:cNvPr id="86" name="Group 53"/>
                <p:cNvGrpSpPr>
                  <a:extLst>
                    <a:ext uri="smNativeData">
                      <pr:smNativeData xmlns:pr="smNativeData" val="SMDATA_7_gYnAVRMAAAAlAAAAAQAAAA8BAAAAkAAAAEgAAACQAAAASAAAAAAAAAAAAAAAAAAAABcAAAAUAAAAAAAAAAAAAAD/fwAA/38AAAAAAAAJAAAABAAAALD2u3kMAAAAEAAAAAAAAAAAAAAAAAAAAAAAAAAfAAAAVAAAAAAAAAAAAAAAAAAAAAAAAAAAAAAAAAAAAAAAAAAAAAAAAAAAAAAAAAAAAAAAAAAAAAAAAAAAAAAAAAAAAAAAAAAAAAAAAAAAAAAAAAAAAAAAAAAAACEAAAAYAAAAFAAAAJwnAAB6BAAAZS4AAI8FAAAAAAAAJgAAAAgAAAD/////AAAAAA=="/>
                    </a:ext>
                  </a:extLst>
                </p:cNvGrpSpPr>
                <p:nvPr/>
              </p:nvGrpSpPr>
              <p:grpSpPr>
                <a:xfrm>
                  <a:off x="6438900" y="727710"/>
                  <a:ext cx="1102995" cy="175895"/>
                  <a:chOff x="6438900" y="727710"/>
                  <a:chExt cx="1102995" cy="175895"/>
                </a:xfrm>
              </p:grpSpPr>
              <p:sp>
                <p:nvSpPr>
                  <p:cNvPr id="88" name="Freeform 54"/>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h8ID//hAw0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IAAAABgAAAAAAAAAAAAAAAAAAAAAAAAAAAAAAAAAAAAAAAAAAAAAAAn9/fwAAAAADzMzMAMDA/wB/f38AAAAAAAAAAAAAAAAAAAAAAAAAAAAhAAAAGAAAABQAAAD3KQAAigQAAGUuAAA7BQAAAAAAACYAAAAIAAAA//////////8="/>
                      </a:ext>
                    </a:extLst>
                  </p:cNvSpPr>
                  <p:nvPr/>
                </p:nvSpPr>
                <p:spPr>
                  <a:xfrm rot="84181" flipH="1">
                    <a:off x="6821805" y="737870"/>
                    <a:ext cx="720090" cy="112395"/>
                  </a:xfrm>
                  <a:custGeom>
                    <a:avLst/>
                    <a:gdLst/>
                    <a:ahLst/>
                    <a:cxnLst/>
                    <a:rect l="0" t="0" r="720090" b="112395"/>
                    <a:pathLst>
                      <a:path w="720090" h="112395">
                        <a:moveTo>
                          <a:pt x="0" y="112395"/>
                        </a:moveTo>
                        <a:cubicBezTo>
                          <a:pt x="6317" y="108826"/>
                          <a:pt x="149492" y="55305"/>
                          <a:pt x="227397" y="37465"/>
                        </a:cubicBezTo>
                        <a:cubicBezTo>
                          <a:pt x="305301" y="19624"/>
                          <a:pt x="385311" y="10704"/>
                          <a:pt x="467427" y="5352"/>
                        </a:cubicBezTo>
                        <a:cubicBezTo>
                          <a:pt x="549542" y="0"/>
                          <a:pt x="678769" y="2453"/>
                          <a:pt x="720090" y="5352"/>
                        </a:cubicBezTo>
                        <a:lnTo>
                          <a:pt x="715879" y="22969"/>
                        </a:lnTo>
                        <a:cubicBezTo>
                          <a:pt x="673242" y="25868"/>
                          <a:pt x="554806" y="15833"/>
                          <a:pt x="464269" y="22969"/>
                        </a:cubicBezTo>
                        <a:cubicBezTo>
                          <a:pt x="318198" y="30328"/>
                          <a:pt x="262664" y="42817"/>
                          <a:pt x="172127" y="65117"/>
                        </a:cubicBezTo>
                        <a:cubicBezTo>
                          <a:pt x="94222" y="79390"/>
                          <a:pt x="35794" y="102582"/>
                          <a:pt x="0" y="112395"/>
                        </a:cubicBezTo>
                        <a:close/>
                      </a:path>
                    </a:pathLst>
                  </a:custGeom>
                  <a:gradFill flip="none" rotWithShape="0">
                    <a:gsLst>
                      <a:gs pos="0">
                        <a:schemeClr val="folHlink"/>
                      </a:gs>
                      <a:gs pos="100000">
                        <a:schemeClr val="accent2"/>
                      </a:gs>
                    </a:gsLst>
                    <a:lin ang="10800000" scaled="0"/>
                    <a:tileRect/>
                  </a:gradFill>
                  <a:ln>
                    <a:noFill/>
                  </a:ln>
                  <a:effectLst/>
                </p:spPr>
              </p:sp>
              <p:sp>
                <p:nvSpPr>
                  <p:cNvPr id="87" name="Freeform 55"/>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AAAACP4fCA8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BAAAACAAAAAAAAAAAAAAAAAAAAAAAAAAAAAAAAAAAAAAAAAAAAAAAAn9/fwAAAAADzMzMAMDA/wB/f38AAAAAAAAAAAAAAAAAAAAAAAAAAAAhAAAAGAAAABQAAACcJwAAegQAAP0pAACPBQAAAAAAACYAAAAIAAAA//////////8="/>
                      </a:ext>
                    </a:extLst>
                  </p:cNvSpPr>
                  <p:nvPr/>
                </p:nvSpPr>
                <p:spPr>
                  <a:xfrm rot="84181" flipH="1">
                    <a:off x="6438900" y="727710"/>
                    <a:ext cx="386715" cy="175895"/>
                  </a:xfrm>
                  <a:custGeom>
                    <a:avLst/>
                    <a:gdLst/>
                    <a:ahLst/>
                    <a:cxnLst/>
                    <a:rect l="0" t="0" r="386715" b="175895"/>
                    <a:pathLst>
                      <a:path w="386715" h="175895">
                        <a:moveTo>
                          <a:pt x="1093" y="1778"/>
                        </a:moveTo>
                        <a:cubicBezTo>
                          <a:pt x="18581" y="0"/>
                          <a:pt x="64050" y="5336"/>
                          <a:pt x="106024" y="12452"/>
                        </a:cubicBezTo>
                        <a:cubicBezTo>
                          <a:pt x="147996" y="19568"/>
                          <a:pt x="211829" y="30463"/>
                          <a:pt x="252927" y="44474"/>
                        </a:cubicBezTo>
                        <a:cubicBezTo>
                          <a:pt x="294025" y="58483"/>
                          <a:pt x="330314" y="80942"/>
                          <a:pt x="352175" y="96064"/>
                        </a:cubicBezTo>
                        <a:cubicBezTo>
                          <a:pt x="374035" y="111185"/>
                          <a:pt x="381031" y="122303"/>
                          <a:pt x="383873" y="135423"/>
                        </a:cubicBezTo>
                        <a:cubicBezTo>
                          <a:pt x="386715" y="148543"/>
                          <a:pt x="375347" y="174116"/>
                          <a:pt x="369226" y="175005"/>
                        </a:cubicBezTo>
                        <a:cubicBezTo>
                          <a:pt x="363105" y="175895"/>
                          <a:pt x="358296" y="152768"/>
                          <a:pt x="347365" y="140538"/>
                        </a:cubicBezTo>
                        <a:cubicBezTo>
                          <a:pt x="336435" y="128307"/>
                          <a:pt x="321133" y="113408"/>
                          <a:pt x="303644" y="100956"/>
                        </a:cubicBezTo>
                        <a:cubicBezTo>
                          <a:pt x="286155" y="88503"/>
                          <a:pt x="271946" y="76940"/>
                          <a:pt x="242434" y="65821"/>
                        </a:cubicBezTo>
                        <a:cubicBezTo>
                          <a:pt x="212922" y="54703"/>
                          <a:pt x="167452" y="42027"/>
                          <a:pt x="127010" y="33800"/>
                        </a:cubicBezTo>
                        <a:cubicBezTo>
                          <a:pt x="86568" y="25572"/>
                          <a:pt x="20986" y="22237"/>
                          <a:pt x="0" y="16900"/>
                        </a:cubicBezTo>
                        <a:lnTo>
                          <a:pt x="1093" y="1778"/>
                        </a:lnTo>
                        <a:close/>
                      </a:path>
                    </a:pathLst>
                  </a:custGeom>
                  <a:gradFill flip="none" rotWithShape="0">
                    <a:gsLst>
                      <a:gs pos="0">
                        <a:schemeClr val="bg1"/>
                      </a:gs>
                      <a:gs pos="100000">
                        <a:schemeClr val="folHlink"/>
                      </a:gs>
                    </a:gsLst>
                    <a:lin ang="10800000" scaled="0"/>
                    <a:tileRect/>
                  </a:gradFill>
                  <a:ln>
                    <a:noFill/>
                  </a:ln>
                  <a:effectLst/>
                </p:spPr>
              </p:sp>
            </p:grpSp>
            <p:grpSp>
              <p:nvGrpSpPr>
                <p:cNvPr id="83" name="Group 56"/>
                <p:cNvGrpSpPr>
                  <a:extLst>
                    <a:ext uri="smNativeData">
                      <pr:smNativeData xmlns:pr="smNativeData" val="SMDATA_7_gYnAVRMAAAAlAAAAAQAAAA8BAAAAkAAAAEgAAACQAAAASAAAAAAAAAAAAAAAAAAAABcAAAAUAAAAAAAAAAAAAAD/fwAA/38AAAAAAAAJAAAABAAAAP7///8MAAAAEAAAAAAAAAAAAAAAAAAAAAAAAAAfAAAAVAAAAAAAAAAAAAAAAAAAAAAAAAAAAAAAAAAAAAAAAAAAAAAAAAAAAAAAAAAAAAAAAAAAAAAAAAAAAAAAAAAAAAAAAAAAAAAAAAAAAAAAAAAAAAAAAAAAACEAAAAYAAAAFAAAAJwoAABeAwAAii4AALYEAAAAAAAAJgAAAAgAAAD/////AAAAAA=="/>
                    </a:ext>
                  </a:extLst>
                </p:cNvGrpSpPr>
                <p:nvPr/>
              </p:nvGrpSpPr>
              <p:grpSpPr>
                <a:xfrm>
                  <a:off x="6601460" y="547370"/>
                  <a:ext cx="963930" cy="218440"/>
                  <a:chOff x="6601460" y="547370"/>
                  <a:chExt cx="963930" cy="218440"/>
                </a:xfrm>
              </p:grpSpPr>
              <p:sp>
                <p:nvSpPr>
                  <p:cNvPr id="85" name="Freeform 57"/>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h8ID//hAw0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IAAAABgAAAAAAAAAAAAAAAAAAAAAAAAAAAAAAAAAAAAAAAAAAAAAAAn9/fwAAAAADzMzMAMDA/wB/f38AAAAAAAAAAAAAAAAAAAAAAAAAAAAhAAAAGAAAABQAAACmKgAACQQAAIouAAC2BAAAAAAAACYAAAAIAAAA//////////8="/>
                      </a:ext>
                    </a:extLst>
                  </p:cNvSpPr>
                  <p:nvPr/>
                </p:nvSpPr>
                <p:spPr>
                  <a:xfrm rot="802575" flipH="1">
                    <a:off x="6932930" y="655955"/>
                    <a:ext cx="632460" cy="109855"/>
                  </a:xfrm>
                  <a:custGeom>
                    <a:avLst/>
                    <a:gdLst/>
                    <a:ahLst/>
                    <a:cxnLst/>
                    <a:rect l="0" t="0" r="632460" b="109855"/>
                    <a:pathLst>
                      <a:path w="632460" h="109855">
                        <a:moveTo>
                          <a:pt x="0" y="109855"/>
                        </a:moveTo>
                        <a:cubicBezTo>
                          <a:pt x="5548" y="106367"/>
                          <a:pt x="131300" y="54055"/>
                          <a:pt x="199724" y="36618"/>
                        </a:cubicBezTo>
                        <a:cubicBezTo>
                          <a:pt x="268148" y="19181"/>
                          <a:pt x="338422" y="10462"/>
                          <a:pt x="410544" y="5231"/>
                        </a:cubicBezTo>
                        <a:cubicBezTo>
                          <a:pt x="482667" y="0"/>
                          <a:pt x="596168" y="2397"/>
                          <a:pt x="632460" y="5231"/>
                        </a:cubicBezTo>
                        <a:lnTo>
                          <a:pt x="628761" y="22449"/>
                        </a:lnTo>
                        <a:cubicBezTo>
                          <a:pt x="591313" y="25284"/>
                          <a:pt x="487290" y="15475"/>
                          <a:pt x="407770" y="22449"/>
                        </a:cubicBezTo>
                        <a:cubicBezTo>
                          <a:pt x="279475" y="29643"/>
                          <a:pt x="230700" y="41849"/>
                          <a:pt x="151180" y="63646"/>
                        </a:cubicBezTo>
                        <a:cubicBezTo>
                          <a:pt x="82756" y="77595"/>
                          <a:pt x="31438" y="100264"/>
                          <a:pt x="0" y="109855"/>
                        </a:cubicBezTo>
                        <a:close/>
                      </a:path>
                    </a:pathLst>
                  </a:custGeom>
                  <a:gradFill flip="none" rotWithShape="0">
                    <a:gsLst>
                      <a:gs pos="0">
                        <a:schemeClr val="folHlink"/>
                      </a:gs>
                      <a:gs pos="100000">
                        <a:schemeClr val="accent2"/>
                      </a:gs>
                    </a:gsLst>
                    <a:lin ang="10800000" scaled="0"/>
                    <a:tileRect/>
                  </a:gradFill>
                  <a:ln>
                    <a:noFill/>
                  </a:ln>
                  <a:effectLst/>
                </p:spPr>
              </p:sp>
              <p:sp>
                <p:nvSpPr>
                  <p:cNvPr id="84" name="Freeform 58"/>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AAAACP4fCA8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BAAAACAAAAAAAAAAAAAAAAAAAAAAAAAAAAAAAAAAAAAAAAAAAAAAAAn9/fwAAAAADzMzMAMDA/wB/f38AAAAAAAAAAAAAAAAAAAAAAAAAAAAhAAAAGAAAABQAAACcKAAAXgMAALMqAABuBAAAAAAAACYAAAAIAAAA//////////8="/>
                      </a:ext>
                    </a:extLst>
                  </p:cNvSpPr>
                  <p:nvPr/>
                </p:nvSpPr>
                <p:spPr>
                  <a:xfrm rot="802575" flipH="1">
                    <a:off x="6601460" y="547370"/>
                    <a:ext cx="339725" cy="172720"/>
                  </a:xfrm>
                  <a:custGeom>
                    <a:avLst/>
                    <a:gdLst/>
                    <a:ahLst/>
                    <a:cxnLst/>
                    <a:rect l="0" t="0" r="339725" b="172720"/>
                    <a:pathLst>
                      <a:path w="339725" h="172720">
                        <a:moveTo>
                          <a:pt x="960" y="1747"/>
                        </a:moveTo>
                        <a:cubicBezTo>
                          <a:pt x="16323" y="0"/>
                          <a:pt x="56268" y="5241"/>
                          <a:pt x="93141" y="12228"/>
                        </a:cubicBezTo>
                        <a:cubicBezTo>
                          <a:pt x="130013" y="19215"/>
                          <a:pt x="186090" y="29915"/>
                          <a:pt x="222194" y="43671"/>
                        </a:cubicBezTo>
                        <a:cubicBezTo>
                          <a:pt x="258298" y="57428"/>
                          <a:pt x="290177" y="79482"/>
                          <a:pt x="309382" y="94330"/>
                        </a:cubicBezTo>
                        <a:cubicBezTo>
                          <a:pt x="328586" y="109178"/>
                          <a:pt x="334731" y="120096"/>
                          <a:pt x="337228" y="132979"/>
                        </a:cubicBezTo>
                        <a:cubicBezTo>
                          <a:pt x="339725" y="145862"/>
                          <a:pt x="329738" y="170973"/>
                          <a:pt x="324361" y="171847"/>
                        </a:cubicBezTo>
                        <a:cubicBezTo>
                          <a:pt x="318984" y="172720"/>
                          <a:pt x="314759" y="150011"/>
                          <a:pt x="305157" y="138001"/>
                        </a:cubicBezTo>
                        <a:cubicBezTo>
                          <a:pt x="295554" y="125992"/>
                          <a:pt x="282111" y="111362"/>
                          <a:pt x="266748" y="99134"/>
                        </a:cubicBezTo>
                        <a:cubicBezTo>
                          <a:pt x="251384" y="86906"/>
                          <a:pt x="238902" y="75551"/>
                          <a:pt x="212976" y="64634"/>
                        </a:cubicBezTo>
                        <a:cubicBezTo>
                          <a:pt x="187049" y="53716"/>
                          <a:pt x="147105" y="41269"/>
                          <a:pt x="111577" y="33190"/>
                        </a:cubicBezTo>
                        <a:cubicBezTo>
                          <a:pt x="76049" y="25111"/>
                          <a:pt x="18436" y="21836"/>
                          <a:pt x="0" y="16595"/>
                        </a:cubicBezTo>
                        <a:lnTo>
                          <a:pt x="960" y="1747"/>
                        </a:lnTo>
                        <a:close/>
                      </a:path>
                    </a:pathLst>
                  </a:custGeom>
                  <a:gradFill flip="none" rotWithShape="0">
                    <a:gsLst>
                      <a:gs pos="0">
                        <a:schemeClr val="bg1"/>
                      </a:gs>
                      <a:gs pos="100000">
                        <a:schemeClr val="folHlink"/>
                      </a:gs>
                    </a:gsLst>
                    <a:lin ang="10800000" scaled="0"/>
                    <a:tileRect/>
                  </a:gradFill>
                  <a:ln>
                    <a:noFill/>
                  </a:ln>
                  <a:effectLst/>
                </p:spPr>
              </p:sp>
            </p:grpSp>
            <p:grpSp>
              <p:nvGrpSpPr>
                <p:cNvPr id="80" name="Group 59"/>
                <p:cNvGrpSpPr>
                  <a:extLst>
                    <a:ext uri="smNativeData">
                      <pr:smNativeData xmlns:pr="smNativeData" val="SMDATA_7_gYnAVRMAAAAlAAAAAQAAAA8BAAAAkAAAAEgAAACQAAAASAAAAAAAAAAAAAAAAAAAABcAAAAUAAAAAAAAAAAAAAD/fwAA/38AAAAAAAAJAAAABAAAABkc1cMMAAAAEAAAAAAAAAAAAAAAAAAAAAAAAAAfAAAAVAAAAAAAAAAAAAAAAAAAAAAAAAAAAAAAAAAAAAAAAAAAAAAAAAAAAAAAAAAAAAAAAAAAAAAAAAAAAAAAAAAAAAAAAAAAAAAAAAAAAAAAAAAAAAAAAAAAACEAAAAYAAAAFAAAAPYoAAC/AgAAzC4AAIAEAAAAAAAAJgAAAAgAAAD/////AAAAAA=="/>
                    </a:ext>
                  </a:extLst>
                </p:cNvGrpSpPr>
                <p:nvPr/>
              </p:nvGrpSpPr>
              <p:grpSpPr>
                <a:xfrm>
                  <a:off x="6658610" y="446405"/>
                  <a:ext cx="948690" cy="285115"/>
                  <a:chOff x="6658610" y="446405"/>
                  <a:chExt cx="948690" cy="285115"/>
                </a:xfrm>
              </p:grpSpPr>
              <p:sp>
                <p:nvSpPr>
                  <p:cNvPr id="82" name="Freeform 60"/>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h8ID//hAw0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IAAAABgAAAAAAAAAAAAAAAAAAAAAAAAAAAAAAAAAAAAAAAAAAAAAAAn9/fwAAAAADzMzMAMDA/wB/f38AAAAAAAAAAAAAAAAAAAAAAAAAAAAhAAAAGAAAABQAAADoKgAA0gMAAMwuAACABAAAAAAAACYAAAAIAAAA//////////8="/>
                      </a:ext>
                    </a:extLst>
                  </p:cNvSpPr>
                  <p:nvPr/>
                </p:nvSpPr>
                <p:spPr>
                  <a:xfrm rot="1277471" flipH="1">
                    <a:off x="6974840" y="621030"/>
                    <a:ext cx="632460" cy="110490"/>
                  </a:xfrm>
                  <a:custGeom>
                    <a:avLst/>
                    <a:gdLst/>
                    <a:ahLst/>
                    <a:cxnLst/>
                    <a:rect l="0" t="0" r="632460" b="110490"/>
                    <a:pathLst>
                      <a:path w="632460" h="110490">
                        <a:moveTo>
                          <a:pt x="0" y="110490"/>
                        </a:moveTo>
                        <a:cubicBezTo>
                          <a:pt x="5548" y="106982"/>
                          <a:pt x="131300" y="54368"/>
                          <a:pt x="199724" y="36830"/>
                        </a:cubicBezTo>
                        <a:cubicBezTo>
                          <a:pt x="268148" y="19292"/>
                          <a:pt x="338422" y="10523"/>
                          <a:pt x="410544" y="5261"/>
                        </a:cubicBezTo>
                        <a:cubicBezTo>
                          <a:pt x="482667" y="0"/>
                          <a:pt x="596168" y="2411"/>
                          <a:pt x="632460" y="5261"/>
                        </a:cubicBezTo>
                        <a:lnTo>
                          <a:pt x="628761" y="22580"/>
                        </a:lnTo>
                        <a:cubicBezTo>
                          <a:pt x="591313" y="25430"/>
                          <a:pt x="487290" y="15565"/>
                          <a:pt x="407770" y="22580"/>
                        </a:cubicBezTo>
                        <a:cubicBezTo>
                          <a:pt x="279475" y="29815"/>
                          <a:pt x="230700" y="42091"/>
                          <a:pt x="151180" y="64014"/>
                        </a:cubicBezTo>
                        <a:cubicBezTo>
                          <a:pt x="82756" y="78045"/>
                          <a:pt x="31438" y="100844"/>
                          <a:pt x="0" y="110490"/>
                        </a:cubicBezTo>
                        <a:close/>
                      </a:path>
                    </a:pathLst>
                  </a:custGeom>
                  <a:gradFill flip="none" rotWithShape="0">
                    <a:gsLst>
                      <a:gs pos="0">
                        <a:schemeClr val="folHlink"/>
                      </a:gs>
                      <a:gs pos="100000">
                        <a:schemeClr val="accent2"/>
                      </a:gs>
                    </a:gsLst>
                    <a:lin ang="10800000" scaled="0"/>
                    <a:tileRect/>
                  </a:gradFill>
                  <a:ln>
                    <a:noFill/>
                  </a:ln>
                  <a:effectLst/>
                </p:spPr>
              </p:sp>
              <p:sp>
                <p:nvSpPr>
                  <p:cNvPr id="81" name="Freeform 61"/>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AAAACP4fCA8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BAAAACAAAAAAAAAAAAAAAAAAAAAAAAAAAAAAAAAAAAAAAAAAAAAAAAn9/fwAAAAADzMzMAMDA/wB/f38AAAAAAAAAAAAAAAAAAAAAAAAAAAAhAAAAGAAAABQAAAD2KAAAvwIAAA0rAADRAwAAAAAAACYAAAAIAAAA//////////8="/>
                      </a:ext>
                    </a:extLst>
                  </p:cNvSpPr>
                  <p:nvPr/>
                </p:nvSpPr>
                <p:spPr>
                  <a:xfrm rot="1277471" flipH="1">
                    <a:off x="6658610" y="446405"/>
                    <a:ext cx="339725" cy="173990"/>
                  </a:xfrm>
                  <a:custGeom>
                    <a:avLst/>
                    <a:gdLst/>
                    <a:ahLst/>
                    <a:cxnLst/>
                    <a:rect l="0" t="0" r="339725" b="173990"/>
                    <a:pathLst>
                      <a:path w="339725" h="173990">
                        <a:moveTo>
                          <a:pt x="960" y="1760"/>
                        </a:moveTo>
                        <a:cubicBezTo>
                          <a:pt x="16323" y="0"/>
                          <a:pt x="56268" y="5279"/>
                          <a:pt x="93141" y="12318"/>
                        </a:cubicBezTo>
                        <a:cubicBezTo>
                          <a:pt x="130013" y="19357"/>
                          <a:pt x="186090" y="30135"/>
                          <a:pt x="222194" y="43992"/>
                        </a:cubicBezTo>
                        <a:cubicBezTo>
                          <a:pt x="258298" y="57850"/>
                          <a:pt x="290177" y="80066"/>
                          <a:pt x="309382" y="95024"/>
                        </a:cubicBezTo>
                        <a:cubicBezTo>
                          <a:pt x="328586" y="109981"/>
                          <a:pt x="334731" y="120979"/>
                          <a:pt x="337228" y="133957"/>
                        </a:cubicBezTo>
                        <a:cubicBezTo>
                          <a:pt x="339725" y="146935"/>
                          <a:pt x="329738" y="172230"/>
                          <a:pt x="324361" y="173110"/>
                        </a:cubicBezTo>
                        <a:cubicBezTo>
                          <a:pt x="318984" y="173990"/>
                          <a:pt x="314759" y="151114"/>
                          <a:pt x="305157" y="139016"/>
                        </a:cubicBezTo>
                        <a:cubicBezTo>
                          <a:pt x="295554" y="126918"/>
                          <a:pt x="282111" y="112181"/>
                          <a:pt x="266748" y="99863"/>
                        </a:cubicBezTo>
                        <a:cubicBezTo>
                          <a:pt x="251384" y="87545"/>
                          <a:pt x="238902" y="76107"/>
                          <a:pt x="212976" y="65109"/>
                        </a:cubicBezTo>
                        <a:cubicBezTo>
                          <a:pt x="187049" y="54111"/>
                          <a:pt x="147105" y="41573"/>
                          <a:pt x="111577" y="33434"/>
                        </a:cubicBezTo>
                        <a:cubicBezTo>
                          <a:pt x="76049" y="25296"/>
                          <a:pt x="18436" y="21996"/>
                          <a:pt x="0" y="16717"/>
                        </a:cubicBezTo>
                        <a:lnTo>
                          <a:pt x="960" y="1760"/>
                        </a:lnTo>
                        <a:close/>
                      </a:path>
                    </a:pathLst>
                  </a:custGeom>
                  <a:gradFill flip="none" rotWithShape="0">
                    <a:gsLst>
                      <a:gs pos="0">
                        <a:schemeClr val="bg1"/>
                      </a:gs>
                      <a:gs pos="100000">
                        <a:schemeClr val="folHlink"/>
                      </a:gs>
                    </a:gsLst>
                    <a:lin ang="10800000" scaled="0"/>
                    <a:tileRect/>
                  </a:gradFill>
                  <a:ln>
                    <a:noFill/>
                  </a:ln>
                  <a:effectLst/>
                </p:spPr>
              </p:sp>
            </p:grpSp>
            <p:grpSp>
              <p:nvGrpSpPr>
                <p:cNvPr id="77" name="Group 62"/>
                <p:cNvGrpSpPr>
                  <a:extLst>
                    <a:ext uri="smNativeData">
                      <pr:smNativeData xmlns:pr="smNativeData" val="SMDATA_7_gYnAVRMAAAAlAAAAAQAAAA8BAAAAkAAAAEgAAACQAAAASAAAAAAAAAAAAAAAAAAAABcAAAAUAAAAAAAAAAAAAAD/fwAA/38AAAAAAAAJAAAABAAAAMSOX3IMAAAAEAAAAAAAAAAAAAAAAAAAAAAAAAAfAAAAVAAAAAAAAAAAAAAAAAAAAAAAAAAAAAAAAAAAAAAAAAAAAAAAAAAAAAAAAAAAAAAAAAAAAAAAAAAAAAAAAAAAAAAAAAAAAAAAAAAAAAAAAAAAAAAAAAAAACEAAAAYAAAAFAAAAKgpAADcAQAAPC8AADQEAAAAAAAAJgAAAAgAAAD/////AAAAAA=="/>
                    </a:ext>
                  </a:extLst>
                </p:cNvGrpSpPr>
                <p:nvPr/>
              </p:nvGrpSpPr>
              <p:grpSpPr>
                <a:xfrm>
                  <a:off x="6771640" y="302260"/>
                  <a:ext cx="906780" cy="381000"/>
                  <a:chOff x="6771640" y="302260"/>
                  <a:chExt cx="906780" cy="381000"/>
                </a:xfrm>
              </p:grpSpPr>
              <p:sp>
                <p:nvSpPr>
                  <p:cNvPr id="79" name="Freeform 63"/>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h8ID//hAw0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IAAAABgAAAAAAAAAAAAAAAAAAAAAAAAAAAAAAAAAAAAAAAAAAAAAAAn9/fwAAAAADzMzMAMDA/wB/f38AAAAAAAAAAAAAAAAAAAAAAAAAAAAhAAAAGAAAABQAAABXKwAAhwMAADwvAAA0BAAAAAAAACYAAAAIAAAA//////////8="/>
                      </a:ext>
                    </a:extLst>
                  </p:cNvSpPr>
                  <p:nvPr/>
                </p:nvSpPr>
                <p:spPr>
                  <a:xfrm rot="2028410" flipH="1">
                    <a:off x="7045325" y="573405"/>
                    <a:ext cx="633095" cy="109855"/>
                  </a:xfrm>
                  <a:custGeom>
                    <a:avLst/>
                    <a:gdLst/>
                    <a:ahLst/>
                    <a:cxnLst/>
                    <a:rect l="0" t="0" r="633095" b="109855"/>
                    <a:pathLst>
                      <a:path w="633095" h="109855">
                        <a:moveTo>
                          <a:pt x="0" y="109855"/>
                        </a:moveTo>
                        <a:cubicBezTo>
                          <a:pt x="5553" y="106367"/>
                          <a:pt x="131432" y="54055"/>
                          <a:pt x="199924" y="36618"/>
                        </a:cubicBezTo>
                        <a:cubicBezTo>
                          <a:pt x="268417" y="19181"/>
                          <a:pt x="338761" y="10462"/>
                          <a:pt x="410956" y="5231"/>
                        </a:cubicBezTo>
                        <a:cubicBezTo>
                          <a:pt x="483151" y="0"/>
                          <a:pt x="596766" y="2397"/>
                          <a:pt x="633095" y="5231"/>
                        </a:cubicBezTo>
                        <a:lnTo>
                          <a:pt x="629392" y="22449"/>
                        </a:lnTo>
                        <a:cubicBezTo>
                          <a:pt x="591906" y="25284"/>
                          <a:pt x="487779" y="15475"/>
                          <a:pt x="408179" y="22449"/>
                        </a:cubicBezTo>
                        <a:cubicBezTo>
                          <a:pt x="279755" y="29643"/>
                          <a:pt x="230931" y="41849"/>
                          <a:pt x="151331" y="63646"/>
                        </a:cubicBezTo>
                        <a:cubicBezTo>
                          <a:pt x="82839" y="77595"/>
                          <a:pt x="31469" y="100264"/>
                          <a:pt x="0" y="109855"/>
                        </a:cubicBezTo>
                        <a:close/>
                      </a:path>
                    </a:pathLst>
                  </a:custGeom>
                  <a:gradFill flip="none" rotWithShape="0">
                    <a:gsLst>
                      <a:gs pos="0">
                        <a:schemeClr val="folHlink"/>
                      </a:gs>
                      <a:gs pos="100000">
                        <a:schemeClr val="accent2"/>
                      </a:gs>
                    </a:gsLst>
                    <a:lin ang="10800000" scaled="0"/>
                    <a:tileRect/>
                  </a:gradFill>
                  <a:ln>
                    <a:noFill/>
                  </a:ln>
                  <a:effectLst/>
                </p:spPr>
              </p:sp>
              <p:sp>
                <p:nvSpPr>
                  <p:cNvPr id="78" name="Freeform 64"/>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AAAACP4fCA8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BAAAACAAAAAAAAAAAAAAAAAAAAAAAAAAAAAAAAAAAAAAAAAAAAAAAAn9/fwAAAAADzMzMAMDA/wB/f38AAAAAAAAAAAAAAAAAAAAAAAAAAAAhAAAAGAAAABQAAACoKQAA3AEAAMArAADsAgAAAAAAACYAAAAIAAAA//////////8="/>
                      </a:ext>
                    </a:extLst>
                  </p:cNvSpPr>
                  <p:nvPr/>
                </p:nvSpPr>
                <p:spPr>
                  <a:xfrm rot="2028410" flipH="1">
                    <a:off x="6771640" y="302260"/>
                    <a:ext cx="340360" cy="172720"/>
                  </a:xfrm>
                  <a:custGeom>
                    <a:avLst/>
                    <a:gdLst/>
                    <a:ahLst/>
                    <a:cxnLst/>
                    <a:rect l="0" t="0" r="340360" b="172720"/>
                    <a:pathLst>
                      <a:path w="340360" h="172720">
                        <a:moveTo>
                          <a:pt x="962" y="1747"/>
                        </a:moveTo>
                        <a:cubicBezTo>
                          <a:pt x="16354" y="0"/>
                          <a:pt x="56374" y="5241"/>
                          <a:pt x="93315" y="12228"/>
                        </a:cubicBezTo>
                        <a:cubicBezTo>
                          <a:pt x="130256" y="19215"/>
                          <a:pt x="186438" y="29915"/>
                          <a:pt x="222610" y="43671"/>
                        </a:cubicBezTo>
                        <a:cubicBezTo>
                          <a:pt x="258781" y="57428"/>
                          <a:pt x="290720" y="79482"/>
                          <a:pt x="309960" y="94330"/>
                        </a:cubicBezTo>
                        <a:cubicBezTo>
                          <a:pt x="329201" y="109178"/>
                          <a:pt x="335358" y="120096"/>
                          <a:pt x="337859" y="132979"/>
                        </a:cubicBezTo>
                        <a:cubicBezTo>
                          <a:pt x="340360" y="145862"/>
                          <a:pt x="330355" y="170973"/>
                          <a:pt x="324968" y="171847"/>
                        </a:cubicBezTo>
                        <a:cubicBezTo>
                          <a:pt x="319581" y="172720"/>
                          <a:pt x="315348" y="150011"/>
                          <a:pt x="305728" y="138001"/>
                        </a:cubicBezTo>
                        <a:cubicBezTo>
                          <a:pt x="296107" y="125992"/>
                          <a:pt x="282639" y="111362"/>
                          <a:pt x="267247" y="99134"/>
                        </a:cubicBezTo>
                        <a:cubicBezTo>
                          <a:pt x="251855" y="86906"/>
                          <a:pt x="239349" y="75551"/>
                          <a:pt x="213374" y="64634"/>
                        </a:cubicBezTo>
                        <a:cubicBezTo>
                          <a:pt x="187400" y="53716"/>
                          <a:pt x="147380" y="41269"/>
                          <a:pt x="111786" y="33190"/>
                        </a:cubicBezTo>
                        <a:cubicBezTo>
                          <a:pt x="76191" y="25111"/>
                          <a:pt x="18471" y="21836"/>
                          <a:pt x="0" y="16595"/>
                        </a:cubicBezTo>
                        <a:lnTo>
                          <a:pt x="962" y="1747"/>
                        </a:lnTo>
                        <a:close/>
                      </a:path>
                    </a:pathLst>
                  </a:custGeom>
                  <a:gradFill flip="none" rotWithShape="0">
                    <a:gsLst>
                      <a:gs pos="0">
                        <a:schemeClr val="bg1"/>
                      </a:gs>
                      <a:gs pos="100000">
                        <a:schemeClr val="folHlink"/>
                      </a:gs>
                    </a:gsLst>
                    <a:lin ang="10800000" scaled="0"/>
                    <a:tileRect/>
                  </a:gradFill>
                  <a:ln>
                    <a:noFill/>
                  </a:ln>
                  <a:effectLst/>
                </p:spPr>
              </p:sp>
            </p:grpSp>
            <p:grpSp>
              <p:nvGrpSpPr>
                <p:cNvPr id="74" name="Group 65"/>
                <p:cNvGrpSpPr>
                  <a:extLst>
                    <a:ext uri="smNativeData">
                      <pr:smNativeData xmlns:pr="smNativeData" val="SMDATA_7_gYnAVRMAAAAlAAAAAQAAAA8BAAAAkAAAAEgAAACQAAAASAAAAAAAAAAAAAAAAAAAABcAAAAUAAAAAAAAAAAAAAD/fwAA/38AAAAAAAAJAAAABAAAAOCUjxkMAAAAEAAAAAAAAAAAAAAAAAAAAAAAAAAfAAAAVAAAAAAAAAAAAAAAAAAAAAAAAAAAAAAAAAAAAAAAAAAAAAAAAAAAAAAAAAAAAAAAAAAAAAAAAAAAAAAAAAAAAAAAAAAAAAAAAAAAAAAAAAAAAAAAAAAAACEAAAAYAAAAFAAAAFEqAADzAAAAqS8AAMMDAAAAAAAAJgAAAAgAAAD/////AAAAAA=="/>
                    </a:ext>
                  </a:extLst>
                </p:cNvGrpSpPr>
                <p:nvPr/>
              </p:nvGrpSpPr>
              <p:grpSpPr>
                <a:xfrm>
                  <a:off x="6878955" y="154305"/>
                  <a:ext cx="868680" cy="457200"/>
                  <a:chOff x="6878955" y="154305"/>
                  <a:chExt cx="868680" cy="457200"/>
                </a:xfrm>
              </p:grpSpPr>
              <p:sp>
                <p:nvSpPr>
                  <p:cNvPr id="76" name="Freeform 66"/>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h8ID//hAw0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IAAAABgAAAAAAAAAAAAAAAAAAAAAAAAAAAAAAAAAAAAAAAAAAAAAAAn9/fwAAAAADzMzMAMDA/wB/f38AAAAAAAAAAAAAAAAAAAAAAAAAAAAhAAAAGAAAABQAAAC1KwAAFgMAAKkvAADDAwAAAAAAACYAAAAIAAAA//////////8="/>
                      </a:ext>
                    </a:extLst>
                  </p:cNvSpPr>
                  <p:nvPr/>
                </p:nvSpPr>
                <p:spPr>
                  <a:xfrm rot="2664424" flipH="1">
                    <a:off x="7105015" y="501650"/>
                    <a:ext cx="642620" cy="109855"/>
                  </a:xfrm>
                  <a:custGeom>
                    <a:avLst/>
                    <a:gdLst/>
                    <a:ahLst/>
                    <a:cxnLst/>
                    <a:rect l="0" t="0" r="642620" b="109855"/>
                    <a:pathLst>
                      <a:path w="642620" h="109855">
                        <a:moveTo>
                          <a:pt x="0" y="109855"/>
                        </a:moveTo>
                        <a:cubicBezTo>
                          <a:pt x="5637" y="106367"/>
                          <a:pt x="133409" y="54055"/>
                          <a:pt x="202933" y="36618"/>
                        </a:cubicBezTo>
                        <a:cubicBezTo>
                          <a:pt x="272456" y="19181"/>
                          <a:pt x="343858" y="10462"/>
                          <a:pt x="417139" y="5231"/>
                        </a:cubicBezTo>
                        <a:cubicBezTo>
                          <a:pt x="490421" y="0"/>
                          <a:pt x="605745" y="2397"/>
                          <a:pt x="642620" y="5231"/>
                        </a:cubicBezTo>
                        <a:lnTo>
                          <a:pt x="638862" y="22449"/>
                        </a:lnTo>
                        <a:cubicBezTo>
                          <a:pt x="600812" y="25284"/>
                          <a:pt x="495118" y="15475"/>
                          <a:pt x="414321" y="22449"/>
                        </a:cubicBezTo>
                        <a:cubicBezTo>
                          <a:pt x="283965" y="29643"/>
                          <a:pt x="234406" y="41849"/>
                          <a:pt x="153609" y="63646"/>
                        </a:cubicBezTo>
                        <a:cubicBezTo>
                          <a:pt x="84086" y="77595"/>
                          <a:pt x="31943" y="100264"/>
                          <a:pt x="0" y="109855"/>
                        </a:cubicBezTo>
                        <a:close/>
                      </a:path>
                    </a:pathLst>
                  </a:custGeom>
                  <a:gradFill flip="none" rotWithShape="0">
                    <a:gsLst>
                      <a:gs pos="0">
                        <a:schemeClr val="folHlink"/>
                      </a:gs>
                      <a:gs pos="100000">
                        <a:schemeClr val="accent2"/>
                      </a:gs>
                    </a:gsLst>
                    <a:lin ang="10800000" scaled="0"/>
                    <a:tileRect/>
                  </a:gradFill>
                  <a:ln>
                    <a:noFill/>
                  </a:ln>
                  <a:effectLst/>
                </p:spPr>
              </p:sp>
              <p:sp>
                <p:nvSpPr>
                  <p:cNvPr id="75" name="Freeform 67"/>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AAAACP4fCA8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BAAAACAAAAAAAAAAAAAAAAAAAAAAAAAAAAAAAAAAAAAAAAAAAAAAAAn9/fwAAAAADzMzMAMDA/wB/f38AAAAAAAAAAAAAAAAAAAAAAAAAAAAhAAAAGAAAABQAAABRKgAA8wAAAHEsAAADAgAAAAAAACYAAAAIAAAA//////////8="/>
                      </a:ext>
                    </a:extLst>
                  </p:cNvSpPr>
                  <p:nvPr/>
                </p:nvSpPr>
                <p:spPr>
                  <a:xfrm rot="2664424" flipH="1">
                    <a:off x="6878955" y="154305"/>
                    <a:ext cx="345440" cy="172720"/>
                  </a:xfrm>
                  <a:custGeom>
                    <a:avLst/>
                    <a:gdLst/>
                    <a:ahLst/>
                    <a:cxnLst/>
                    <a:rect l="0" t="0" r="345440" b="172720"/>
                    <a:pathLst>
                      <a:path w="345440" h="172720">
                        <a:moveTo>
                          <a:pt x="976" y="1747"/>
                        </a:moveTo>
                        <a:cubicBezTo>
                          <a:pt x="16598" y="0"/>
                          <a:pt x="57215" y="5241"/>
                          <a:pt x="94708" y="12228"/>
                        </a:cubicBezTo>
                        <a:cubicBezTo>
                          <a:pt x="132201" y="19215"/>
                          <a:pt x="189221" y="29915"/>
                          <a:pt x="225932" y="43671"/>
                        </a:cubicBezTo>
                        <a:cubicBezTo>
                          <a:pt x="262644" y="57428"/>
                          <a:pt x="295059" y="79482"/>
                          <a:pt x="314587" y="94330"/>
                        </a:cubicBezTo>
                        <a:cubicBezTo>
                          <a:pt x="334114" y="109178"/>
                          <a:pt x="340363" y="120096"/>
                          <a:pt x="342901" y="132979"/>
                        </a:cubicBezTo>
                        <a:cubicBezTo>
                          <a:pt x="345440" y="145862"/>
                          <a:pt x="335286" y="170973"/>
                          <a:pt x="329818" y="171847"/>
                        </a:cubicBezTo>
                        <a:cubicBezTo>
                          <a:pt x="324350" y="172720"/>
                          <a:pt x="320054" y="150011"/>
                          <a:pt x="310291" y="138001"/>
                        </a:cubicBezTo>
                        <a:cubicBezTo>
                          <a:pt x="300527" y="125992"/>
                          <a:pt x="286858" y="111362"/>
                          <a:pt x="271236" y="99134"/>
                        </a:cubicBezTo>
                        <a:cubicBezTo>
                          <a:pt x="255614" y="86906"/>
                          <a:pt x="242921" y="75551"/>
                          <a:pt x="216559" y="64634"/>
                        </a:cubicBezTo>
                        <a:cubicBezTo>
                          <a:pt x="190197" y="53716"/>
                          <a:pt x="149580" y="41269"/>
                          <a:pt x="113454" y="33190"/>
                        </a:cubicBezTo>
                        <a:cubicBezTo>
                          <a:pt x="77329" y="25111"/>
                          <a:pt x="18746" y="21836"/>
                          <a:pt x="0" y="16595"/>
                        </a:cubicBezTo>
                        <a:lnTo>
                          <a:pt x="976" y="1747"/>
                        </a:lnTo>
                        <a:close/>
                      </a:path>
                    </a:pathLst>
                  </a:custGeom>
                  <a:gradFill flip="none" rotWithShape="0">
                    <a:gsLst>
                      <a:gs pos="0">
                        <a:schemeClr val="bg1"/>
                      </a:gs>
                      <a:gs pos="100000">
                        <a:schemeClr val="folHlink"/>
                      </a:gs>
                    </a:gsLst>
                    <a:lin ang="10800000" scaled="0"/>
                    <a:tileRect/>
                  </a:gradFill>
                  <a:ln>
                    <a:noFill/>
                  </a:ln>
                  <a:effectLst/>
                </p:spPr>
              </p:sp>
            </p:grpSp>
            <p:grpSp>
              <p:nvGrpSpPr>
                <p:cNvPr id="71" name="Group 68"/>
                <p:cNvGrpSpPr>
                  <a:extLst>
                    <a:ext uri="smNativeData">
                      <pr:smNativeData xmlns:pr="smNativeData" val="SMDATA_7_gYnAVRMAAAAlAAAAAQAAAA8BAAAAkAAAAEgAAACQAAAASAAAAAAAAAAAAAAAAAAAABcAAAAUAAAAAAAAAAAAAAD/fwAA/38AAAAAAAAJAAAABAAAAAoAAAAMAAAAEAAAAAAAAAAAAAAAAAAAAAAAAAAfAAAAVAAAAAAAAAAAAAAAAAAAAAAAAAAAAAAAAAAAAAAAAAAAAAAAAAAAAAAAAAAAAAAAAAAAAAAAAAAAAAAAAAAAAAAAAAAAAAAAAAAAAAAAAAAAAAAAAAAAACEAAAAYAAAAFAAAACssAAA+AAAAny4AAAQFAAAAAAAAJgAAAAgAAAD/////AAAAAA=="/>
                    </a:ext>
                  </a:extLst>
                </p:cNvGrpSpPr>
                <p:nvPr/>
              </p:nvGrpSpPr>
              <p:grpSpPr>
                <a:xfrm>
                  <a:off x="7179945" y="39370"/>
                  <a:ext cx="398780" cy="775970"/>
                  <a:chOff x="7179945" y="39370"/>
                  <a:chExt cx="398780" cy="775970"/>
                </a:xfrm>
              </p:grpSpPr>
              <p:sp>
                <p:nvSpPr>
                  <p:cNvPr id="73" name="Freeform 69"/>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h8ID//hAw0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IAAAABgAAAAAAAAAAAAAAAAAAAAAAAAAAAAAAAAAAAAAAAAAAAAAAAn9/fwAAAAADzMzMAMDA/wB/f38AAAAAAAAAAAAAAAAAAAAAAAAAAAAhAAAAGAAAABQAAADxLQAAiwEAAJ8uAAAEBQAAAAAAACYAAAAIAAAA//////////8="/>
                      </a:ext>
                    </a:extLst>
                  </p:cNvSpPr>
                  <p:nvPr/>
                </p:nvSpPr>
                <p:spPr>
                  <a:xfrm rot="3473776" flipH="1">
                    <a:off x="7241540" y="477520"/>
                    <a:ext cx="564515" cy="110490"/>
                  </a:xfrm>
                  <a:custGeom>
                    <a:avLst/>
                    <a:gdLst/>
                    <a:ahLst/>
                    <a:cxnLst/>
                    <a:rect l="0" t="0" r="564515" b="110490"/>
                    <a:pathLst>
                      <a:path w="564515" h="110490">
                        <a:moveTo>
                          <a:pt x="0" y="110490"/>
                        </a:moveTo>
                        <a:cubicBezTo>
                          <a:pt x="4951" y="106982"/>
                          <a:pt x="117194" y="54368"/>
                          <a:pt x="178267" y="36830"/>
                        </a:cubicBezTo>
                        <a:cubicBezTo>
                          <a:pt x="239341" y="19292"/>
                          <a:pt x="302065" y="10523"/>
                          <a:pt x="366439" y="5261"/>
                        </a:cubicBezTo>
                        <a:cubicBezTo>
                          <a:pt x="430814" y="0"/>
                          <a:pt x="532121" y="2411"/>
                          <a:pt x="564515" y="5261"/>
                        </a:cubicBezTo>
                        <a:lnTo>
                          <a:pt x="561213" y="22580"/>
                        </a:lnTo>
                        <a:cubicBezTo>
                          <a:pt x="527788" y="25430"/>
                          <a:pt x="434940" y="15565"/>
                          <a:pt x="363963" y="22580"/>
                        </a:cubicBezTo>
                        <a:cubicBezTo>
                          <a:pt x="249451" y="29815"/>
                          <a:pt x="205915" y="42091"/>
                          <a:pt x="134938" y="64014"/>
                        </a:cubicBezTo>
                        <a:cubicBezTo>
                          <a:pt x="73865" y="78045"/>
                          <a:pt x="28059" y="100844"/>
                          <a:pt x="0" y="110490"/>
                        </a:cubicBezTo>
                        <a:close/>
                      </a:path>
                    </a:pathLst>
                  </a:custGeom>
                  <a:gradFill flip="none" rotWithShape="0">
                    <a:gsLst>
                      <a:gs pos="0">
                        <a:schemeClr val="folHlink"/>
                      </a:gs>
                      <a:gs pos="100000">
                        <a:schemeClr val="accent2"/>
                      </a:gs>
                    </a:gsLst>
                    <a:lin ang="10800000" scaled="0"/>
                    <a:tileRect/>
                  </a:gradFill>
                  <a:ln>
                    <a:noFill/>
                  </a:ln>
                  <a:effectLst/>
                </p:spPr>
              </p:sp>
              <p:sp>
                <p:nvSpPr>
                  <p:cNvPr id="72" name="Freeform 70"/>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AAAACP4fCA8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BAAAACAAAAAAAAAAAAAAAAAAAAAAAAAAAAAAAAAAAAAAAAAAAAAAAAn9/fwAAAAADzMzMAMDA/wB/f38AAAAAAAAAAAAAAAAAAAAAAAAAAAAhAAAAGAAAABQAAAArLAAAPgAAADwtAAAcAgAAAAAAACYAAAAIAAAA//////////8="/>
                      </a:ext>
                    </a:extLst>
                  </p:cNvSpPr>
                  <p:nvPr/>
                </p:nvSpPr>
                <p:spPr>
                  <a:xfrm rot="3473776" flipH="1">
                    <a:off x="7115175" y="104140"/>
                    <a:ext cx="303530" cy="173355"/>
                  </a:xfrm>
                  <a:custGeom>
                    <a:avLst/>
                    <a:gdLst/>
                    <a:ahLst/>
                    <a:cxnLst/>
                    <a:rect l="0" t="0" r="303530" b="173355"/>
                    <a:pathLst>
                      <a:path w="303530" h="173355">
                        <a:moveTo>
                          <a:pt x="858" y="1753"/>
                        </a:moveTo>
                        <a:cubicBezTo>
                          <a:pt x="14585" y="0"/>
                          <a:pt x="50274" y="5259"/>
                          <a:pt x="83218" y="12272"/>
                        </a:cubicBezTo>
                        <a:cubicBezTo>
                          <a:pt x="116162" y="19286"/>
                          <a:pt x="166264" y="30024"/>
                          <a:pt x="198521" y="43831"/>
                        </a:cubicBezTo>
                        <a:cubicBezTo>
                          <a:pt x="230779" y="57638"/>
                          <a:pt x="259262" y="79773"/>
                          <a:pt x="276420" y="94676"/>
                        </a:cubicBezTo>
                        <a:cubicBezTo>
                          <a:pt x="293578" y="109579"/>
                          <a:pt x="299069" y="120537"/>
                          <a:pt x="301299" y="133468"/>
                        </a:cubicBezTo>
                        <a:cubicBezTo>
                          <a:pt x="303530" y="146398"/>
                          <a:pt x="294608" y="171601"/>
                          <a:pt x="289803" y="172478"/>
                        </a:cubicBezTo>
                        <a:cubicBezTo>
                          <a:pt x="284999" y="173355"/>
                          <a:pt x="281224" y="150562"/>
                          <a:pt x="272645" y="138508"/>
                        </a:cubicBezTo>
                        <a:cubicBezTo>
                          <a:pt x="264066" y="126454"/>
                          <a:pt x="252055" y="111771"/>
                          <a:pt x="238329" y="99498"/>
                        </a:cubicBezTo>
                        <a:cubicBezTo>
                          <a:pt x="224602" y="87225"/>
                          <a:pt x="213449" y="75829"/>
                          <a:pt x="190285" y="64871"/>
                        </a:cubicBezTo>
                        <a:cubicBezTo>
                          <a:pt x="167122" y="53913"/>
                          <a:pt x="131432" y="41420"/>
                          <a:pt x="99690" y="33311"/>
                        </a:cubicBezTo>
                        <a:cubicBezTo>
                          <a:pt x="67947" y="25203"/>
                          <a:pt x="16472" y="21915"/>
                          <a:pt x="0" y="16656"/>
                        </a:cubicBezTo>
                        <a:lnTo>
                          <a:pt x="858" y="1753"/>
                        </a:lnTo>
                        <a:close/>
                      </a:path>
                    </a:pathLst>
                  </a:custGeom>
                  <a:gradFill flip="none" rotWithShape="0">
                    <a:gsLst>
                      <a:gs pos="0">
                        <a:schemeClr val="bg1"/>
                      </a:gs>
                      <a:gs pos="100000">
                        <a:schemeClr val="folHlink"/>
                      </a:gs>
                    </a:gsLst>
                    <a:lin ang="10800000" scaled="0"/>
                    <a:tileRect/>
                  </a:gradFill>
                  <a:ln>
                    <a:noFill/>
                  </a:ln>
                  <a:effectLst/>
                </p:spPr>
              </p:sp>
            </p:grpSp>
            <p:grpSp>
              <p:nvGrpSpPr>
                <p:cNvPr id="68" name="Group 71"/>
                <p:cNvGrpSpPr>
                  <a:extLst>
                    <a:ext uri="smNativeData">
                      <pr:smNativeData xmlns:pr="smNativeData" val="SMDATA_7_gYnAVRMAAAAlAAAAAQAAAA8BAAAAkAAAAEgAAACQAAAASAAAAAAAAAAAAAAAAAAAABcAAAAUAAAAAAAAAAAAAAD/fwAA/38AAAAAAAAJAAAABAAAAJX6Y7wMAAAAEAAAAAAAAAAAAAAAAAAAAAAAAAAfAAAAVAAAAAAAAAAAAAAAAAAAAAAAAAAAAAAAAAAAAAAAAAAAAAAAAAAAAAAAAAAAAAAAAAAAAAAAAAAAAAAAAAAAAAAAAAAAAAAAAAAAAAAAAAAAAAAAAAAAACEAAAAYAAAAFAAAACAtAAAAAAAAHy8AANcEAAAAAAAAJgAAAAgAAAD/////AAAAAA=="/>
                    </a:ext>
                  </a:extLst>
                </p:cNvGrpSpPr>
                <p:nvPr/>
              </p:nvGrpSpPr>
              <p:grpSpPr>
                <a:xfrm>
                  <a:off x="7335520" y="0"/>
                  <a:ext cx="324485" cy="786765"/>
                  <a:chOff x="7335520" y="0"/>
                  <a:chExt cx="324485" cy="786765"/>
                </a:xfrm>
              </p:grpSpPr>
              <p:sp>
                <p:nvSpPr>
                  <p:cNvPr id="70" name="Freeform 72"/>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h8ID//hAw0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IAAAABgAAAAAAAAAAAAAAAAAAAAAAAAAAAAAAAAAAAAAAAAAAAAAAAn9/fwAAAAADzMzMAMDA/wB/f38AAAAAAAAAAAAAAAAAAAAAAAAAAAAhAAAAGAAAABQAAAByLgAAfgEAAB8vAADXBAAAAAAAACYAAAAIAAAA//////////8="/>
                      </a:ext>
                    </a:extLst>
                  </p:cNvSpPr>
                  <p:nvPr/>
                </p:nvSpPr>
                <p:spPr>
                  <a:xfrm rot="4126480" flipH="1">
                    <a:off x="7332980" y="459740"/>
                    <a:ext cx="544195" cy="109855"/>
                  </a:xfrm>
                  <a:custGeom>
                    <a:avLst/>
                    <a:gdLst/>
                    <a:ahLst/>
                    <a:cxnLst/>
                    <a:rect l="0" t="0" r="544195" b="109855"/>
                    <a:pathLst>
                      <a:path w="544195" h="109855">
                        <a:moveTo>
                          <a:pt x="0" y="109855"/>
                        </a:moveTo>
                        <a:cubicBezTo>
                          <a:pt x="4773" y="106367"/>
                          <a:pt x="112976" y="54055"/>
                          <a:pt x="171851" y="36618"/>
                        </a:cubicBezTo>
                        <a:cubicBezTo>
                          <a:pt x="230725" y="19181"/>
                          <a:pt x="291192" y="10462"/>
                          <a:pt x="353249" y="5231"/>
                        </a:cubicBezTo>
                        <a:cubicBezTo>
                          <a:pt x="415306" y="0"/>
                          <a:pt x="512967" y="2397"/>
                          <a:pt x="544195" y="5231"/>
                        </a:cubicBezTo>
                        <a:lnTo>
                          <a:pt x="541012" y="22449"/>
                        </a:lnTo>
                        <a:cubicBezTo>
                          <a:pt x="508790" y="25284"/>
                          <a:pt x="419284" y="15475"/>
                          <a:pt x="350862" y="22449"/>
                        </a:cubicBezTo>
                        <a:cubicBezTo>
                          <a:pt x="240472" y="29643"/>
                          <a:pt x="198503" y="41849"/>
                          <a:pt x="130081" y="63646"/>
                        </a:cubicBezTo>
                        <a:cubicBezTo>
                          <a:pt x="71206" y="77595"/>
                          <a:pt x="27050" y="100264"/>
                          <a:pt x="0" y="109855"/>
                        </a:cubicBezTo>
                        <a:close/>
                      </a:path>
                    </a:pathLst>
                  </a:custGeom>
                  <a:gradFill flip="none" rotWithShape="0">
                    <a:gsLst>
                      <a:gs pos="0">
                        <a:schemeClr val="folHlink"/>
                      </a:gs>
                      <a:gs pos="100000">
                        <a:schemeClr val="accent2"/>
                      </a:gs>
                    </a:gsLst>
                    <a:lin ang="10800000" scaled="0"/>
                    <a:tileRect/>
                  </a:gradFill>
                  <a:ln>
                    <a:noFill/>
                  </a:ln>
                  <a:effectLst/>
                </p:spPr>
              </p:sp>
              <p:sp>
                <p:nvSpPr>
                  <p:cNvPr id="69" name="Freeform 73"/>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AAAACP4fCA8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BAAAACAAAAAAAAAAAAAAAAAAAAAAAAAAAAAAAAAAAAAAAAAAAAAAAAn9/fwAAAAADzMzMAMDA/wB/f38AAAAAAAAAAAAAAAAAAAAAAAAAAAAhAAAAGAAAABQAAAAgLQAAAAAAADAuAADMAQAAAAAAACYAAAAIAAAA//////////8="/>
                      </a:ext>
                    </a:extLst>
                  </p:cNvSpPr>
                  <p:nvPr/>
                </p:nvSpPr>
                <p:spPr>
                  <a:xfrm rot="4126480" flipH="1">
                    <a:off x="7275830" y="59690"/>
                    <a:ext cx="292100" cy="172720"/>
                  </a:xfrm>
                  <a:custGeom>
                    <a:avLst/>
                    <a:gdLst/>
                    <a:ahLst/>
                    <a:cxnLst/>
                    <a:rect l="0" t="0" r="292100" b="172720"/>
                    <a:pathLst>
                      <a:path w="292100" h="172720">
                        <a:moveTo>
                          <a:pt x="826" y="1747"/>
                        </a:moveTo>
                        <a:cubicBezTo>
                          <a:pt x="14035" y="0"/>
                          <a:pt x="48381" y="5241"/>
                          <a:pt x="80084" y="12228"/>
                        </a:cubicBezTo>
                        <a:cubicBezTo>
                          <a:pt x="111787" y="19215"/>
                          <a:pt x="160003" y="29915"/>
                          <a:pt x="191046" y="43671"/>
                        </a:cubicBezTo>
                        <a:cubicBezTo>
                          <a:pt x="222088" y="57428"/>
                          <a:pt x="249499" y="79482"/>
                          <a:pt x="266011" y="94330"/>
                        </a:cubicBezTo>
                        <a:cubicBezTo>
                          <a:pt x="282523" y="109178"/>
                          <a:pt x="287807" y="120096"/>
                          <a:pt x="289953" y="132979"/>
                        </a:cubicBezTo>
                        <a:cubicBezTo>
                          <a:pt x="292100" y="145862"/>
                          <a:pt x="283514" y="170973"/>
                          <a:pt x="278890" y="171847"/>
                        </a:cubicBezTo>
                        <a:cubicBezTo>
                          <a:pt x="274267" y="172720"/>
                          <a:pt x="270634" y="150011"/>
                          <a:pt x="262378" y="138001"/>
                        </a:cubicBezTo>
                        <a:cubicBezTo>
                          <a:pt x="254122" y="125992"/>
                          <a:pt x="242564" y="111362"/>
                          <a:pt x="229354" y="99134"/>
                        </a:cubicBezTo>
                        <a:cubicBezTo>
                          <a:pt x="216144" y="86906"/>
                          <a:pt x="205411" y="75551"/>
                          <a:pt x="183120" y="64634"/>
                        </a:cubicBezTo>
                        <a:cubicBezTo>
                          <a:pt x="160828" y="53716"/>
                          <a:pt x="126483" y="41269"/>
                          <a:pt x="95936" y="33190"/>
                        </a:cubicBezTo>
                        <a:cubicBezTo>
                          <a:pt x="65388" y="25111"/>
                          <a:pt x="15852" y="21836"/>
                          <a:pt x="0" y="16595"/>
                        </a:cubicBezTo>
                        <a:lnTo>
                          <a:pt x="826" y="1747"/>
                        </a:lnTo>
                        <a:close/>
                      </a:path>
                    </a:pathLst>
                  </a:custGeom>
                  <a:gradFill flip="none" rotWithShape="0">
                    <a:gsLst>
                      <a:gs pos="0">
                        <a:schemeClr val="bg1"/>
                      </a:gs>
                      <a:gs pos="100000">
                        <a:schemeClr val="folHlink"/>
                      </a:gs>
                    </a:gsLst>
                    <a:lin ang="10800000" scaled="0"/>
                    <a:tileRect/>
                  </a:gradFill>
                  <a:ln>
                    <a:noFill/>
                  </a:ln>
                  <a:effectLst/>
                </p:spPr>
              </p:sp>
            </p:grpSp>
            <p:grpSp>
              <p:nvGrpSpPr>
                <p:cNvPr id="65" name="Group 74"/>
                <p:cNvGrpSpPr>
                  <a:extLst>
                    <a:ext uri="smNativeData">
                      <pr:smNativeData xmlns:pr="smNativeData" val="SMDATA_7_gYnAVRMAAAAlAAAAAQAAAA8BAAAAkAAAAEgAAACQAAAASAAAAAAAAAAAAAAAAAAAABcAAAAUAAAAAAAAAAAAAAD/fwAA/38AAAAAAAAJAAAABAAAAAAAAAAMAAAAEAAAAAAAAAAAAAAAAAAAAAAAAAAfAAAAVAAAAAAAAAAAAAAAAAAAAAAAAAAAAAAAAAAAAAAAAAAAAAAAAAAAAAAAAAAAAAAAAAAAAAAAAAAAAAAAAAAAAAAAAAAAAAAAAAAAAAAAAAAAAAAAAAAAACEAAAAYAAAAFAAAAO0vAAAIAgAAvzUAANEDAAAAAAAAJgAAAAgAAAD/////AAAAAA=="/>
                    </a:ext>
                  </a:extLst>
                </p:cNvGrpSpPr>
                <p:nvPr/>
              </p:nvGrpSpPr>
              <p:grpSpPr>
                <a:xfrm>
                  <a:off x="7790815" y="330200"/>
                  <a:ext cx="946150" cy="290195"/>
                  <a:chOff x="7790815" y="330200"/>
                  <a:chExt cx="946150" cy="290195"/>
                </a:xfrm>
              </p:grpSpPr>
              <p:sp>
                <p:nvSpPr>
                  <p:cNvPr id="67" name="Freeform 75"/>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EDDf4fCA8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GAAAACAAAAAAAAAAAAAAAAAAAAAAAAAAAAAAAAAAAAAAAAAAAAAAAAn9/fwAAAAADzMzMAMDA/wB/f38AAAAAAAAAAAAAAAAAAAAAAAAAAAAhAAAAGAAAABQAAADtLwAAIwMAANEzAADRAwAAAAAAACYAAAAIAAAA//////////8="/>
                      </a:ext>
                    </a:extLst>
                  </p:cNvSpPr>
                  <p:nvPr/>
                </p:nvSpPr>
                <p:spPr>
                  <a:xfrm rot="20274566">
                    <a:off x="7790815" y="509905"/>
                    <a:ext cx="632460" cy="110490"/>
                  </a:xfrm>
                  <a:custGeom>
                    <a:avLst/>
                    <a:gdLst/>
                    <a:ahLst/>
                    <a:cxnLst/>
                    <a:rect l="0" t="0" r="632460" b="110490"/>
                    <a:pathLst>
                      <a:path w="632460" h="110490">
                        <a:moveTo>
                          <a:pt x="0" y="110490"/>
                        </a:moveTo>
                        <a:cubicBezTo>
                          <a:pt x="5548" y="106982"/>
                          <a:pt x="131300" y="54368"/>
                          <a:pt x="199724" y="36830"/>
                        </a:cubicBezTo>
                        <a:cubicBezTo>
                          <a:pt x="268148" y="19292"/>
                          <a:pt x="338422" y="10523"/>
                          <a:pt x="410544" y="5261"/>
                        </a:cubicBezTo>
                        <a:cubicBezTo>
                          <a:pt x="482667" y="0"/>
                          <a:pt x="596168" y="2411"/>
                          <a:pt x="632460" y="5261"/>
                        </a:cubicBezTo>
                        <a:lnTo>
                          <a:pt x="628761" y="22580"/>
                        </a:lnTo>
                        <a:cubicBezTo>
                          <a:pt x="591313" y="25430"/>
                          <a:pt x="487290" y="15565"/>
                          <a:pt x="407770" y="22580"/>
                        </a:cubicBezTo>
                        <a:cubicBezTo>
                          <a:pt x="279475" y="29815"/>
                          <a:pt x="230700" y="42091"/>
                          <a:pt x="151180" y="64014"/>
                        </a:cubicBezTo>
                        <a:cubicBezTo>
                          <a:pt x="82756" y="78045"/>
                          <a:pt x="31438" y="100844"/>
                          <a:pt x="0" y="110490"/>
                        </a:cubicBezTo>
                        <a:close/>
                      </a:path>
                    </a:pathLst>
                  </a:custGeom>
                  <a:gradFill flip="none" rotWithShape="0">
                    <a:gsLst>
                      <a:gs pos="0">
                        <a:schemeClr val="accent2"/>
                      </a:gs>
                      <a:gs pos="100000">
                        <a:schemeClr val="folHlink"/>
                      </a:gs>
                    </a:gsLst>
                    <a:lin ang="10800000" scaled="0"/>
                    <a:tileRect/>
                  </a:gradFill>
                  <a:ln>
                    <a:noFill/>
                  </a:ln>
                  <a:effectLst/>
                </p:spPr>
              </p:sp>
              <p:sp>
                <p:nvSpPr>
                  <p:cNvPr id="66" name="Freeform 76"/>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h8IDwAAAAg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IAAAAAQAAAAAAAAAAAAAAAAAAAAAAAAAAAAAAAAAAAAAAAAAAAAAAAn9/fwAAAAADzMzMAMDA/wB/f38AAAAAAAAAAAAAAAAAAAAAAAAAAAAhAAAAGAAAABQAAACoMwAACAIAAL81AAAZAwAAAAAAACYAAAAIAAAA//////////8="/>
                      </a:ext>
                    </a:extLst>
                  </p:cNvSpPr>
                  <p:nvPr/>
                </p:nvSpPr>
                <p:spPr>
                  <a:xfrm rot="20274566">
                    <a:off x="8397240" y="330200"/>
                    <a:ext cx="339725" cy="173355"/>
                  </a:xfrm>
                  <a:custGeom>
                    <a:avLst/>
                    <a:gdLst/>
                    <a:ahLst/>
                    <a:cxnLst/>
                    <a:rect l="0" t="0" r="339725" b="173355"/>
                    <a:pathLst>
                      <a:path w="339725" h="173355">
                        <a:moveTo>
                          <a:pt x="960" y="1753"/>
                        </a:moveTo>
                        <a:cubicBezTo>
                          <a:pt x="16323" y="0"/>
                          <a:pt x="56268" y="5259"/>
                          <a:pt x="93141" y="12272"/>
                        </a:cubicBezTo>
                        <a:cubicBezTo>
                          <a:pt x="130013" y="19286"/>
                          <a:pt x="186090" y="30024"/>
                          <a:pt x="222194" y="43831"/>
                        </a:cubicBezTo>
                        <a:cubicBezTo>
                          <a:pt x="258298" y="57638"/>
                          <a:pt x="290177" y="79773"/>
                          <a:pt x="309382" y="94676"/>
                        </a:cubicBezTo>
                        <a:cubicBezTo>
                          <a:pt x="328586" y="109579"/>
                          <a:pt x="334731" y="120537"/>
                          <a:pt x="337228" y="133468"/>
                        </a:cubicBezTo>
                        <a:cubicBezTo>
                          <a:pt x="339725" y="146398"/>
                          <a:pt x="329738" y="171601"/>
                          <a:pt x="324361" y="172478"/>
                        </a:cubicBezTo>
                        <a:cubicBezTo>
                          <a:pt x="318984" y="173355"/>
                          <a:pt x="314759" y="150562"/>
                          <a:pt x="305157" y="138508"/>
                        </a:cubicBezTo>
                        <a:cubicBezTo>
                          <a:pt x="295554" y="126454"/>
                          <a:pt x="282111" y="111771"/>
                          <a:pt x="266748" y="99498"/>
                        </a:cubicBezTo>
                        <a:cubicBezTo>
                          <a:pt x="251384" y="87225"/>
                          <a:pt x="238902" y="75829"/>
                          <a:pt x="212976" y="64871"/>
                        </a:cubicBezTo>
                        <a:cubicBezTo>
                          <a:pt x="187049" y="53913"/>
                          <a:pt x="147105" y="41420"/>
                          <a:pt x="111577" y="33311"/>
                        </a:cubicBezTo>
                        <a:cubicBezTo>
                          <a:pt x="76049" y="25203"/>
                          <a:pt x="18436" y="21915"/>
                          <a:pt x="0" y="16656"/>
                        </a:cubicBezTo>
                        <a:lnTo>
                          <a:pt x="960" y="1753"/>
                        </a:lnTo>
                        <a:close/>
                      </a:path>
                    </a:pathLst>
                  </a:custGeom>
                  <a:gradFill flip="none" rotWithShape="0">
                    <a:gsLst>
                      <a:gs pos="0">
                        <a:schemeClr val="folHlink"/>
                      </a:gs>
                      <a:gs pos="100000">
                        <a:schemeClr val="bg1"/>
                      </a:gs>
                    </a:gsLst>
                    <a:lin ang="10800000" scaled="0"/>
                    <a:tileRect/>
                  </a:gradFill>
                  <a:ln>
                    <a:noFill/>
                  </a:ln>
                  <a:effectLst/>
                </p:spPr>
              </p:sp>
            </p:grpSp>
            <p:grpSp>
              <p:nvGrpSpPr>
                <p:cNvPr id="62" name="Group 77"/>
                <p:cNvGrpSpPr>
                  <a:extLst>
                    <a:ext uri="smNativeData">
                      <pr:smNativeData xmlns:pr="smNativeData" val="SMDATA_7_gYnAVRMAAAAlAAAAAQAAAA8BAAAAkAAAAEgAAACQAAAASAAAAAAAAAAAAAAAAAAAABcAAAAUAAAAAAAAAAAAAAD/fwAA/38AAAAAAAAJAAAABAAAAC4AeAAMAAAAEAAAAAAAAAAAAAAAAAAAAAAAAAAfAAAAVAAAAAAAAAAAAAAAAAAAAAAAAAAAAAAAAAAAAAAAAAAAAAAAAAAAAAAAAAAAAAAAAAAAAAAAAAAAAAAAAAAAAAAAAAAAAAAAAAAAAAAAAAAAAAAAAAAAACEAAAAYAAAAFAAAAHwvAABQAQAAHDUAAJUDAAAAAAAAJgAAAAgAAAD/////AAAAAA=="/>
                    </a:ext>
                  </a:extLst>
                </p:cNvGrpSpPr>
                <p:nvPr/>
              </p:nvGrpSpPr>
              <p:grpSpPr>
                <a:xfrm>
                  <a:off x="7719060" y="213360"/>
                  <a:ext cx="914400" cy="368935"/>
                  <a:chOff x="7719060" y="213360"/>
                  <a:chExt cx="914400" cy="368935"/>
                </a:xfrm>
              </p:grpSpPr>
              <p:sp>
                <p:nvSpPr>
                  <p:cNvPr id="64" name="Freeform 78"/>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EDDf4fCA8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GAAAACAAAAAAAAAAAAAAAAAAAAAAAAAAAAAAAAAAAAAAAAAAAAAAAAn9/fwAAAAADzMzMAMDA/wB/f38AAAAAAAAAAAAAAAAAAAAAAAAAAAAhAAAAGAAAABQAAAB8LwAA5wIAAGEzAACVAwAAAAAAACYAAAAIAAAA//////////8="/>
                      </a:ext>
                    </a:extLst>
                  </p:cNvSpPr>
                  <p:nvPr/>
                </p:nvSpPr>
                <p:spPr>
                  <a:xfrm rot="19678936">
                    <a:off x="7719060" y="471805"/>
                    <a:ext cx="633095" cy="110490"/>
                  </a:xfrm>
                  <a:custGeom>
                    <a:avLst/>
                    <a:gdLst/>
                    <a:ahLst/>
                    <a:cxnLst/>
                    <a:rect l="0" t="0" r="633095" b="110490"/>
                    <a:pathLst>
                      <a:path w="633095" h="110490">
                        <a:moveTo>
                          <a:pt x="0" y="110490"/>
                        </a:moveTo>
                        <a:cubicBezTo>
                          <a:pt x="5553" y="106982"/>
                          <a:pt x="131432" y="54368"/>
                          <a:pt x="199924" y="36830"/>
                        </a:cubicBezTo>
                        <a:cubicBezTo>
                          <a:pt x="268417" y="19292"/>
                          <a:pt x="338761" y="10523"/>
                          <a:pt x="410956" y="5261"/>
                        </a:cubicBezTo>
                        <a:cubicBezTo>
                          <a:pt x="483151" y="0"/>
                          <a:pt x="596766" y="2411"/>
                          <a:pt x="633095" y="5261"/>
                        </a:cubicBezTo>
                        <a:lnTo>
                          <a:pt x="629392" y="22580"/>
                        </a:lnTo>
                        <a:cubicBezTo>
                          <a:pt x="591906" y="25430"/>
                          <a:pt x="487779" y="15565"/>
                          <a:pt x="408179" y="22580"/>
                        </a:cubicBezTo>
                        <a:cubicBezTo>
                          <a:pt x="279755" y="29815"/>
                          <a:pt x="230931" y="42091"/>
                          <a:pt x="151331" y="64014"/>
                        </a:cubicBezTo>
                        <a:cubicBezTo>
                          <a:pt x="82839" y="78045"/>
                          <a:pt x="31469" y="100844"/>
                          <a:pt x="0" y="110490"/>
                        </a:cubicBezTo>
                        <a:close/>
                      </a:path>
                    </a:pathLst>
                  </a:custGeom>
                  <a:gradFill flip="none" rotWithShape="0">
                    <a:gsLst>
                      <a:gs pos="0">
                        <a:schemeClr val="accent2"/>
                      </a:gs>
                      <a:gs pos="100000">
                        <a:schemeClr val="folHlink"/>
                      </a:gs>
                    </a:gsLst>
                    <a:lin ang="10800000" scaled="0"/>
                    <a:tileRect/>
                  </a:gradFill>
                  <a:ln>
                    <a:noFill/>
                  </a:ln>
                  <a:effectLst/>
                </p:spPr>
              </p:sp>
              <p:sp>
                <p:nvSpPr>
                  <p:cNvPr id="63" name="Freeform 79"/>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h8IDwAAAAg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IAAAAAQAAAAAAAAAAAAAAAAAAAAAAAAAAAAAAAAAAAAAAAAAAAAAAAn9/fwAAAAADzMzMAMDA/wB/f38AAAAAAAAAAAAAAAAAAAAAAAAAAAAhAAAAGAAAABQAAAAFMwAAUAEAABw1AABiAgAAAAAAACYAAAAIAAAA//////////8="/>
                      </a:ext>
                    </a:extLst>
                  </p:cNvSpPr>
                  <p:nvPr/>
                </p:nvSpPr>
                <p:spPr>
                  <a:xfrm rot="19678936">
                    <a:off x="8293735" y="213360"/>
                    <a:ext cx="339725" cy="173990"/>
                  </a:xfrm>
                  <a:custGeom>
                    <a:avLst/>
                    <a:gdLst/>
                    <a:ahLst/>
                    <a:cxnLst/>
                    <a:rect l="0" t="0" r="339725" b="173990"/>
                    <a:pathLst>
                      <a:path w="339725" h="173990">
                        <a:moveTo>
                          <a:pt x="960" y="1760"/>
                        </a:moveTo>
                        <a:cubicBezTo>
                          <a:pt x="16323" y="0"/>
                          <a:pt x="56268" y="5279"/>
                          <a:pt x="93141" y="12318"/>
                        </a:cubicBezTo>
                        <a:cubicBezTo>
                          <a:pt x="130013" y="19357"/>
                          <a:pt x="186090" y="30135"/>
                          <a:pt x="222194" y="43992"/>
                        </a:cubicBezTo>
                        <a:cubicBezTo>
                          <a:pt x="258298" y="57850"/>
                          <a:pt x="290177" y="80066"/>
                          <a:pt x="309382" y="95024"/>
                        </a:cubicBezTo>
                        <a:cubicBezTo>
                          <a:pt x="328586" y="109981"/>
                          <a:pt x="334731" y="120979"/>
                          <a:pt x="337228" y="133957"/>
                        </a:cubicBezTo>
                        <a:cubicBezTo>
                          <a:pt x="339725" y="146935"/>
                          <a:pt x="329738" y="172230"/>
                          <a:pt x="324361" y="173110"/>
                        </a:cubicBezTo>
                        <a:cubicBezTo>
                          <a:pt x="318984" y="173990"/>
                          <a:pt x="314759" y="151114"/>
                          <a:pt x="305157" y="139016"/>
                        </a:cubicBezTo>
                        <a:cubicBezTo>
                          <a:pt x="295554" y="126918"/>
                          <a:pt x="282111" y="112181"/>
                          <a:pt x="266748" y="99863"/>
                        </a:cubicBezTo>
                        <a:cubicBezTo>
                          <a:pt x="251384" y="87545"/>
                          <a:pt x="238902" y="76107"/>
                          <a:pt x="212976" y="65109"/>
                        </a:cubicBezTo>
                        <a:cubicBezTo>
                          <a:pt x="187049" y="54111"/>
                          <a:pt x="147105" y="41573"/>
                          <a:pt x="111577" y="33434"/>
                        </a:cubicBezTo>
                        <a:cubicBezTo>
                          <a:pt x="76049" y="25296"/>
                          <a:pt x="18436" y="21996"/>
                          <a:pt x="0" y="16717"/>
                        </a:cubicBezTo>
                        <a:lnTo>
                          <a:pt x="960" y="1760"/>
                        </a:lnTo>
                        <a:close/>
                      </a:path>
                    </a:pathLst>
                  </a:custGeom>
                  <a:gradFill flip="none" rotWithShape="0">
                    <a:gsLst>
                      <a:gs pos="0">
                        <a:schemeClr val="folHlink"/>
                      </a:gs>
                      <a:gs pos="100000">
                        <a:schemeClr val="bg1"/>
                      </a:gs>
                    </a:gsLst>
                    <a:lin ang="10800000" scaled="0"/>
                    <a:tileRect/>
                  </a:gradFill>
                  <a:ln>
                    <a:noFill/>
                  </a:ln>
                  <a:effectLst/>
                </p:spPr>
              </p:sp>
            </p:grpSp>
            <p:sp>
              <p:nvSpPr>
                <p:cNvPr id="61" name="Freeform 80"/>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h8ID//hAw0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IAAAABgAAAAAAAAAAAAAAAAAAAAAAAAAAAAAAAAAAAAAAAAAAAAAAAn9/fwAAAAADzMzMAMDA/wB/f38AAAAAAAAAAAAAAAAAAAAAAAAAAAAhAAAAGAAAABQAAAAKLwAAmgEAAIAvAADZBAAAAAAAACYAAAAIAAAA//////////8="/>
                    </a:ext>
                  </a:extLst>
                </p:cNvSpPr>
                <p:nvPr/>
              </p:nvSpPr>
              <p:spPr>
                <a:xfrm rot="4578754" flipH="1">
                  <a:off x="7420610" y="486410"/>
                  <a:ext cx="527685" cy="74930"/>
                </a:xfrm>
                <a:custGeom>
                  <a:avLst/>
                  <a:gdLst/>
                  <a:ahLst/>
                  <a:cxnLst/>
                  <a:rect l="0" t="0" r="527685" b="74930"/>
                  <a:pathLst>
                    <a:path w="527685" h="74930">
                      <a:moveTo>
                        <a:pt x="0" y="74930"/>
                      </a:moveTo>
                      <a:cubicBezTo>
                        <a:pt x="4628" y="72551"/>
                        <a:pt x="109548" y="36870"/>
                        <a:pt x="166637" y="24977"/>
                      </a:cubicBezTo>
                      <a:cubicBezTo>
                        <a:pt x="223726" y="13083"/>
                        <a:pt x="282357" y="7136"/>
                        <a:pt x="342532" y="3568"/>
                      </a:cubicBezTo>
                      <a:cubicBezTo>
                        <a:pt x="402706" y="0"/>
                        <a:pt x="497404" y="1635"/>
                        <a:pt x="527685" y="3568"/>
                      </a:cubicBezTo>
                      <a:lnTo>
                        <a:pt x="524599" y="15313"/>
                      </a:lnTo>
                      <a:cubicBezTo>
                        <a:pt x="493354" y="17246"/>
                        <a:pt x="406564" y="10556"/>
                        <a:pt x="340217" y="15313"/>
                      </a:cubicBezTo>
                      <a:cubicBezTo>
                        <a:pt x="233176" y="20219"/>
                        <a:pt x="192481" y="28545"/>
                        <a:pt x="126135" y="43412"/>
                      </a:cubicBezTo>
                      <a:cubicBezTo>
                        <a:pt x="69046" y="52927"/>
                        <a:pt x="26229" y="68388"/>
                        <a:pt x="0" y="74930"/>
                      </a:cubicBezTo>
                      <a:close/>
                    </a:path>
                  </a:pathLst>
                </a:custGeom>
                <a:gradFill flip="none" rotWithShape="0">
                  <a:gsLst>
                    <a:gs pos="0">
                      <a:schemeClr val="folHlink"/>
                    </a:gs>
                    <a:gs pos="100000">
                      <a:schemeClr val="accent2"/>
                    </a:gs>
                  </a:gsLst>
                  <a:lin ang="10800000" scaled="0"/>
                  <a:tileRect/>
                </a:gradFill>
                <a:ln>
                  <a:noFill/>
                </a:ln>
                <a:effectLst/>
              </p:spPr>
            </p:sp>
            <p:sp>
              <p:nvSpPr>
                <p:cNvPr id="60" name="Freeform 81"/>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AAAACP4fCA8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BAAAACAAAAAAAAAAAAAAAAAAAAAAAAAAAAAAAAAAAAAAAAAAAAAAAAn9/fwAAAAADzMzMAMDA/wB/f38AAAAAAAAAAAAAAAAAAAAAAAAAAAAhAAAAGAAAABQAAAA6LgAAHQAAAPQuAADaAQAAAAAAACYAAAAIAAAA//////////8="/>
                    </a:ext>
                  </a:extLst>
                </p:cNvSpPr>
                <p:nvPr/>
              </p:nvSpPr>
              <p:spPr>
                <a:xfrm rot="4578754" flipH="1">
                  <a:off x="7432675" y="100330"/>
                  <a:ext cx="282575" cy="118110"/>
                </a:xfrm>
                <a:custGeom>
                  <a:avLst/>
                  <a:gdLst/>
                  <a:ahLst/>
                  <a:cxnLst/>
                  <a:rect l="0" t="0" r="282575" b="118110"/>
                  <a:pathLst>
                    <a:path w="282575" h="118110">
                      <a:moveTo>
                        <a:pt x="798" y="1195"/>
                      </a:moveTo>
                      <a:cubicBezTo>
                        <a:pt x="13577" y="0"/>
                        <a:pt x="46802" y="3584"/>
                        <a:pt x="77472" y="8362"/>
                      </a:cubicBezTo>
                      <a:cubicBezTo>
                        <a:pt x="108142" y="13140"/>
                        <a:pt x="154785" y="20456"/>
                        <a:pt x="184815" y="29863"/>
                      </a:cubicBezTo>
                      <a:cubicBezTo>
                        <a:pt x="214846" y="39270"/>
                        <a:pt x="241362" y="54352"/>
                        <a:pt x="257336" y="64505"/>
                      </a:cubicBezTo>
                      <a:cubicBezTo>
                        <a:pt x="273310" y="74659"/>
                        <a:pt x="278421" y="82125"/>
                        <a:pt x="280498" y="90934"/>
                      </a:cubicBezTo>
                      <a:cubicBezTo>
                        <a:pt x="282575" y="99744"/>
                        <a:pt x="274268" y="116915"/>
                        <a:pt x="269796" y="117513"/>
                      </a:cubicBezTo>
                      <a:cubicBezTo>
                        <a:pt x="265323" y="118110"/>
                        <a:pt x="261809" y="102581"/>
                        <a:pt x="253822" y="94369"/>
                      </a:cubicBezTo>
                      <a:cubicBezTo>
                        <a:pt x="245835" y="86156"/>
                        <a:pt x="234653" y="76152"/>
                        <a:pt x="221874" y="67790"/>
                      </a:cubicBezTo>
                      <a:cubicBezTo>
                        <a:pt x="209095" y="59428"/>
                        <a:pt x="198713" y="51664"/>
                        <a:pt x="177148" y="44198"/>
                      </a:cubicBezTo>
                      <a:cubicBezTo>
                        <a:pt x="155583" y="36732"/>
                        <a:pt x="122358" y="28221"/>
                        <a:pt x="92807" y="22696"/>
                      </a:cubicBezTo>
                      <a:cubicBezTo>
                        <a:pt x="63254" y="17171"/>
                        <a:pt x="15334" y="14932"/>
                        <a:pt x="0" y="11348"/>
                      </a:cubicBezTo>
                      <a:lnTo>
                        <a:pt x="798" y="1195"/>
                      </a:lnTo>
                      <a:close/>
                    </a:path>
                  </a:pathLst>
                </a:custGeom>
                <a:gradFill flip="none" rotWithShape="0">
                  <a:gsLst>
                    <a:gs pos="0">
                      <a:schemeClr val="bg1"/>
                    </a:gs>
                    <a:gs pos="100000">
                      <a:schemeClr val="folHlink"/>
                    </a:gs>
                  </a:gsLst>
                  <a:lin ang="10800000" scaled="0"/>
                  <a:tileRect/>
                </a:gradFill>
                <a:ln>
                  <a:noFill/>
                </a:ln>
                <a:effectLst/>
              </p:spPr>
            </p:sp>
            <p:grpSp>
              <p:nvGrpSpPr>
                <p:cNvPr id="57" name="Group 82"/>
                <p:cNvGrpSpPr>
                  <a:extLst>
                    <a:ext uri="smNativeData">
                      <pr:smNativeData xmlns:pr="smNativeData" val="SMDATA_7_gYnAVRMAAAAlAAAAAQAAAA8BAAAAkAAAAEgAAACQAAAASAAAAAAAAAAAAAAAAAAAABcAAAAUAAAAAAAAAAAAAAD/fwAA/38AAAAAAAAJAAAABAAAAHBgZCYMAAAAEAAAAAAAAAAAAAAAAAAAAAAAAAAfAAAAVAAAAAAAAAAAAAAAAAAAAAAAAAAAAAAAAAAAAAAAAAAAAAAAAAAAAAAAAAAAAAAAAAAAAAAAAAAAAAAAAAAAAAAAAAAAAAAAAAAAAAAAAAAAAAAAAAAAACEAAAAYAAAAFAAAANovAAAKAAAA4DEAANcEAAAAAAAAJgAAAAgAAAD/////AAAAAA=="/>
                    </a:ext>
                  </a:extLst>
                </p:cNvGrpSpPr>
                <p:nvPr/>
              </p:nvGrpSpPr>
              <p:grpSpPr>
                <a:xfrm>
                  <a:off x="7778750" y="6350"/>
                  <a:ext cx="328930" cy="780415"/>
                  <a:chOff x="7778750" y="6350"/>
                  <a:chExt cx="328930" cy="780415"/>
                </a:xfrm>
              </p:grpSpPr>
              <p:sp>
                <p:nvSpPr>
                  <p:cNvPr id="59" name="Freeform 83"/>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EDDf4fCA8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GAAAACAAAAAAAAAAAAAAAAAAAAAAAAAAAAAAAAAAAAAAAAAAAAAAAAn9/fwAAAAADzMzMAMDA/wB/f38AAAAAAAAAAAAAAAAAAAAAAAAAAAAhAAAAGAAAABQAAADaLwAAfAEAAG8wAADXBAAAAAAAACYAAAAIAAAA//////////8="/>
                      </a:ext>
                    </a:extLst>
                  </p:cNvSpPr>
                  <p:nvPr/>
                </p:nvSpPr>
                <p:spPr>
                  <a:xfrm rot="17742245">
                    <a:off x="7553325" y="466725"/>
                    <a:ext cx="545465" cy="94615"/>
                  </a:xfrm>
                  <a:custGeom>
                    <a:avLst/>
                    <a:gdLst/>
                    <a:ahLst/>
                    <a:cxnLst/>
                    <a:rect l="0" t="0" r="545465" b="94615"/>
                    <a:pathLst>
                      <a:path w="545465" h="94615">
                        <a:moveTo>
                          <a:pt x="0" y="94615"/>
                        </a:moveTo>
                        <a:cubicBezTo>
                          <a:pt x="4784" y="91611"/>
                          <a:pt x="113239" y="46556"/>
                          <a:pt x="172252" y="31538"/>
                        </a:cubicBezTo>
                        <a:cubicBezTo>
                          <a:pt x="231264" y="16520"/>
                          <a:pt x="291871" y="9010"/>
                          <a:pt x="354073" y="4505"/>
                        </a:cubicBezTo>
                        <a:cubicBezTo>
                          <a:pt x="416275" y="0"/>
                          <a:pt x="514164" y="2065"/>
                          <a:pt x="545465" y="4505"/>
                        </a:cubicBezTo>
                        <a:lnTo>
                          <a:pt x="542275" y="19336"/>
                        </a:lnTo>
                        <a:cubicBezTo>
                          <a:pt x="509977" y="21776"/>
                          <a:pt x="420263" y="13328"/>
                          <a:pt x="351681" y="19336"/>
                        </a:cubicBezTo>
                        <a:cubicBezTo>
                          <a:pt x="241033" y="25530"/>
                          <a:pt x="198967" y="36043"/>
                          <a:pt x="130385" y="54816"/>
                        </a:cubicBezTo>
                        <a:cubicBezTo>
                          <a:pt x="71372" y="66831"/>
                          <a:pt x="27113" y="86354"/>
                          <a:pt x="0" y="94615"/>
                        </a:cubicBezTo>
                        <a:close/>
                      </a:path>
                    </a:pathLst>
                  </a:custGeom>
                  <a:gradFill flip="none" rotWithShape="0">
                    <a:gsLst>
                      <a:gs pos="0">
                        <a:schemeClr val="accent2"/>
                      </a:gs>
                      <a:gs pos="100000">
                        <a:schemeClr val="folHlink"/>
                      </a:gs>
                    </a:gsLst>
                    <a:lin ang="10800000" scaled="0"/>
                    <a:tileRect/>
                  </a:gradFill>
                  <a:ln>
                    <a:noFill/>
                  </a:ln>
                  <a:effectLst/>
                </p:spPr>
              </p:sp>
              <p:sp>
                <p:nvSpPr>
                  <p:cNvPr id="58" name="Freeform 84"/>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h8IDwAAAAg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IAAAAAQAAAAAAAAAAAAAAAAAAAAAAAAAAAAAAAAAAAAAAAAAAAAAAAn9/fwAAAAADzMzMAMDA/wB/f38AAAAAAAAAAAAAAAAAAAAAAAAAAAAhAAAAGAAAABQAAAD2MAAACgAAAOAxAADXAQAAAAAAACYAAAAIAAAA//////////8="/>
                      </a:ext>
                    </a:extLst>
                  </p:cNvSpPr>
                  <p:nvPr/>
                </p:nvSpPr>
                <p:spPr>
                  <a:xfrm rot="17742245">
                    <a:off x="7887335" y="78105"/>
                    <a:ext cx="292735" cy="148590"/>
                  </a:xfrm>
                  <a:custGeom>
                    <a:avLst/>
                    <a:gdLst/>
                    <a:ahLst/>
                    <a:cxnLst/>
                    <a:rect l="0" t="0" r="292735" b="148590"/>
                    <a:pathLst>
                      <a:path w="292735" h="148590">
                        <a:moveTo>
                          <a:pt x="827" y="1503"/>
                        </a:moveTo>
                        <a:cubicBezTo>
                          <a:pt x="14065" y="0"/>
                          <a:pt x="48485" y="4508"/>
                          <a:pt x="80258" y="10520"/>
                        </a:cubicBezTo>
                        <a:cubicBezTo>
                          <a:pt x="112030" y="16531"/>
                          <a:pt x="160350" y="25736"/>
                          <a:pt x="191460" y="37570"/>
                        </a:cubicBezTo>
                        <a:cubicBezTo>
                          <a:pt x="222571" y="49405"/>
                          <a:pt x="250041" y="68378"/>
                          <a:pt x="266589" y="81152"/>
                        </a:cubicBezTo>
                        <a:cubicBezTo>
                          <a:pt x="283137" y="93925"/>
                          <a:pt x="288432" y="103318"/>
                          <a:pt x="290583" y="114401"/>
                        </a:cubicBezTo>
                        <a:cubicBezTo>
                          <a:pt x="292735" y="125484"/>
                          <a:pt x="284130" y="147087"/>
                          <a:pt x="279496" y="147839"/>
                        </a:cubicBezTo>
                        <a:cubicBezTo>
                          <a:pt x="274863" y="148590"/>
                          <a:pt x="271222" y="129054"/>
                          <a:pt x="262948" y="118722"/>
                        </a:cubicBezTo>
                        <a:cubicBezTo>
                          <a:pt x="254674" y="108390"/>
                          <a:pt x="243090" y="95804"/>
                          <a:pt x="229852" y="85284"/>
                        </a:cubicBezTo>
                        <a:cubicBezTo>
                          <a:pt x="216613" y="74765"/>
                          <a:pt x="205857" y="64996"/>
                          <a:pt x="183517" y="55604"/>
                        </a:cubicBezTo>
                        <a:cubicBezTo>
                          <a:pt x="161178" y="46211"/>
                          <a:pt x="126758" y="35504"/>
                          <a:pt x="96144" y="28553"/>
                        </a:cubicBezTo>
                        <a:cubicBezTo>
                          <a:pt x="65530" y="21603"/>
                          <a:pt x="15886" y="18785"/>
                          <a:pt x="0" y="14277"/>
                        </a:cubicBezTo>
                        <a:lnTo>
                          <a:pt x="827" y="1503"/>
                        </a:lnTo>
                        <a:close/>
                      </a:path>
                    </a:pathLst>
                  </a:custGeom>
                  <a:gradFill flip="none" rotWithShape="0">
                    <a:gsLst>
                      <a:gs pos="0">
                        <a:schemeClr val="folHlink"/>
                      </a:gs>
                      <a:gs pos="100000">
                        <a:schemeClr val="bg1"/>
                      </a:gs>
                    </a:gsLst>
                    <a:lin ang="10800000" scaled="0"/>
                    <a:tileRect/>
                  </a:gradFill>
                  <a:ln>
                    <a:noFill/>
                  </a:ln>
                  <a:effectLst/>
                </p:spPr>
              </p:sp>
            </p:grpSp>
            <p:grpSp>
              <p:nvGrpSpPr>
                <p:cNvPr id="54" name="Group 85"/>
                <p:cNvGrpSpPr>
                  <a:extLst>
                    <a:ext uri="smNativeData">
                      <pr:smNativeData xmlns:pr="smNativeData" val="SMDATA_7_gYnAVRMAAAAlAAAAAQAAAA8BAAAAkAAAAEgAAACQAAAASAAAAAAAAAAAAAAAAAAAABcAAAAUAAAAAAAAAAAAAAD/fwAA/38AAAAAAAAJAAAABAAAAPSoSnEMAAAAEAAAAAAAAAAAAAAAAAAAAAAAAAAfAAAAVAAAAAAAAAAAAAAAAAAAAAAAAAAAAAAAAAAAAAAAAAAAAAAAAAAAAAAAAAAAAAAAAAAAAAAAAAAAAAAAAAAAAAAAAAAAAAAAAAAAAAAAAAAAAAAAAAAAACEAAAAYAAAAFAAAAEgwAABtAAAAfDMAAA0FAAAAAAAAJgAAAAgAAAD/////AAAAAA=="/>
                    </a:ext>
                  </a:extLst>
                </p:cNvGrpSpPr>
                <p:nvPr/>
              </p:nvGrpSpPr>
              <p:grpSpPr>
                <a:xfrm>
                  <a:off x="7848600" y="69215"/>
                  <a:ext cx="520700" cy="751840"/>
                  <a:chOff x="7848600" y="69215"/>
                  <a:chExt cx="520700" cy="751840"/>
                </a:xfrm>
              </p:grpSpPr>
              <p:sp>
                <p:nvSpPr>
                  <p:cNvPr id="56" name="Freeform 86"/>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EDDf4fCA8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GAAAACAAAAAAAAAAAAAAAAAAAAAAAAAAAAAAAAAAAAAAAAAAAAAAAAn9/fwAAAAADzMzMAMDA/wB/f38AAAAAAAAAAAAAAAAAAAAAAAAAAAAhAAAAGAAAABQAAABIMAAAZwEAACIxAAANBQAAAAAAACYAAAAIAAAA//////////8="/>
                      </a:ext>
                    </a:extLst>
                  </p:cNvSpPr>
                  <p:nvPr/>
                </p:nvSpPr>
                <p:spPr>
                  <a:xfrm rot="18822739">
                    <a:off x="7621270" y="455295"/>
                    <a:ext cx="593090" cy="138430"/>
                  </a:xfrm>
                  <a:custGeom>
                    <a:avLst/>
                    <a:gdLst/>
                    <a:ahLst/>
                    <a:cxnLst/>
                    <a:rect l="0" t="0" r="593090" b="138430"/>
                    <a:pathLst>
                      <a:path w="593090" h="138430">
                        <a:moveTo>
                          <a:pt x="0" y="138430"/>
                        </a:moveTo>
                        <a:cubicBezTo>
                          <a:pt x="5203" y="134035"/>
                          <a:pt x="123127" y="68116"/>
                          <a:pt x="187292" y="46143"/>
                        </a:cubicBezTo>
                        <a:cubicBezTo>
                          <a:pt x="251456" y="24170"/>
                          <a:pt x="317355" y="13184"/>
                          <a:pt x="384988" y="6592"/>
                        </a:cubicBezTo>
                        <a:cubicBezTo>
                          <a:pt x="452621" y="0"/>
                          <a:pt x="559057" y="3021"/>
                          <a:pt x="593090" y="6592"/>
                        </a:cubicBezTo>
                        <a:lnTo>
                          <a:pt x="589622" y="28290"/>
                        </a:lnTo>
                        <a:cubicBezTo>
                          <a:pt x="554504" y="31861"/>
                          <a:pt x="456957" y="19501"/>
                          <a:pt x="382387" y="28290"/>
                        </a:cubicBezTo>
                        <a:cubicBezTo>
                          <a:pt x="262078" y="37354"/>
                          <a:pt x="216339" y="52735"/>
                          <a:pt x="141769" y="80202"/>
                        </a:cubicBezTo>
                        <a:cubicBezTo>
                          <a:pt x="77605" y="97780"/>
                          <a:pt x="29481" y="126345"/>
                          <a:pt x="0" y="138430"/>
                        </a:cubicBezTo>
                        <a:close/>
                      </a:path>
                    </a:pathLst>
                  </a:custGeom>
                  <a:gradFill flip="none" rotWithShape="0">
                    <a:gsLst>
                      <a:gs pos="0">
                        <a:schemeClr val="accent2"/>
                      </a:gs>
                      <a:gs pos="100000">
                        <a:schemeClr val="folHlink"/>
                      </a:gs>
                    </a:gsLst>
                    <a:lin ang="10800000" scaled="0"/>
                    <a:tileRect/>
                  </a:gradFill>
                  <a:ln>
                    <a:noFill/>
                  </a:ln>
                  <a:effectLst/>
                </p:spPr>
              </p:sp>
              <p:sp>
                <p:nvSpPr>
                  <p:cNvPr id="55" name="Freeform 87"/>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h8IDwAAAAg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IAAAAAQAAAAAAAAAAAAAAAAAAAAAAAAAAAAAAAAAAAAAAAAAAAAAAAn9/fwAAAAADzMzMAMDA/wB/f38AAAAAAAAAAAAAAAAAAAAAAAAAAAAhAAAAGAAAABQAAAAnMgAAbQAAAHwzAABiAgAAAAAAACYAAAAIAAAA//////////8="/>
                      </a:ext>
                    </a:extLst>
                  </p:cNvSpPr>
                  <p:nvPr/>
                </p:nvSpPr>
                <p:spPr>
                  <a:xfrm rot="18822739">
                    <a:off x="8101965" y="120015"/>
                    <a:ext cx="318135" cy="216535"/>
                  </a:xfrm>
                  <a:custGeom>
                    <a:avLst/>
                    <a:gdLst/>
                    <a:ahLst/>
                    <a:cxnLst/>
                    <a:rect l="0" t="0" r="318135" b="216535"/>
                    <a:pathLst>
                      <a:path w="318135" h="216535">
                        <a:moveTo>
                          <a:pt x="899" y="2189"/>
                        </a:moveTo>
                        <a:cubicBezTo>
                          <a:pt x="15286" y="0"/>
                          <a:pt x="52692" y="6569"/>
                          <a:pt x="87220" y="15329"/>
                        </a:cubicBezTo>
                        <a:cubicBezTo>
                          <a:pt x="121750" y="24089"/>
                          <a:pt x="174263" y="37502"/>
                          <a:pt x="208073" y="54749"/>
                        </a:cubicBezTo>
                        <a:cubicBezTo>
                          <a:pt x="241883" y="71995"/>
                          <a:pt x="271736" y="99644"/>
                          <a:pt x="289720" y="118258"/>
                        </a:cubicBezTo>
                        <a:cubicBezTo>
                          <a:pt x="307704" y="136874"/>
                          <a:pt x="313459" y="150561"/>
                          <a:pt x="315797" y="166712"/>
                        </a:cubicBezTo>
                        <a:cubicBezTo>
                          <a:pt x="318135" y="182863"/>
                          <a:pt x="308783" y="214345"/>
                          <a:pt x="303747" y="215440"/>
                        </a:cubicBezTo>
                        <a:cubicBezTo>
                          <a:pt x="298712" y="216535"/>
                          <a:pt x="294755" y="188065"/>
                          <a:pt x="285763" y="173009"/>
                        </a:cubicBezTo>
                        <a:cubicBezTo>
                          <a:pt x="276772" y="157952"/>
                          <a:pt x="264183" y="139611"/>
                          <a:pt x="249796" y="124281"/>
                        </a:cubicBezTo>
                        <a:cubicBezTo>
                          <a:pt x="235409" y="108951"/>
                          <a:pt x="223719" y="94716"/>
                          <a:pt x="199441" y="81029"/>
                        </a:cubicBezTo>
                        <a:cubicBezTo>
                          <a:pt x="175163" y="67342"/>
                          <a:pt x="137756" y="51738"/>
                          <a:pt x="104486" y="41609"/>
                        </a:cubicBezTo>
                        <a:cubicBezTo>
                          <a:pt x="71216" y="31481"/>
                          <a:pt x="17264" y="27374"/>
                          <a:pt x="0" y="20804"/>
                        </a:cubicBezTo>
                        <a:lnTo>
                          <a:pt x="899" y="2189"/>
                        </a:lnTo>
                        <a:close/>
                      </a:path>
                    </a:pathLst>
                  </a:custGeom>
                  <a:gradFill flip="none" rotWithShape="0">
                    <a:gsLst>
                      <a:gs pos="0">
                        <a:schemeClr val="folHlink"/>
                      </a:gs>
                      <a:gs pos="100000">
                        <a:schemeClr val="bg1"/>
                      </a:gs>
                    </a:gsLst>
                    <a:lin ang="10800000" scaled="0"/>
                    <a:tileRect/>
                  </a:gradFill>
                  <a:ln>
                    <a:noFill/>
                  </a:ln>
                  <a:effectLst/>
                </p:spPr>
              </p:sp>
            </p:grpSp>
            <p:grpSp>
              <p:nvGrpSpPr>
                <p:cNvPr id="51" name="Group 88"/>
                <p:cNvGrpSpPr>
                  <a:extLst>
                    <a:ext uri="smNativeData">
                      <pr:smNativeData xmlns:pr="smNativeData" val="SMDATA_7_gYnAVRMAAAAlAAAAAQAAAA8BAAAAkAAAAEgAAACQAAAASAAAAAAAAAAAAAAAAAAAABcAAAAUAAAAAAAAAAAAAAD/fwAA/38AAAAAAAAJAAAABAAAAI1GW0YMAAAAEAAAAAAAAAAAAAAAAAAAAAAAAAAfAAAAVAAAAAAAAAAAAAAAAAAAAAAAAAAAAAAAAAAAAAAAAAAAAAAAAAAAAAAAAAAAAAAAAAAAAAAAAAAAAAAAAAAAAAAAAAAAAAAAAAAAAAAAAAAAAAAAAAAAACEAAAAYAAAAFAAAAKMvAAAEAAAAZjAAAJUEAAAAAAAAJgAAAAgAAAD/////AAAAAA=="/>
                    </a:ext>
                  </a:extLst>
                </p:cNvGrpSpPr>
                <p:nvPr/>
              </p:nvGrpSpPr>
              <p:grpSpPr>
                <a:xfrm>
                  <a:off x="7743825" y="2540"/>
                  <a:ext cx="123825" cy="742315"/>
                  <a:chOff x="7743825" y="2540"/>
                  <a:chExt cx="123825" cy="742315"/>
                </a:xfrm>
              </p:grpSpPr>
              <p:sp>
                <p:nvSpPr>
                  <p:cNvPr id="53" name="Freeform 89"/>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EDDf4fCA8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GAAAACAAAAAAAAAAAAAAAAAAAAAAAAAAAAAAAAAAAAAAAAAAAAAAAAn9/fwAAAAADzMzMAMDA/wB/f38AAAAAAAAAAAAAAAAAAAAAAAAAAAAhAAAAGAAAABQAAACjLwAAkwEAAOgvAACVBAAAAAAAACYAAAAIAAAA//////////8="/>
                      </a:ext>
                    </a:extLst>
                  </p:cNvSpPr>
                  <p:nvPr/>
                </p:nvSpPr>
                <p:spPr>
                  <a:xfrm rot="16696252">
                    <a:off x="7521575" y="478155"/>
                    <a:ext cx="488950" cy="43815"/>
                  </a:xfrm>
                  <a:custGeom>
                    <a:avLst/>
                    <a:gdLst/>
                    <a:ahLst/>
                    <a:cxnLst/>
                    <a:rect l="0" t="0" r="488950" b="43815"/>
                    <a:pathLst>
                      <a:path w="488950" h="43815">
                        <a:moveTo>
                          <a:pt x="0" y="43815"/>
                        </a:moveTo>
                        <a:cubicBezTo>
                          <a:pt x="4289" y="42424"/>
                          <a:pt x="101507" y="21559"/>
                          <a:pt x="154405" y="14605"/>
                        </a:cubicBezTo>
                        <a:cubicBezTo>
                          <a:pt x="207303" y="7649"/>
                          <a:pt x="261631" y="4172"/>
                          <a:pt x="317389" y="2086"/>
                        </a:cubicBezTo>
                        <a:cubicBezTo>
                          <a:pt x="373146" y="0"/>
                          <a:pt x="460893" y="956"/>
                          <a:pt x="488950" y="2086"/>
                        </a:cubicBezTo>
                        <a:lnTo>
                          <a:pt x="486091" y="8954"/>
                        </a:lnTo>
                        <a:cubicBezTo>
                          <a:pt x="457140" y="10084"/>
                          <a:pt x="376720" y="6171"/>
                          <a:pt x="315244" y="8954"/>
                        </a:cubicBezTo>
                        <a:cubicBezTo>
                          <a:pt x="216060" y="11823"/>
                          <a:pt x="178352" y="16691"/>
                          <a:pt x="116876" y="25384"/>
                        </a:cubicBezTo>
                        <a:cubicBezTo>
                          <a:pt x="63978" y="30948"/>
                          <a:pt x="24305" y="39989"/>
                          <a:pt x="0" y="43815"/>
                        </a:cubicBezTo>
                        <a:close/>
                      </a:path>
                    </a:pathLst>
                  </a:custGeom>
                  <a:gradFill flip="none" rotWithShape="0">
                    <a:gsLst>
                      <a:gs pos="0">
                        <a:schemeClr val="accent2"/>
                      </a:gs>
                      <a:gs pos="100000">
                        <a:schemeClr val="folHlink"/>
                      </a:gs>
                    </a:gsLst>
                    <a:lin ang="10800000" scaled="0"/>
                    <a:tileRect/>
                  </a:gradFill>
                  <a:ln>
                    <a:noFill/>
                  </a:ln>
                  <a:effectLst/>
                </p:spPr>
              </p:sp>
              <p:sp>
                <p:nvSpPr>
                  <p:cNvPr id="52" name="Freeform 90"/>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h8IDwAAAAg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IAAAAAQAAAAAAAAAAAAAAAAAAAAAAAAAAAAAAAAAAAAAAAAAAAAAAAn9/fwAAAAADzMzMAMDA/wB/f38AAAAAAAAAAAAAAAAAAAAAAAAAAAAhAAAAGAAAABQAAAD6LwAABAAAAGYwAAChAQAAAAAAACYAAAAIAAAA//////////8="/>
                      </a:ext>
                    </a:extLst>
                  </p:cNvSpPr>
                  <p:nvPr/>
                </p:nvSpPr>
                <p:spPr>
                  <a:xfrm rot="16696252">
                    <a:off x="7702550" y="99060"/>
                    <a:ext cx="262255" cy="68580"/>
                  </a:xfrm>
                  <a:custGeom>
                    <a:avLst/>
                    <a:gdLst/>
                    <a:ahLst/>
                    <a:cxnLst/>
                    <a:rect l="0" t="0" r="262255" b="68580"/>
                    <a:pathLst>
                      <a:path w="262255" h="68580">
                        <a:moveTo>
                          <a:pt x="741" y="694"/>
                        </a:moveTo>
                        <a:cubicBezTo>
                          <a:pt x="12601" y="0"/>
                          <a:pt x="43437" y="2081"/>
                          <a:pt x="71901" y="4855"/>
                        </a:cubicBezTo>
                        <a:cubicBezTo>
                          <a:pt x="100365" y="7630"/>
                          <a:pt x="143654" y="11878"/>
                          <a:pt x="171525" y="17340"/>
                        </a:cubicBezTo>
                        <a:cubicBezTo>
                          <a:pt x="199396" y="22802"/>
                          <a:pt x="224006" y="31559"/>
                          <a:pt x="238831" y="37455"/>
                        </a:cubicBezTo>
                        <a:cubicBezTo>
                          <a:pt x="253656" y="43350"/>
                          <a:pt x="258400" y="47685"/>
                          <a:pt x="260327" y="52801"/>
                        </a:cubicBezTo>
                        <a:cubicBezTo>
                          <a:pt x="262255" y="57916"/>
                          <a:pt x="254545" y="67886"/>
                          <a:pt x="250394" y="68233"/>
                        </a:cubicBezTo>
                        <a:cubicBezTo>
                          <a:pt x="246243" y="68580"/>
                          <a:pt x="242982" y="59563"/>
                          <a:pt x="235569" y="54795"/>
                        </a:cubicBezTo>
                        <a:cubicBezTo>
                          <a:pt x="228157" y="50026"/>
                          <a:pt x="217779" y="44217"/>
                          <a:pt x="205919" y="39362"/>
                        </a:cubicBezTo>
                        <a:cubicBezTo>
                          <a:pt x="194059" y="34507"/>
                          <a:pt x="184423" y="29998"/>
                          <a:pt x="164409" y="25663"/>
                        </a:cubicBezTo>
                        <a:cubicBezTo>
                          <a:pt x="144395" y="21328"/>
                          <a:pt x="113559" y="16386"/>
                          <a:pt x="86133" y="13178"/>
                        </a:cubicBezTo>
                        <a:cubicBezTo>
                          <a:pt x="58707" y="9971"/>
                          <a:pt x="14232" y="8670"/>
                          <a:pt x="0" y="6589"/>
                        </a:cubicBezTo>
                        <a:lnTo>
                          <a:pt x="741" y="694"/>
                        </a:lnTo>
                        <a:close/>
                      </a:path>
                    </a:pathLst>
                  </a:custGeom>
                  <a:gradFill flip="none" rotWithShape="0">
                    <a:gsLst>
                      <a:gs pos="0">
                        <a:schemeClr val="folHlink"/>
                      </a:gs>
                      <a:gs pos="100000">
                        <a:schemeClr val="bg1"/>
                      </a:gs>
                    </a:gsLst>
                    <a:lin ang="10800000" scaled="0"/>
                    <a:tileRect/>
                  </a:gradFill>
                  <a:ln>
                    <a:noFill/>
                  </a:ln>
                  <a:effectLst/>
                </p:spPr>
              </p:sp>
            </p:grpSp>
            <p:grpSp>
              <p:nvGrpSpPr>
                <p:cNvPr id="48" name="Group 91"/>
                <p:cNvGrpSpPr>
                  <a:extLst>
                    <a:ext uri="smNativeData">
                      <pr:smNativeData xmlns:pr="smNativeData" val="SMDATA_7_gYnAVRMAAAAlAAAAAQAAAA8BAAAAkAAAAEgAAACQAAAASAAAAAAAAAAAAAAAAAAAABcAAAAUAAAAAAAAAAAAAAD/fwAA/38AAAAAAAAJAAAABAAAAOCQjxkMAAAAEAAAAAAAAAAAAAAAAAAAAAAAAAAfAAAAVAAAAAAAAAAAAAAAAAAAAAAAAAAAAAAAAAAAAAAAAAAAAAAAAAAAAAAAAAAAAAAAAAAAAAAAAAAAAAAAAAAAAAAAAAAAAAAAAAAAAAAAAAAAAAAAAAAAACEAAAAYAAAAFAAAAP4pAACABQAAai0AADsNAAAAAAAAJgAAAAgAAAD/////AAAAAA=="/>
                    </a:ext>
                  </a:extLst>
                </p:cNvGrpSpPr>
                <p:nvPr/>
              </p:nvGrpSpPr>
              <p:grpSpPr>
                <a:xfrm>
                  <a:off x="6826250" y="894080"/>
                  <a:ext cx="556260" cy="1256665"/>
                  <a:chOff x="6826250" y="894080"/>
                  <a:chExt cx="556260" cy="1256665"/>
                </a:xfrm>
              </p:grpSpPr>
              <p:sp>
                <p:nvSpPr>
                  <p:cNvPr id="50" name="Freeform 92"/>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h8ID//hAw0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IAAAABgAAAAAAAAAAAAAAAAAAAAAAAAAAAAAAAAAAAAAAAAAAAAAAAn9/fwAAAAADzMzMAMDA/wB/f38AAAAAAAAAAAAAAAAAAAAAAAAAAAAhAAAAGAAAABQAAABuLAAAgAUAAGotAADxCgAAAAAAACYAAAAIAAAA//////////8="/>
                      </a:ext>
                    </a:extLst>
                  </p:cNvSpPr>
                  <p:nvPr/>
                </p:nvSpPr>
                <p:spPr>
                  <a:xfrm rot="18335692" flipH="1">
                    <a:off x="6860540" y="1256030"/>
                    <a:ext cx="884555" cy="160020"/>
                  </a:xfrm>
                  <a:custGeom>
                    <a:avLst/>
                    <a:gdLst/>
                    <a:ahLst/>
                    <a:cxnLst/>
                    <a:rect l="0" t="0" r="884555" b="160020"/>
                    <a:pathLst>
                      <a:path w="884555" h="160020">
                        <a:moveTo>
                          <a:pt x="0" y="160020"/>
                        </a:moveTo>
                        <a:cubicBezTo>
                          <a:pt x="7759" y="154940"/>
                          <a:pt x="183635" y="78740"/>
                          <a:pt x="279333" y="53340"/>
                        </a:cubicBezTo>
                        <a:cubicBezTo>
                          <a:pt x="375030" y="27940"/>
                          <a:pt x="473314" y="15240"/>
                          <a:pt x="574184" y="7620"/>
                        </a:cubicBezTo>
                        <a:cubicBezTo>
                          <a:pt x="675055" y="0"/>
                          <a:pt x="833796" y="3493"/>
                          <a:pt x="884555" y="7620"/>
                        </a:cubicBezTo>
                        <a:lnTo>
                          <a:pt x="879382" y="32703"/>
                        </a:lnTo>
                        <a:cubicBezTo>
                          <a:pt x="827007" y="36830"/>
                          <a:pt x="681521" y="22543"/>
                          <a:pt x="570305" y="32703"/>
                        </a:cubicBezTo>
                        <a:cubicBezTo>
                          <a:pt x="390872" y="43180"/>
                          <a:pt x="322655" y="60960"/>
                          <a:pt x="211439" y="92710"/>
                        </a:cubicBezTo>
                        <a:cubicBezTo>
                          <a:pt x="115742" y="113030"/>
                          <a:pt x="43969" y="146050"/>
                          <a:pt x="0" y="160020"/>
                        </a:cubicBezTo>
                        <a:close/>
                      </a:path>
                    </a:pathLst>
                  </a:custGeom>
                  <a:gradFill flip="none" rotWithShape="0">
                    <a:gsLst>
                      <a:gs pos="0">
                        <a:schemeClr val="folHlink"/>
                      </a:gs>
                      <a:gs pos="100000">
                        <a:schemeClr val="accent2"/>
                      </a:gs>
                    </a:gsLst>
                    <a:lin ang="10800000" scaled="0"/>
                    <a:tileRect/>
                  </a:gradFill>
                  <a:ln>
                    <a:noFill/>
                  </a:ln>
                  <a:effectLst/>
                </p:spPr>
              </p:sp>
              <p:sp>
                <p:nvSpPr>
                  <p:cNvPr id="49" name="Freeform 93"/>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h8IDwAAAAgAAAAAAAAAAAAAAAAAAAAAAAAAAAAAAAAAAAAAeAAAAAEAAABAAAAAAAAAAGQAAAB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IAAAAAQAAAAAAAAAAAAAAAAAAAAAAAAAAAAAAAAAAAAAAAAAAAAAAAn9/fwAAAAADzMzMAMDA/wB/f38AAAAAAAAAAAAAAAAAAAAAAAAAAAAhAAAAGAAAABQAAAD+KQAAUAoAAIorAAA7DQAAAAAAACYAAAAIAAAA//////////8="/>
                      </a:ext>
                    </a:extLst>
                  </p:cNvSpPr>
                  <p:nvPr/>
                </p:nvSpPr>
                <p:spPr>
                  <a:xfrm rot="18335692" flipH="1">
                    <a:off x="6715125" y="1787525"/>
                    <a:ext cx="474345" cy="251460"/>
                  </a:xfrm>
                  <a:custGeom>
                    <a:avLst/>
                    <a:gdLst/>
                    <a:ahLst/>
                    <a:cxnLst/>
                    <a:rect l="0" t="0" r="474345" b="251460"/>
                    <a:pathLst>
                      <a:path w="474345" h="251460">
                        <a:moveTo>
                          <a:pt x="1340" y="2543"/>
                        </a:moveTo>
                        <a:cubicBezTo>
                          <a:pt x="22792" y="0"/>
                          <a:pt x="78565" y="7630"/>
                          <a:pt x="130049" y="17802"/>
                        </a:cubicBezTo>
                        <a:cubicBezTo>
                          <a:pt x="181532" y="27975"/>
                          <a:pt x="259830" y="43552"/>
                          <a:pt x="310241" y="63580"/>
                        </a:cubicBezTo>
                        <a:cubicBezTo>
                          <a:pt x="360652" y="83608"/>
                          <a:pt x="405164" y="115716"/>
                          <a:pt x="431978" y="137333"/>
                        </a:cubicBezTo>
                        <a:cubicBezTo>
                          <a:pt x="458792" y="158951"/>
                          <a:pt x="467373" y="174846"/>
                          <a:pt x="470859" y="193602"/>
                        </a:cubicBezTo>
                        <a:cubicBezTo>
                          <a:pt x="474345" y="212358"/>
                          <a:pt x="460401" y="248917"/>
                          <a:pt x="452893" y="250188"/>
                        </a:cubicBezTo>
                        <a:cubicBezTo>
                          <a:pt x="445385" y="251460"/>
                          <a:pt x="439486" y="218398"/>
                          <a:pt x="426079" y="200914"/>
                        </a:cubicBezTo>
                        <a:cubicBezTo>
                          <a:pt x="412672" y="183429"/>
                          <a:pt x="393902" y="162130"/>
                          <a:pt x="372450" y="144327"/>
                        </a:cubicBezTo>
                        <a:cubicBezTo>
                          <a:pt x="350999" y="126525"/>
                          <a:pt x="333569" y="109994"/>
                          <a:pt x="297370" y="94099"/>
                        </a:cubicBezTo>
                        <a:cubicBezTo>
                          <a:pt x="261171" y="78204"/>
                          <a:pt x="205397" y="60083"/>
                          <a:pt x="155791" y="48321"/>
                        </a:cubicBezTo>
                        <a:cubicBezTo>
                          <a:pt x="106184" y="36559"/>
                          <a:pt x="25741" y="31790"/>
                          <a:pt x="0" y="24161"/>
                        </a:cubicBezTo>
                        <a:lnTo>
                          <a:pt x="1340" y="2543"/>
                        </a:lnTo>
                        <a:close/>
                      </a:path>
                    </a:pathLst>
                  </a:custGeom>
                  <a:gradFill flip="none" rotWithShape="0">
                    <a:gsLst>
                      <a:gs pos="0">
                        <a:schemeClr val="folHlink"/>
                      </a:gs>
                      <a:gs pos="100000">
                        <a:schemeClr val="bg1"/>
                      </a:gs>
                    </a:gsLst>
                    <a:lin ang="16200000" scaled="0"/>
                    <a:tileRect/>
                  </a:gradFill>
                  <a:ln>
                    <a:noFill/>
                  </a:ln>
                  <a:effectLst/>
                </p:spPr>
              </p:sp>
            </p:grpSp>
            <p:grpSp>
              <p:nvGrpSpPr>
                <p:cNvPr id="45" name="Group 94"/>
                <p:cNvGrpSpPr>
                  <a:extLst>
                    <a:ext uri="smNativeData">
                      <pr:smNativeData xmlns:pr="smNativeData" val="SMDATA_7_gYnAVRMAAAAlAAAAAQAAAA8BAAAAkAAAAEgAAACQAAAASAAAAAAAAAAAAAAAAAAAABcAAAAUAAAAAAAAAAAAAAD/fwAA/38AAAAAAAAJAAAABAAAAHgAAAAMAAAAEAAAAAAAAAAAAAAAAAAAAAAAAAAfAAAAVAAAAAAAAAAAAAAAAAAAAAAAAAAAAAAAAAAAAAAAAAAAAAAAAAAAAAAAAAAAAAAAAAAAAAAAAAAAAAAAAAAAAAAAAAAAAAAAAAAAAAAAAAAAAAAAAAAAACEAAAAYAAAAFAAAAJwrAAAGBgAABy4AAIQNAAAAAAAAJgAAAAgAAAD/////AAAAAA=="/>
                    </a:ext>
                  </a:extLst>
                </p:cNvGrpSpPr>
                <p:nvPr/>
              </p:nvGrpSpPr>
              <p:grpSpPr>
                <a:xfrm>
                  <a:off x="7089140" y="979170"/>
                  <a:ext cx="393065" cy="1217930"/>
                  <a:chOff x="7089140" y="979170"/>
                  <a:chExt cx="393065" cy="1217930"/>
                </a:xfrm>
              </p:grpSpPr>
              <p:sp>
                <p:nvSpPr>
                  <p:cNvPr id="47" name="Freeform 95"/>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h8ID//hAw0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IAAAABgAAAAAAAAAAAAAAAAAAAAAAAAAAAAAAAAAAAAAAAAAAAAAAAn9/fwAAAAADzMzMAMDA/wB/f38AAAAAAAAAAAAAAAAAAAAAAAAAAAAhAAAAGAAAABQAAAALLQAABgYAAAcuAAAPCwAAAAAAACYAAAAIAAAA//////////8="/>
                      </a:ext>
                    </a:extLst>
                  </p:cNvSpPr>
                  <p:nvPr/>
                </p:nvSpPr>
                <p:spPr>
                  <a:xfrm rot="17542886" flipH="1">
                    <a:off x="6993255" y="1308100"/>
                    <a:ext cx="818515" cy="160020"/>
                  </a:xfrm>
                  <a:custGeom>
                    <a:avLst/>
                    <a:gdLst/>
                    <a:ahLst/>
                    <a:cxnLst/>
                    <a:rect l="0" t="0" r="818515" b="160020"/>
                    <a:pathLst>
                      <a:path w="818515" h="160020">
                        <a:moveTo>
                          <a:pt x="0" y="160020"/>
                        </a:moveTo>
                        <a:cubicBezTo>
                          <a:pt x="7179" y="154940"/>
                          <a:pt x="169925" y="78740"/>
                          <a:pt x="258478" y="53340"/>
                        </a:cubicBezTo>
                        <a:cubicBezTo>
                          <a:pt x="347031" y="27940"/>
                          <a:pt x="437977" y="15240"/>
                          <a:pt x="531316" y="7620"/>
                        </a:cubicBezTo>
                        <a:cubicBezTo>
                          <a:pt x="624656" y="0"/>
                          <a:pt x="771546" y="3493"/>
                          <a:pt x="818515" y="7620"/>
                        </a:cubicBezTo>
                        <a:lnTo>
                          <a:pt x="813728" y="32703"/>
                        </a:lnTo>
                        <a:cubicBezTo>
                          <a:pt x="765263" y="36830"/>
                          <a:pt x="630639" y="22543"/>
                          <a:pt x="527726" y="32703"/>
                        </a:cubicBezTo>
                        <a:cubicBezTo>
                          <a:pt x="361690" y="43180"/>
                          <a:pt x="298566" y="60960"/>
                          <a:pt x="195653" y="92710"/>
                        </a:cubicBezTo>
                        <a:cubicBezTo>
                          <a:pt x="107101" y="113030"/>
                          <a:pt x="40686" y="146050"/>
                          <a:pt x="0" y="160020"/>
                        </a:cubicBezTo>
                        <a:close/>
                      </a:path>
                    </a:pathLst>
                  </a:custGeom>
                  <a:gradFill flip="none" rotWithShape="0">
                    <a:gsLst>
                      <a:gs pos="0">
                        <a:schemeClr val="folHlink"/>
                      </a:gs>
                      <a:gs pos="100000">
                        <a:schemeClr val="accent2"/>
                      </a:gs>
                    </a:gsLst>
                    <a:lin ang="10800000" scaled="0"/>
                    <a:tileRect/>
                  </a:gradFill>
                  <a:ln>
                    <a:noFill/>
                  </a:ln>
                  <a:effectLst/>
                </p:spPr>
              </p:sp>
              <p:sp>
                <p:nvSpPr>
                  <p:cNvPr id="46" name="Freeform 96"/>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h8IDwAAAAgAAAAAAAAAAAAAAAAAAAAAAAAAAAAAAAAAAAAAeAAAAAEAAABAAAAAAAAAAGQAAAB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IAAAAAQAAAAAAAAAAAAAAAAAAAAAAAAAAAAAAAAAAAAAAAAAAAAAAAn9/fwAAAAADzMzMAMDA/wB/f38AAAAAAAAAAAAAAAAAAAAAAAAAAAAhAAAAGAAAABQAAACcKwAA0AoAACgtAACEDQAAAAAAACYAAAAIAAAA//////////8="/>
                      </a:ext>
                    </a:extLst>
                  </p:cNvSpPr>
                  <p:nvPr/>
                </p:nvSpPr>
                <p:spPr>
                  <a:xfrm rot="17542886" flipH="1">
                    <a:off x="6995160" y="1851660"/>
                    <a:ext cx="439420" cy="251460"/>
                  </a:xfrm>
                  <a:custGeom>
                    <a:avLst/>
                    <a:gdLst/>
                    <a:ahLst/>
                    <a:cxnLst/>
                    <a:rect l="0" t="0" r="439420" b="251460"/>
                    <a:pathLst>
                      <a:path w="439420" h="251460">
                        <a:moveTo>
                          <a:pt x="1242" y="2543"/>
                        </a:moveTo>
                        <a:cubicBezTo>
                          <a:pt x="21114" y="0"/>
                          <a:pt x="72781" y="7630"/>
                          <a:pt x="120474" y="17802"/>
                        </a:cubicBezTo>
                        <a:cubicBezTo>
                          <a:pt x="168167" y="27975"/>
                          <a:pt x="240700" y="43552"/>
                          <a:pt x="287399" y="63580"/>
                        </a:cubicBezTo>
                        <a:cubicBezTo>
                          <a:pt x="334098" y="83608"/>
                          <a:pt x="375333" y="115716"/>
                          <a:pt x="400173" y="137333"/>
                        </a:cubicBezTo>
                        <a:cubicBezTo>
                          <a:pt x="425013" y="158951"/>
                          <a:pt x="432962" y="174846"/>
                          <a:pt x="436191" y="193602"/>
                        </a:cubicBezTo>
                        <a:cubicBezTo>
                          <a:pt x="439420" y="212358"/>
                          <a:pt x="426503" y="248917"/>
                          <a:pt x="419548" y="250188"/>
                        </a:cubicBezTo>
                        <a:cubicBezTo>
                          <a:pt x="412593" y="251460"/>
                          <a:pt x="407128" y="218398"/>
                          <a:pt x="394708" y="200914"/>
                        </a:cubicBezTo>
                        <a:cubicBezTo>
                          <a:pt x="382288" y="183429"/>
                          <a:pt x="364900" y="162130"/>
                          <a:pt x="345028" y="144327"/>
                        </a:cubicBezTo>
                        <a:cubicBezTo>
                          <a:pt x="325156" y="126525"/>
                          <a:pt x="309010" y="109994"/>
                          <a:pt x="275476" y="94099"/>
                        </a:cubicBezTo>
                        <a:cubicBezTo>
                          <a:pt x="241942" y="78204"/>
                          <a:pt x="190275" y="60083"/>
                          <a:pt x="144321" y="48321"/>
                        </a:cubicBezTo>
                        <a:cubicBezTo>
                          <a:pt x="98366" y="36559"/>
                          <a:pt x="23846" y="31790"/>
                          <a:pt x="0" y="24161"/>
                        </a:cubicBezTo>
                        <a:lnTo>
                          <a:pt x="1242" y="2543"/>
                        </a:lnTo>
                        <a:close/>
                      </a:path>
                    </a:pathLst>
                  </a:custGeom>
                  <a:gradFill flip="none" rotWithShape="0">
                    <a:gsLst>
                      <a:gs pos="0">
                        <a:schemeClr val="folHlink"/>
                      </a:gs>
                      <a:gs pos="100000">
                        <a:schemeClr val="bg1"/>
                      </a:gs>
                    </a:gsLst>
                    <a:lin ang="16200000" scaled="0"/>
                    <a:tileRect/>
                  </a:gradFill>
                  <a:ln>
                    <a:noFill/>
                  </a:ln>
                  <a:effectLst/>
                </p:spPr>
              </p:sp>
            </p:grpSp>
            <p:grpSp>
              <p:nvGrpSpPr>
                <p:cNvPr id="42" name="Group 97"/>
                <p:cNvGrpSpPr>
                  <a:extLst>
                    <a:ext uri="smNativeData">
                      <pr:smNativeData xmlns:pr="smNativeData" val="SMDATA_7_gYnAVRMAAAAlAAAAAQAAAA8BAAAAkAAAAEgAAACQAAAASAAAAAAAAAAAAAAAAAAAABcAAAAUAAAAAAAAAAAAAAD/fwAA/38AAAAAAAAJAAAABAAAAAAAAAAMAAAAEAAAAAAAAAAAAAAAAAAAAAAAAAAfAAAAVAAAAAAAAAAAAAAAAAAAAAAAAAAAAAAAAAAAAAAAAAAAAAAAAAAAAAAAAAAAAAAAAAAAAAAAAAAAAAAAAAAAAAAAAAAAAAAAAAAAAAAAAAAAAAAAAAAAACEAAAAYAAAAFAAAAEktAAAxBgAAvC4AAIwNAAAAAAAAJgAAAAgAAAD/////AAAAAA=="/>
                    </a:ext>
                  </a:extLst>
                </p:cNvGrpSpPr>
                <p:nvPr/>
              </p:nvGrpSpPr>
              <p:grpSpPr>
                <a:xfrm rot="88588">
                  <a:off x="7361555" y="1006475"/>
                  <a:ext cx="235585" cy="1195705"/>
                  <a:chOff x="7361555" y="1006475"/>
                  <a:chExt cx="235585" cy="1195705"/>
                </a:xfrm>
              </p:grpSpPr>
              <p:sp>
                <p:nvSpPr>
                  <p:cNvPr id="44" name="Freeform 98"/>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h8ID//hAw0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IAAAABgAAAAAAAAAAAAAAAAAAAAAAAAAAAAAAAAAAAAAAAAAAAAAAAn9/fwAAAAADzMzMAMDA/wB/f38AAAAAAAAAAAAAAAAAAAAAAAAAAAAhAAAAGAAAABQAAADZLQAAMQYAALwuAAAGCwAAAAAAACYAAAAIAAAA//////////8="/>
                      </a:ext>
                    </a:extLst>
                  </p:cNvSpPr>
                  <p:nvPr/>
                </p:nvSpPr>
                <p:spPr>
                  <a:xfrm rot="16782063" flipH="1">
                    <a:off x="7132320" y="1327150"/>
                    <a:ext cx="785495" cy="144145"/>
                  </a:xfrm>
                  <a:custGeom>
                    <a:avLst/>
                    <a:gdLst/>
                    <a:ahLst/>
                    <a:cxnLst/>
                    <a:rect l="0" t="0" r="785495" b="144145"/>
                    <a:pathLst>
                      <a:path w="785495" h="144145">
                        <a:moveTo>
                          <a:pt x="0" y="144145"/>
                        </a:moveTo>
                        <a:cubicBezTo>
                          <a:pt x="6890" y="139568"/>
                          <a:pt x="163070" y="70928"/>
                          <a:pt x="248050" y="48048"/>
                        </a:cubicBezTo>
                        <a:cubicBezTo>
                          <a:pt x="333031" y="25168"/>
                          <a:pt x="420307" y="13728"/>
                          <a:pt x="509881" y="6864"/>
                        </a:cubicBezTo>
                        <a:cubicBezTo>
                          <a:pt x="599456" y="0"/>
                          <a:pt x="740420" y="3146"/>
                          <a:pt x="785495" y="6864"/>
                        </a:cubicBezTo>
                        <a:lnTo>
                          <a:pt x="780901" y="29458"/>
                        </a:lnTo>
                        <a:cubicBezTo>
                          <a:pt x="734391" y="33175"/>
                          <a:pt x="605198" y="20306"/>
                          <a:pt x="506437" y="29458"/>
                        </a:cubicBezTo>
                        <a:cubicBezTo>
                          <a:pt x="347099" y="38896"/>
                          <a:pt x="286521" y="54912"/>
                          <a:pt x="187759" y="83512"/>
                        </a:cubicBezTo>
                        <a:cubicBezTo>
                          <a:pt x="102780" y="101816"/>
                          <a:pt x="39045" y="131560"/>
                          <a:pt x="0" y="144145"/>
                        </a:cubicBezTo>
                        <a:close/>
                      </a:path>
                    </a:pathLst>
                  </a:custGeom>
                  <a:gradFill flip="none" rotWithShape="0">
                    <a:gsLst>
                      <a:gs pos="0">
                        <a:schemeClr val="folHlink"/>
                      </a:gs>
                      <a:gs pos="100000">
                        <a:schemeClr val="accent2"/>
                      </a:gs>
                    </a:gsLst>
                    <a:lin ang="10800000" scaled="0"/>
                    <a:tileRect/>
                  </a:gradFill>
                  <a:ln>
                    <a:noFill/>
                  </a:ln>
                  <a:effectLst/>
                </p:spPr>
              </p:sp>
              <p:sp>
                <p:nvSpPr>
                  <p:cNvPr id="43" name="Freeform 99"/>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h8IDwAAAAgAAAAAAAAAAAAAAAAAAAAAAAAAAAAAAAAAAAAAeAAAAAEAAABAAAAAAAAAAGQAAAB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IAAAAAQAAAAAAAAAAAAAAAAAAAAAAAAAAAAAAAAAAAAAAAAAAAAAAAn9/fwAAAAADzMzMAMDA/wB/f38AAAAAAAAAAAAAAAAAAAAAAAAAAAAhAAAAGAAAABQAAABJLQAA9AoAAK4uAACMDQAAAAAAACYAAAAIAAAA//////////8="/>
                      </a:ext>
                    </a:extLst>
                  </p:cNvSpPr>
                  <p:nvPr/>
                </p:nvSpPr>
                <p:spPr>
                  <a:xfrm rot="16782063" flipH="1">
                    <a:off x="7264400" y="1877695"/>
                    <a:ext cx="421640" cy="226695"/>
                  </a:xfrm>
                  <a:custGeom>
                    <a:avLst/>
                    <a:gdLst/>
                    <a:ahLst/>
                    <a:cxnLst/>
                    <a:rect l="0" t="0" r="421640" b="226695"/>
                    <a:pathLst>
                      <a:path w="421640" h="226695">
                        <a:moveTo>
                          <a:pt x="1192" y="2292"/>
                        </a:moveTo>
                        <a:cubicBezTo>
                          <a:pt x="20260" y="0"/>
                          <a:pt x="69836" y="6878"/>
                          <a:pt x="115599" y="16049"/>
                        </a:cubicBezTo>
                        <a:cubicBezTo>
                          <a:pt x="161363" y="25220"/>
                          <a:pt x="230961" y="39263"/>
                          <a:pt x="275770" y="57318"/>
                        </a:cubicBezTo>
                        <a:cubicBezTo>
                          <a:pt x="320580" y="75373"/>
                          <a:pt x="360146" y="104319"/>
                          <a:pt x="383981" y="123808"/>
                        </a:cubicBezTo>
                        <a:cubicBezTo>
                          <a:pt x="407816" y="143296"/>
                          <a:pt x="415443" y="157626"/>
                          <a:pt x="418541" y="174535"/>
                        </a:cubicBezTo>
                        <a:cubicBezTo>
                          <a:pt x="421640" y="191444"/>
                          <a:pt x="409246" y="224402"/>
                          <a:pt x="402572" y="225548"/>
                        </a:cubicBezTo>
                        <a:cubicBezTo>
                          <a:pt x="395898" y="226695"/>
                          <a:pt x="390655" y="196889"/>
                          <a:pt x="378737" y="181126"/>
                        </a:cubicBezTo>
                        <a:cubicBezTo>
                          <a:pt x="366820" y="165364"/>
                          <a:pt x="350135" y="146162"/>
                          <a:pt x="331067" y="130113"/>
                        </a:cubicBezTo>
                        <a:cubicBezTo>
                          <a:pt x="311999" y="114063"/>
                          <a:pt x="296507" y="99161"/>
                          <a:pt x="264329" y="84831"/>
                        </a:cubicBezTo>
                        <a:cubicBezTo>
                          <a:pt x="232152" y="70501"/>
                          <a:pt x="182576" y="54166"/>
                          <a:pt x="138481" y="43562"/>
                        </a:cubicBezTo>
                        <a:cubicBezTo>
                          <a:pt x="94386" y="32958"/>
                          <a:pt x="22882" y="28659"/>
                          <a:pt x="0" y="21781"/>
                        </a:cubicBezTo>
                        <a:lnTo>
                          <a:pt x="1192" y="2292"/>
                        </a:lnTo>
                        <a:close/>
                      </a:path>
                    </a:pathLst>
                  </a:custGeom>
                  <a:gradFill flip="none" rotWithShape="0">
                    <a:gsLst>
                      <a:gs pos="0">
                        <a:schemeClr val="folHlink"/>
                      </a:gs>
                      <a:gs pos="100000">
                        <a:schemeClr val="bg1"/>
                      </a:gs>
                    </a:gsLst>
                    <a:lin ang="16200000" scaled="0"/>
                    <a:tileRect/>
                  </a:gradFill>
                  <a:ln>
                    <a:noFill/>
                  </a:ln>
                  <a:effectLst/>
                </p:spPr>
              </p:sp>
            </p:grpSp>
            <p:grpSp>
              <p:nvGrpSpPr>
                <p:cNvPr id="39" name="Group 100"/>
                <p:cNvGrpSpPr>
                  <a:extLst>
                    <a:ext uri="smNativeData">
                      <pr:smNativeData xmlns:pr="smNativeData" val="SMDATA_7_gYnAVRMAAAAlAAAAAQAAAA8BAAAAkAAAAEgAAACQAAAASAAAAAAAAAAAAAAAAAAAABcAAAAUAAAAAAAAAAAAAAD/fwAA/38AAAAAAAAJAAAABAAAAAAAAAAMAAAAEAAAAAAAAAAAAAAAAAAAAAAAAAAfAAAAVAAAAAAAAAAAAAAAAAAAAAAAAAAAAAAAAAAAAAAAAAAAAAAAAAAAAAAAAAAAAAAAAAAAAAAAAAAAAAAAAAAAAAAAAAAAAAAAAAAAAAAAAAAAAAAAAAAAACEAAAAYAAAAFAAAAIkxAABVBQAAGDUAAP4MAAAAAAAAJgAAAAgAAAD/////AAAAAA=="/>
                    </a:ext>
                  </a:extLst>
                </p:cNvGrpSpPr>
                <p:nvPr/>
              </p:nvGrpSpPr>
              <p:grpSpPr>
                <a:xfrm>
                  <a:off x="8052435" y="866775"/>
                  <a:ext cx="578485" cy="1245235"/>
                  <a:chOff x="8052435" y="866775"/>
                  <a:chExt cx="578485" cy="1245235"/>
                </a:xfrm>
              </p:grpSpPr>
              <p:sp>
                <p:nvSpPr>
                  <p:cNvPr id="41" name="Freeform 101"/>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EDDf4fCA8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GAAAACAAAAAAAAAAAAAAAAAAAAAAAAAAAAAAAAAAAAAAAAAAAAAAAAn9/fwAAAAADzMzMAMDA/wB/f38AAAAAAAAAAAAAAAAAAAAAAAAAAAAhAAAAGAAAABQAAACJMQAAVQUAAIYyAADHCgAAAAAAACYAAAAIAAAA//////////8="/>
                      </a:ext>
                    </a:extLst>
                  </p:cNvSpPr>
                  <p:nvPr/>
                </p:nvSpPr>
                <p:spPr>
                  <a:xfrm rot="3144575">
                    <a:off x="7690485" y="1228725"/>
                    <a:ext cx="885190" cy="160655"/>
                  </a:xfrm>
                  <a:custGeom>
                    <a:avLst/>
                    <a:gdLst/>
                    <a:ahLst/>
                    <a:cxnLst/>
                    <a:rect l="0" t="0" r="885190" b="160655"/>
                    <a:pathLst>
                      <a:path w="885190" h="160655">
                        <a:moveTo>
                          <a:pt x="0" y="160655"/>
                        </a:moveTo>
                        <a:cubicBezTo>
                          <a:pt x="7765" y="155554"/>
                          <a:pt x="183768" y="79052"/>
                          <a:pt x="279534" y="53551"/>
                        </a:cubicBezTo>
                        <a:cubicBezTo>
                          <a:pt x="375300" y="28049"/>
                          <a:pt x="473654" y="15300"/>
                          <a:pt x="574597" y="7650"/>
                        </a:cubicBezTo>
                        <a:cubicBezTo>
                          <a:pt x="675540" y="0"/>
                          <a:pt x="834395" y="3506"/>
                          <a:pt x="885190" y="7650"/>
                        </a:cubicBezTo>
                        <a:lnTo>
                          <a:pt x="880013" y="32832"/>
                        </a:lnTo>
                        <a:cubicBezTo>
                          <a:pt x="827601" y="36976"/>
                          <a:pt x="682010" y="22631"/>
                          <a:pt x="570715" y="32832"/>
                        </a:cubicBezTo>
                        <a:cubicBezTo>
                          <a:pt x="391153" y="43351"/>
                          <a:pt x="322887" y="61201"/>
                          <a:pt x="211591" y="93077"/>
                        </a:cubicBezTo>
                        <a:cubicBezTo>
                          <a:pt x="115825" y="113478"/>
                          <a:pt x="44001" y="146629"/>
                          <a:pt x="0" y="160655"/>
                        </a:cubicBezTo>
                        <a:close/>
                      </a:path>
                    </a:pathLst>
                  </a:custGeom>
                  <a:gradFill flip="none" rotWithShape="0">
                    <a:gsLst>
                      <a:gs pos="0">
                        <a:schemeClr val="accent2"/>
                      </a:gs>
                      <a:gs pos="100000">
                        <a:schemeClr val="folHlink"/>
                      </a:gs>
                    </a:gsLst>
                    <a:lin ang="10800000" scaled="0"/>
                    <a:tileRect/>
                  </a:gradFill>
                  <a:ln>
                    <a:noFill/>
                  </a:ln>
                  <a:effectLst/>
                </p:spPr>
              </p:sp>
              <p:sp>
                <p:nvSpPr>
                  <p:cNvPr id="40" name="Freeform 102"/>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h8IDwAAAAgAAAAAAAAAAAAAAAAAAAAAAAAAAAAAAAAAAAAAeAAAAAEAAABAAAAAAAAAAGQAAAB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IAAAAAQAAAAAAAAAAAAAAAAAAAAAAAAAAAAAAAAAAAAAAAAAAAAAAAn9/fwAAAAADzMzMAMDA/wB/f38AAAAAAAAAAAAAAAAAAAAAAAAAAAAhAAAAGAAAABQAAACLMwAAEgoAABg1AAD+DAAAAAAAACYAAAAIAAAA//////////8="/>
                      </a:ext>
                    </a:extLst>
                  </p:cNvSpPr>
                  <p:nvPr/>
                </p:nvSpPr>
                <p:spPr>
                  <a:xfrm rot="3144575">
                    <a:off x="8267700" y="1748155"/>
                    <a:ext cx="474980" cy="252095"/>
                  </a:xfrm>
                  <a:custGeom>
                    <a:avLst/>
                    <a:gdLst/>
                    <a:ahLst/>
                    <a:cxnLst/>
                    <a:rect l="0" t="0" r="474980" b="252095"/>
                    <a:pathLst>
                      <a:path w="474980" h="252095">
                        <a:moveTo>
                          <a:pt x="1343" y="2549"/>
                        </a:moveTo>
                        <a:cubicBezTo>
                          <a:pt x="22823" y="0"/>
                          <a:pt x="78671" y="7648"/>
                          <a:pt x="130223" y="17847"/>
                        </a:cubicBezTo>
                        <a:cubicBezTo>
                          <a:pt x="181776" y="28045"/>
                          <a:pt x="260178" y="43661"/>
                          <a:pt x="310657" y="63739"/>
                        </a:cubicBezTo>
                        <a:cubicBezTo>
                          <a:pt x="361135" y="83819"/>
                          <a:pt x="405706" y="116008"/>
                          <a:pt x="432557" y="137680"/>
                        </a:cubicBezTo>
                        <a:cubicBezTo>
                          <a:pt x="459407" y="159352"/>
                          <a:pt x="467999" y="175287"/>
                          <a:pt x="471489" y="194090"/>
                        </a:cubicBezTo>
                        <a:cubicBezTo>
                          <a:pt x="474980" y="212894"/>
                          <a:pt x="461018" y="249545"/>
                          <a:pt x="453500" y="250820"/>
                        </a:cubicBezTo>
                        <a:cubicBezTo>
                          <a:pt x="445982" y="252095"/>
                          <a:pt x="440075" y="218949"/>
                          <a:pt x="426650" y="201421"/>
                        </a:cubicBezTo>
                        <a:cubicBezTo>
                          <a:pt x="413225" y="183892"/>
                          <a:pt x="394429" y="162539"/>
                          <a:pt x="372949" y="144691"/>
                        </a:cubicBezTo>
                        <a:cubicBezTo>
                          <a:pt x="351469" y="126844"/>
                          <a:pt x="334016" y="110271"/>
                          <a:pt x="297769" y="94336"/>
                        </a:cubicBezTo>
                        <a:cubicBezTo>
                          <a:pt x="261521" y="78401"/>
                          <a:pt x="205673" y="60235"/>
                          <a:pt x="156000" y="48443"/>
                        </a:cubicBezTo>
                        <a:cubicBezTo>
                          <a:pt x="106327" y="36650"/>
                          <a:pt x="25776" y="31870"/>
                          <a:pt x="0" y="24221"/>
                        </a:cubicBezTo>
                        <a:lnTo>
                          <a:pt x="1343" y="2549"/>
                        </a:lnTo>
                        <a:close/>
                      </a:path>
                    </a:pathLst>
                  </a:custGeom>
                  <a:gradFill flip="none" rotWithShape="0">
                    <a:gsLst>
                      <a:gs pos="0">
                        <a:schemeClr val="folHlink"/>
                      </a:gs>
                      <a:gs pos="100000">
                        <a:schemeClr val="bg1"/>
                      </a:gs>
                    </a:gsLst>
                    <a:lin ang="16200000" scaled="0"/>
                    <a:tileRect/>
                  </a:gradFill>
                  <a:ln>
                    <a:noFill/>
                  </a:ln>
                  <a:effectLst/>
                </p:spPr>
              </p:sp>
            </p:grpSp>
            <p:grpSp>
              <p:nvGrpSpPr>
                <p:cNvPr id="36" name="Group 103"/>
                <p:cNvGrpSpPr>
                  <a:extLst>
                    <a:ext uri="smNativeData">
                      <pr:smNativeData xmlns:pr="smNativeData" val="SMDATA_7_gYnAVRMAAAAlAAAAAQAAAA8BAAAAkAAAAEgAAACQAAAASAAAAAAAAAAAAAAAAAAAABcAAAAUAAAAAAAAAAAAAAD/fwAA/38AAAAAAAAJAAAABAAAAAAAAAAMAAAAEAAAAAAAAAAAAAAAAAAAAAAAAAAfAAAAVAAAAAAAAAAAAAAAAAAAAAAAAAAAAAAAAAAAAAAAAAAAAAAAAAAAAAAAAAAAAAAAAAAAAAAAAAAAAAAAAAAAAAAAAAAAAAAAAAAAAAAAAAAAAAAAAAAAACEAAAAYAAAAFAAAAA0xAADOBQAA2DMAAHcNAAAAAAAAJgAAAAgAAAD/////AAAAAA=="/>
                    </a:ext>
                  </a:extLst>
                </p:cNvGrpSpPr>
                <p:nvPr/>
              </p:nvGrpSpPr>
              <p:grpSpPr>
                <a:xfrm>
                  <a:off x="7973695" y="943610"/>
                  <a:ext cx="454025" cy="1245235"/>
                  <a:chOff x="7973695" y="943610"/>
                  <a:chExt cx="454025" cy="1245235"/>
                </a:xfrm>
              </p:grpSpPr>
              <p:sp>
                <p:nvSpPr>
                  <p:cNvPr id="38" name="Freeform 104"/>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EDDf4fCA8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GAAAACAAAAAAAAAAAAAAAAAAAAAAAAAAAAAAAAAAAAAAAAAAAAAAAAn9/fwAAAAADzMzMAMDA/wB/f38AAAAAAAAAAAAAAAAAAAAAAAAAAAAhAAAAGAAAABQAAAANMQAAzgUAAP8xAAAECwAAAAAAACYAAAAIAAAA//////////8="/>
                      </a:ext>
                    </a:extLst>
                  </p:cNvSpPr>
                  <p:nvPr/>
                </p:nvSpPr>
                <p:spPr>
                  <a:xfrm rot="3745733">
                    <a:off x="7626985" y="1290320"/>
                    <a:ext cx="847090" cy="153670"/>
                  </a:xfrm>
                  <a:custGeom>
                    <a:avLst/>
                    <a:gdLst/>
                    <a:ahLst/>
                    <a:cxnLst/>
                    <a:rect l="0" t="0" r="847090" b="153670"/>
                    <a:pathLst>
                      <a:path w="847090" h="153670">
                        <a:moveTo>
                          <a:pt x="0" y="153670"/>
                        </a:moveTo>
                        <a:cubicBezTo>
                          <a:pt x="7431" y="148792"/>
                          <a:pt x="175858" y="75615"/>
                          <a:pt x="267502" y="51223"/>
                        </a:cubicBezTo>
                        <a:cubicBezTo>
                          <a:pt x="359146" y="26831"/>
                          <a:pt x="453267" y="14635"/>
                          <a:pt x="549865" y="7318"/>
                        </a:cubicBezTo>
                        <a:cubicBezTo>
                          <a:pt x="646463" y="0"/>
                          <a:pt x="798481" y="3354"/>
                          <a:pt x="847090" y="7318"/>
                        </a:cubicBezTo>
                        <a:lnTo>
                          <a:pt x="842136" y="31405"/>
                        </a:lnTo>
                        <a:cubicBezTo>
                          <a:pt x="791980" y="35368"/>
                          <a:pt x="652656" y="21648"/>
                          <a:pt x="546150" y="31405"/>
                        </a:cubicBezTo>
                        <a:cubicBezTo>
                          <a:pt x="374317" y="41467"/>
                          <a:pt x="308990" y="58541"/>
                          <a:pt x="202484" y="89031"/>
                        </a:cubicBezTo>
                        <a:cubicBezTo>
                          <a:pt x="110840" y="108545"/>
                          <a:pt x="42107" y="140254"/>
                          <a:pt x="0" y="153670"/>
                        </a:cubicBezTo>
                        <a:close/>
                      </a:path>
                    </a:pathLst>
                  </a:custGeom>
                  <a:gradFill flip="none" rotWithShape="0">
                    <a:gsLst>
                      <a:gs pos="0">
                        <a:schemeClr val="accent2"/>
                      </a:gs>
                      <a:gs pos="100000">
                        <a:schemeClr val="folHlink"/>
                      </a:gs>
                    </a:gsLst>
                    <a:lin ang="10800000" scaled="0"/>
                    <a:tileRect/>
                  </a:gradFill>
                  <a:ln>
                    <a:noFill/>
                  </a:ln>
                  <a:effectLst/>
                </p:spPr>
              </p:sp>
              <p:sp>
                <p:nvSpPr>
                  <p:cNvPr id="37" name="Freeform 105"/>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h8IDwAAAAgAAAAAAAAAAAAAAAAAAAAAAAAAAAAAAAAAAAAAeAAAAAEAAABAAAAAAAAAAGQAAAB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IAAAAAQAAAAAAAAAAAAAAAAAAAAAAAAAAAAAAAAAAAAAAAAAAAAAAAn9/fwAAAAADzMzMAMDA/wB/f38AAAAAAAAAAAAAAAAAAAAAAAAAAAAhAAAAGAAAABQAAABcMgAArAoAANgzAAB3DQAAAAAAACYAAAAIAAAA//////////8="/>
                      </a:ext>
                    </a:extLst>
                  </p:cNvSpPr>
                  <p:nvPr/>
                </p:nvSpPr>
                <p:spPr>
                  <a:xfrm rot="3745733">
                    <a:off x="8080375" y="1840865"/>
                    <a:ext cx="454025" cy="241300"/>
                  </a:xfrm>
                  <a:custGeom>
                    <a:avLst/>
                    <a:gdLst/>
                    <a:ahLst/>
                    <a:cxnLst/>
                    <a:rect l="0" t="0" r="454025" b="241300"/>
                    <a:pathLst>
                      <a:path w="454025" h="241300">
                        <a:moveTo>
                          <a:pt x="1283" y="2440"/>
                        </a:moveTo>
                        <a:cubicBezTo>
                          <a:pt x="21815" y="0"/>
                          <a:pt x="75200" y="7321"/>
                          <a:pt x="124478" y="17083"/>
                        </a:cubicBezTo>
                        <a:cubicBezTo>
                          <a:pt x="173756" y="26845"/>
                          <a:pt x="248699" y="41793"/>
                          <a:pt x="296951" y="61011"/>
                        </a:cubicBezTo>
                        <a:cubicBezTo>
                          <a:pt x="345202" y="80230"/>
                          <a:pt x="387807" y="111041"/>
                          <a:pt x="413473" y="131785"/>
                        </a:cubicBezTo>
                        <a:cubicBezTo>
                          <a:pt x="439138" y="152528"/>
                          <a:pt x="447351" y="167781"/>
                          <a:pt x="450688" y="185780"/>
                        </a:cubicBezTo>
                        <a:cubicBezTo>
                          <a:pt x="454025" y="203778"/>
                          <a:pt x="440678" y="238860"/>
                          <a:pt x="433492" y="240080"/>
                        </a:cubicBezTo>
                        <a:cubicBezTo>
                          <a:pt x="426306" y="241300"/>
                          <a:pt x="420659" y="209574"/>
                          <a:pt x="407826" y="192796"/>
                        </a:cubicBezTo>
                        <a:cubicBezTo>
                          <a:pt x="394994" y="176018"/>
                          <a:pt x="377028" y="155579"/>
                          <a:pt x="356495" y="138496"/>
                        </a:cubicBezTo>
                        <a:cubicBezTo>
                          <a:pt x="335963" y="121413"/>
                          <a:pt x="319280" y="105550"/>
                          <a:pt x="284631" y="90297"/>
                        </a:cubicBezTo>
                        <a:cubicBezTo>
                          <a:pt x="249982" y="75044"/>
                          <a:pt x="196598" y="57656"/>
                          <a:pt x="149117" y="46369"/>
                        </a:cubicBezTo>
                        <a:cubicBezTo>
                          <a:pt x="101635" y="35082"/>
                          <a:pt x="24639" y="30506"/>
                          <a:pt x="0" y="23184"/>
                        </a:cubicBezTo>
                        <a:lnTo>
                          <a:pt x="1283" y="2440"/>
                        </a:lnTo>
                        <a:close/>
                      </a:path>
                    </a:pathLst>
                  </a:custGeom>
                  <a:gradFill flip="none" rotWithShape="0">
                    <a:gsLst>
                      <a:gs pos="0">
                        <a:schemeClr val="folHlink"/>
                      </a:gs>
                      <a:gs pos="100000">
                        <a:schemeClr val="bg1"/>
                      </a:gs>
                    </a:gsLst>
                    <a:lin ang="16200000" scaled="0"/>
                    <a:tileRect/>
                  </a:gradFill>
                  <a:ln>
                    <a:noFill/>
                  </a:ln>
                  <a:effectLst/>
                </p:spPr>
              </p:sp>
            </p:grpSp>
            <p:grpSp>
              <p:nvGrpSpPr>
                <p:cNvPr id="33" name="Group 106"/>
                <p:cNvGrpSpPr>
                  <a:extLst>
                    <a:ext uri="smNativeData">
                      <pr:smNativeData xmlns:pr="smNativeData" val="SMDATA_7_gYnAVRMAAAAlAAAAAQAAAA8BAAAAkAAAAEgAAACQAAAASAAAAAAAAAAAAAAAAAAAABcAAAAUAAAAAAAAAAAAAAD/fwAA/38AAAAAAAAJAAAABAAAAAAAAAAMAAAAEAAAAAAAAAAAAAAAAAAAAAAAAAAfAAAAVAAAAAAAAAAAAAAAAAAAAAAAAAAAAAAAAAAAAAAAAAAAAAAAAAAAAAAAAAAAAAAAAAAAAAAAAAAAAAAAAAAAAAAAAAAAAAAAAAAAAAAAAAAAAAAAAAAAACEAAAAYAAAAFAAAAIEwAAAtBgAAdjIAALUNAAAAAAAAJgAAAAgAAAD/////AAAAAA=="/>
                    </a:ext>
                  </a:extLst>
                </p:cNvGrpSpPr>
                <p:nvPr/>
              </p:nvGrpSpPr>
              <p:grpSpPr>
                <a:xfrm>
                  <a:off x="7884795" y="1003935"/>
                  <a:ext cx="318135" cy="1224280"/>
                  <a:chOff x="7884795" y="1003935"/>
                  <a:chExt cx="318135" cy="1224280"/>
                </a:xfrm>
              </p:grpSpPr>
              <p:sp>
                <p:nvSpPr>
                  <p:cNvPr id="35" name="Freeform 107"/>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EDDf4fCA8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MgbkbAMAAAAEAAAAAAAAAAAAAAAAAAAAAAAAAAeAAAAaAAAAAAAAAAAAAAAAAAAAAAAAAAAAAAAECcAABAnAAAAAAAAAAAAAAAAAAAAAAAAAAAAAAAAAAAAAAAAAAAAABQAAAAAAAAAwMD/AAAAAABkAAAAMgAAAAAAAABkAAAAAAAAAH9/fwAKAAAAHwAAAFQAAAAAAAAGAAAACAAAAAAAAAAAAAAAAAAAAAAAAAAAAAAAAAAAAAAAAAAAAAAAAn9/fwAAAAADzMzMAMDA/wB/f38AAAAAAAAAAAAAAAAAAAAAAAAAAAAhAAAAGAAAABQAAACBMAAALQYAAEgxAAA7CwAAAAAAACYAAAAIAAAA//////////8="/>
                      </a:ext>
                    </a:extLst>
                  </p:cNvSpPr>
                  <p:nvPr/>
                </p:nvSpPr>
                <p:spPr>
                  <a:xfrm rot="4286816">
                    <a:off x="7537450" y="1351280"/>
                    <a:ext cx="821690" cy="126365"/>
                  </a:xfrm>
                  <a:custGeom>
                    <a:avLst/>
                    <a:gdLst/>
                    <a:ahLst/>
                    <a:cxnLst/>
                    <a:rect l="0" t="0" r="821690" b="126365"/>
                    <a:pathLst>
                      <a:path w="821690" h="126365">
                        <a:moveTo>
                          <a:pt x="0" y="126365"/>
                        </a:moveTo>
                        <a:cubicBezTo>
                          <a:pt x="7208" y="122353"/>
                          <a:pt x="170585" y="62179"/>
                          <a:pt x="259481" y="42121"/>
                        </a:cubicBezTo>
                        <a:cubicBezTo>
                          <a:pt x="348377" y="22063"/>
                          <a:pt x="439676" y="12034"/>
                          <a:pt x="533378" y="6017"/>
                        </a:cubicBezTo>
                        <a:cubicBezTo>
                          <a:pt x="627079" y="0"/>
                          <a:pt x="774539" y="2757"/>
                          <a:pt x="821690" y="6017"/>
                        </a:cubicBezTo>
                        <a:lnTo>
                          <a:pt x="816885" y="25823"/>
                        </a:lnTo>
                        <a:cubicBezTo>
                          <a:pt x="768232" y="29084"/>
                          <a:pt x="633086" y="17801"/>
                          <a:pt x="529774" y="25823"/>
                        </a:cubicBezTo>
                        <a:cubicBezTo>
                          <a:pt x="363093" y="34098"/>
                          <a:pt x="299725" y="48139"/>
                          <a:pt x="196413" y="73211"/>
                        </a:cubicBezTo>
                        <a:cubicBezTo>
                          <a:pt x="107516" y="89257"/>
                          <a:pt x="40844" y="115333"/>
                          <a:pt x="0" y="126365"/>
                        </a:cubicBezTo>
                        <a:close/>
                      </a:path>
                    </a:pathLst>
                  </a:custGeom>
                  <a:gradFill flip="none" rotWithShape="0">
                    <a:gsLst>
                      <a:gs pos="0">
                        <a:schemeClr val="accent2"/>
                      </a:gs>
                      <a:gs pos="100000">
                        <a:schemeClr val="folHlink"/>
                      </a:gs>
                    </a:gsLst>
                    <a:lin ang="10800000" scaled="0"/>
                    <a:tileRect/>
                  </a:gradFill>
                  <a:ln>
                    <a:noFill/>
                  </a:ln>
                  <a:effectLst/>
                </p:spPr>
              </p:sp>
              <p:sp>
                <p:nvSpPr>
                  <p:cNvPr id="34" name="Freeform 108"/>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h8IDwAAAAgAAAAAAAAAAAAAAAAAAAAAAAAAAAAAAAAAAAAAeAAAAAEAAABAAAAAAAAAAGQAAAB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F+u7v0MAAAAEAAAAAAAAAAAAAAAAAAAAAAAAAAeAAAAaAAAAAAAAAAAAAAAAAAAAAAAAAAAAAAAECcAABAnAAAAAAAAAAAAAAAAAAAAAAAAAAAAAAAAAAAAAAAAAAAAABQAAAAAAAAAwMD/AAAAAABkAAAAMgAAAAAAAABkAAAAAAAAAH9/fwAKAAAAHwAAAFQAAAAAAAAIAAAAAQAAAAAAAAAAAAAAAAAAAAAAAAAAAAAAAAAAAAAAAAAAAAAAAn9/fwAAAAADzMzMAMDA/wB/f38AAAAAAAAAAAAAAAAAAAAAAAAAAAAhAAAAGAAAABQAAAA+MQAA/woAAHYyAAC1DQAAAAAAACYAAAAIAAAA//////////8="/>
                      </a:ext>
                    </a:extLst>
                  </p:cNvSpPr>
                  <p:nvPr/>
                </p:nvSpPr>
                <p:spPr>
                  <a:xfrm rot="4286816">
                    <a:off x="7883525" y="1908810"/>
                    <a:ext cx="440690" cy="198120"/>
                  </a:xfrm>
                  <a:custGeom>
                    <a:avLst/>
                    <a:gdLst/>
                    <a:ahLst/>
                    <a:cxnLst/>
                    <a:rect l="0" t="0" r="440690" b="198120"/>
                    <a:pathLst>
                      <a:path w="440690" h="198120">
                        <a:moveTo>
                          <a:pt x="1246" y="2004"/>
                        </a:moveTo>
                        <a:cubicBezTo>
                          <a:pt x="21175" y="0"/>
                          <a:pt x="72992" y="6011"/>
                          <a:pt x="120822" y="14026"/>
                        </a:cubicBezTo>
                        <a:cubicBezTo>
                          <a:pt x="168653" y="22041"/>
                          <a:pt x="241395" y="34314"/>
                          <a:pt x="288230" y="50094"/>
                        </a:cubicBezTo>
                        <a:cubicBezTo>
                          <a:pt x="335064" y="65873"/>
                          <a:pt x="376418" y="91170"/>
                          <a:pt x="401329" y="108202"/>
                        </a:cubicBezTo>
                        <a:cubicBezTo>
                          <a:pt x="426241" y="125234"/>
                          <a:pt x="434213" y="137757"/>
                          <a:pt x="437451" y="152535"/>
                        </a:cubicBezTo>
                        <a:cubicBezTo>
                          <a:pt x="440690" y="167312"/>
                          <a:pt x="427736" y="196116"/>
                          <a:pt x="420761" y="197118"/>
                        </a:cubicBezTo>
                        <a:cubicBezTo>
                          <a:pt x="413785" y="198120"/>
                          <a:pt x="408305" y="172071"/>
                          <a:pt x="395849" y="158296"/>
                        </a:cubicBezTo>
                        <a:cubicBezTo>
                          <a:pt x="383393" y="144520"/>
                          <a:pt x="365955" y="127739"/>
                          <a:pt x="346025" y="113712"/>
                        </a:cubicBezTo>
                        <a:cubicBezTo>
                          <a:pt x="326096" y="99686"/>
                          <a:pt x="309903" y="86662"/>
                          <a:pt x="276272" y="74138"/>
                        </a:cubicBezTo>
                        <a:cubicBezTo>
                          <a:pt x="242641" y="61615"/>
                          <a:pt x="190824" y="47338"/>
                          <a:pt x="144738" y="38071"/>
                        </a:cubicBezTo>
                        <a:cubicBezTo>
                          <a:pt x="98651" y="28804"/>
                          <a:pt x="23915" y="25047"/>
                          <a:pt x="0" y="19036"/>
                        </a:cubicBezTo>
                        <a:lnTo>
                          <a:pt x="1246" y="2004"/>
                        </a:lnTo>
                        <a:close/>
                      </a:path>
                    </a:pathLst>
                  </a:custGeom>
                  <a:gradFill flip="none" rotWithShape="0">
                    <a:gsLst>
                      <a:gs pos="0">
                        <a:schemeClr val="folHlink"/>
                      </a:gs>
                      <a:gs pos="100000">
                        <a:schemeClr val="bg1"/>
                      </a:gs>
                    </a:gsLst>
                    <a:lin ang="16200000" scaled="0"/>
                    <a:tileRect/>
                  </a:gradFill>
                  <a:ln>
                    <a:noFill/>
                  </a:ln>
                  <a:effectLst/>
                </p:spPr>
              </p:sp>
            </p:grpSp>
            <p:grpSp>
              <p:nvGrpSpPr>
                <p:cNvPr id="30" name="Group 109"/>
                <p:cNvGrpSpPr>
                  <a:extLst>
                    <a:ext uri="smNativeData">
                      <pr:smNativeData xmlns:pr="smNativeData" val="SMDATA_7_gYnAVRMAAAAlAAAAAQAAAA8BAAAAkAAAAEgAAACQAAAASAAAAAAAAAAAAAAAAAAAABcAAAAUAAAAAAAAAAAAAAD/fwAA/38AAAAAAAAJAAAABAAAAAAAAAAMAAAAEAAAAAAAAAAAAAAAAAAAAAAAAAAfAAAAVAAAAAAAAAAAAAAAAAAAAAAAAAAAAAAAAAAAAAAAAAAAAAAAAAAAAAAAAAAAAAAAAAAAAAAAAAAAAAAAAAAAAAAAAAAAAAAAAAAAAAAAAAAAAAAAAAAAACEAAAAYAAAAFAAAAOkvAACMBgAAMDEAAI4NAAAAAAAAJgAAAAgAAAD/////AAAAAA=="/>
                    </a:ext>
                  </a:extLst>
                </p:cNvGrpSpPr>
                <p:nvPr/>
              </p:nvGrpSpPr>
              <p:grpSpPr>
                <a:xfrm>
                  <a:off x="7788275" y="1064260"/>
                  <a:ext cx="207645" cy="1139190"/>
                  <a:chOff x="7788275" y="1064260"/>
                  <a:chExt cx="207645" cy="1139190"/>
                </a:xfrm>
              </p:grpSpPr>
              <p:sp>
                <p:nvSpPr>
                  <p:cNvPr id="32" name="Freeform 110"/>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EDDf4fCA8AAAAAAAAAAAAAAAAAAAAAAAAAAAAAAAAAAAAAeAAAAAEAAABAAAAAZAAAAAAAAAC0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GKf3u0MAAAAEAAAAAAAAAAAAAAAAAAAAAAAAAAeAAAAaAAAAAAAAAAAAAAAAAAAAAAAAAAAAAAAECcAABAnAAAAAAAAAAAAAAAAAAAAAAAAAAAAAAAAAAAAAAAAAAAAABQAAAAAAAAAwMD/AAAAAABkAAAAMgAAAAAAAABkAAAAAAAAAH9/fwAKAAAAHwAAAFQAAAAAAAAGAAAACAAAAAAAAAAAAAAAAAAAAAAAAAAAAAAAAAAAAAAAAAAAAAAAAn9/fwAAAAADzMzMAMDA/wB/f38AAAAAAAAAAAAAAAAAAAAAAAAAAAAhAAAAGAAAABQAAADpLwAAjAYAALAwAAAxCwAAAAAAACYAAAAIAAAA//////////8="/>
                      </a:ext>
                    </a:extLst>
                  </p:cNvSpPr>
                  <p:nvPr/>
                </p:nvSpPr>
                <p:spPr>
                  <a:xfrm rot="4898954">
                    <a:off x="7473950" y="1378585"/>
                    <a:ext cx="755015" cy="126365"/>
                  </a:xfrm>
                  <a:custGeom>
                    <a:avLst/>
                    <a:gdLst/>
                    <a:ahLst/>
                    <a:cxnLst/>
                    <a:rect l="0" t="0" r="755015" b="126365"/>
                    <a:pathLst>
                      <a:path w="755015" h="126365">
                        <a:moveTo>
                          <a:pt x="0" y="126365"/>
                        </a:moveTo>
                        <a:cubicBezTo>
                          <a:pt x="6622" y="122353"/>
                          <a:pt x="156741" y="62179"/>
                          <a:pt x="238425" y="42121"/>
                        </a:cubicBezTo>
                        <a:cubicBezTo>
                          <a:pt x="320108" y="22063"/>
                          <a:pt x="403999" y="12034"/>
                          <a:pt x="490097" y="6017"/>
                        </a:cubicBezTo>
                        <a:cubicBezTo>
                          <a:pt x="576195" y="0"/>
                          <a:pt x="711689" y="2757"/>
                          <a:pt x="755015" y="6017"/>
                        </a:cubicBezTo>
                        <a:lnTo>
                          <a:pt x="750599" y="25823"/>
                        </a:lnTo>
                        <a:cubicBezTo>
                          <a:pt x="705894" y="29084"/>
                          <a:pt x="581714" y="17801"/>
                          <a:pt x="486785" y="25823"/>
                        </a:cubicBezTo>
                        <a:cubicBezTo>
                          <a:pt x="333630" y="34098"/>
                          <a:pt x="275403" y="48139"/>
                          <a:pt x="180475" y="73211"/>
                        </a:cubicBezTo>
                        <a:cubicBezTo>
                          <a:pt x="98792" y="89257"/>
                          <a:pt x="37529" y="115333"/>
                          <a:pt x="0" y="126365"/>
                        </a:cubicBezTo>
                        <a:close/>
                      </a:path>
                    </a:pathLst>
                  </a:custGeom>
                  <a:gradFill flip="none" rotWithShape="0">
                    <a:gsLst>
                      <a:gs pos="0">
                        <a:schemeClr val="accent2"/>
                      </a:gs>
                      <a:gs pos="100000">
                        <a:schemeClr val="folHlink"/>
                      </a:gs>
                    </a:gsLst>
                    <a:lin ang="10800000" scaled="0"/>
                    <a:tileRect/>
                  </a:gradFill>
                  <a:ln>
                    <a:noFill/>
                  </a:ln>
                  <a:effectLst/>
                </p:spPr>
              </p:sp>
              <p:sp>
                <p:nvSpPr>
                  <p:cNvPr id="31" name="Freeform 111"/>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h8IDwAAAAgAAAAAAAAAAAAAAAAAAAAAAAAAAAAAAAAAAAAAeAAAAAEAAABAAAAAAAAAAGQAAAB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JYot8wMAAAAEAAAAAAAAAAAAAAAAAAAAAAAAAAeAAAAaAAAAAAAAAAAAAAAAAAAAAAAAAAAAAAAECcAABAnAAAAAAAAAAAAAAAAAAAAAAAAAAAAAAAAAAAAAAAAAAAAABQAAAAAAAAAwMD/AAAAAABkAAAAMgAAAAAAAABkAAAAAAAAAH9/fwAKAAAAHwAAAFQAAAAAAAAIAAAAAQAAAAAAAAAAAAAAAAAAAAAAAAAAAAAAAAAAAAAAAAAAAAAAAn9/fwAAAAADzMzMAMDA/wB/f38AAAAAAAAAAAAAAAAAAAAAAAAAAAAhAAAAGAAAABQAAAD4LwAADwsAADAxAACODQAAAAAAACYAAAAIAAAA//////////8="/>
                      </a:ext>
                    </a:extLst>
                  </p:cNvSpPr>
                  <p:nvPr/>
                </p:nvSpPr>
                <p:spPr>
                  <a:xfrm rot="4898954">
                    <a:off x="7694295" y="1901190"/>
                    <a:ext cx="405765" cy="198120"/>
                  </a:xfrm>
                  <a:custGeom>
                    <a:avLst/>
                    <a:gdLst/>
                    <a:ahLst/>
                    <a:cxnLst/>
                    <a:rect l="0" t="0" r="405765" b="198120"/>
                    <a:pathLst>
                      <a:path w="405765" h="198120">
                        <a:moveTo>
                          <a:pt x="1146" y="2004"/>
                        </a:moveTo>
                        <a:cubicBezTo>
                          <a:pt x="19496" y="0"/>
                          <a:pt x="67206" y="6011"/>
                          <a:pt x="111246" y="14026"/>
                        </a:cubicBezTo>
                        <a:cubicBezTo>
                          <a:pt x="155287" y="22041"/>
                          <a:pt x="222264" y="34314"/>
                          <a:pt x="265387" y="50094"/>
                        </a:cubicBezTo>
                        <a:cubicBezTo>
                          <a:pt x="308509" y="65873"/>
                          <a:pt x="346586" y="91170"/>
                          <a:pt x="369523" y="108202"/>
                        </a:cubicBezTo>
                        <a:cubicBezTo>
                          <a:pt x="392461" y="125234"/>
                          <a:pt x="399801" y="137757"/>
                          <a:pt x="402783" y="152535"/>
                        </a:cubicBezTo>
                        <a:cubicBezTo>
                          <a:pt x="405765" y="167312"/>
                          <a:pt x="393837" y="196116"/>
                          <a:pt x="387414" y="197118"/>
                        </a:cubicBezTo>
                        <a:cubicBezTo>
                          <a:pt x="380992" y="198120"/>
                          <a:pt x="375946" y="172071"/>
                          <a:pt x="364477" y="158296"/>
                        </a:cubicBezTo>
                        <a:cubicBezTo>
                          <a:pt x="353008" y="144520"/>
                          <a:pt x="336952" y="127739"/>
                          <a:pt x="318602" y="113712"/>
                        </a:cubicBezTo>
                        <a:cubicBezTo>
                          <a:pt x="300252" y="99686"/>
                          <a:pt x="285342" y="86662"/>
                          <a:pt x="254376" y="74138"/>
                        </a:cubicBezTo>
                        <a:cubicBezTo>
                          <a:pt x="223411" y="61615"/>
                          <a:pt x="175701" y="47338"/>
                          <a:pt x="133267" y="38071"/>
                        </a:cubicBezTo>
                        <a:cubicBezTo>
                          <a:pt x="90832" y="28804"/>
                          <a:pt x="22020" y="25047"/>
                          <a:pt x="0" y="19036"/>
                        </a:cubicBezTo>
                        <a:lnTo>
                          <a:pt x="1146" y="2004"/>
                        </a:lnTo>
                        <a:close/>
                      </a:path>
                    </a:pathLst>
                  </a:custGeom>
                  <a:gradFill flip="none" rotWithShape="0">
                    <a:gsLst>
                      <a:gs pos="0">
                        <a:schemeClr val="folHlink"/>
                      </a:gs>
                      <a:gs pos="100000">
                        <a:schemeClr val="bg1"/>
                      </a:gs>
                    </a:gsLst>
                    <a:lin ang="16200000" scaled="0"/>
                    <a:tileRect/>
                  </a:gradFill>
                  <a:ln>
                    <a:noFill/>
                  </a:ln>
                  <a:effectLst/>
                </p:spPr>
              </p:sp>
            </p:grpSp>
            <p:grpSp>
              <p:nvGrpSpPr>
                <p:cNvPr id="27" name="Group 112"/>
                <p:cNvGrpSpPr>
                  <a:extLst>
                    <a:ext uri="smNativeData">
                      <pr:smNativeData xmlns:pr="smNativeData" val="SMDATA_7_gYnAVRMAAAAlAAAAAQAAAA8BAAAAkAAAAEgAAACQAAAASAAAAAAAAAAAAAAAAAAAABcAAAAUAAAAAAAAAAAAAAD/fwAA/38AAAAAAAAJAAAABAAAAAAAAAAMAAAAEAAAAAAAAAAAAAAAAAAAAAAAAAAfAAAAVAAAAAAAAAAAAAAAAAAAAAAAAAAAAAAAAAAAAAAAAAAAAAAAAAAAAAAAAAAAAAAAAAAAAAAAAAAAAAAAAAAAAAAAAAAAAAAAAAAAAAAAAAAAAAAAAAAAACEAAAAYAAAAFAAAAEQuAACnBgAAnC8AAI4NAAAAAAAAJgAAAAgAAAD/////AAAAAA=="/>
                    </a:ext>
                  </a:extLst>
                </p:cNvGrpSpPr>
                <p:nvPr/>
              </p:nvGrpSpPr>
              <p:grpSpPr>
                <a:xfrm>
                  <a:off x="7520940" y="1081405"/>
                  <a:ext cx="218440" cy="1122045"/>
                  <a:chOff x="7520940" y="1081405"/>
                  <a:chExt cx="218440" cy="1122045"/>
                </a:xfrm>
              </p:grpSpPr>
              <p:sp>
                <p:nvSpPr>
                  <p:cNvPr id="29" name="Freeform 113"/>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EDDf4fCA8AAAAAAAAAAAAAAAAAAAAAAAAAAAAAAAAAAAAAeAAAAAEAAABAAAAAAAAAAGQAAAB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FDkcsMMAAAAEAAAAAAAAAAAAAAAAAAAAAAAAAAeAAAAaAAAAAAAAAAAAAAAAAAAAAAAAAAAAAAAECcAABAnAAAAAAAAAAAAAAAAAAAAAAAAAAAAAAAAAAAAAAAAAAAAABQAAAAAAAAAwMD/AAAAAABkAAAAMgAAAAAAAABkAAAAAAAAAH9/fwAKAAAAHwAAAFQAAAAAAAAGAAAACAAAAAAAAAAAAAAAAAAAAAAAAAAAAAAAAAAAAAAAAAAAAAAAAn9/fwAAAAADzMzMAMDA/wB/f38AAAAAAAAAAAAAAAAAAAAAAAAAAAAhAAAAGAAAABQAAAAELwAApwYAAJwvAAAxCwAAAAAAACYAAAAIAAAA//////////8="/>
                      </a:ext>
                    </a:extLst>
                  </p:cNvSpPr>
                  <p:nvPr/>
                </p:nvSpPr>
                <p:spPr>
                  <a:xfrm rot="5755657">
                    <a:off x="7322185" y="1402080"/>
                    <a:ext cx="737870" cy="96520"/>
                  </a:xfrm>
                  <a:custGeom>
                    <a:avLst/>
                    <a:gdLst/>
                    <a:ahLst/>
                    <a:cxnLst/>
                    <a:rect l="0" t="0" r="737870" b="96520"/>
                    <a:pathLst>
                      <a:path w="737870" h="96520">
                        <a:moveTo>
                          <a:pt x="0" y="96520"/>
                        </a:moveTo>
                        <a:cubicBezTo>
                          <a:pt x="6473" y="93456"/>
                          <a:pt x="153184" y="47494"/>
                          <a:pt x="233012" y="32173"/>
                        </a:cubicBezTo>
                        <a:cubicBezTo>
                          <a:pt x="312840" y="16853"/>
                          <a:pt x="394825" y="9192"/>
                          <a:pt x="478968" y="4596"/>
                        </a:cubicBezTo>
                        <a:cubicBezTo>
                          <a:pt x="563111" y="0"/>
                          <a:pt x="695529" y="2107"/>
                          <a:pt x="737870" y="4596"/>
                        </a:cubicBezTo>
                        <a:lnTo>
                          <a:pt x="733555" y="19725"/>
                        </a:lnTo>
                        <a:cubicBezTo>
                          <a:pt x="689865" y="22215"/>
                          <a:pt x="568505" y="13597"/>
                          <a:pt x="475732" y="19725"/>
                        </a:cubicBezTo>
                        <a:cubicBezTo>
                          <a:pt x="326054" y="26045"/>
                          <a:pt x="269150" y="36770"/>
                          <a:pt x="176377" y="55920"/>
                        </a:cubicBezTo>
                        <a:cubicBezTo>
                          <a:pt x="96549" y="68177"/>
                          <a:pt x="36678" y="88094"/>
                          <a:pt x="0" y="96520"/>
                        </a:cubicBezTo>
                        <a:close/>
                      </a:path>
                    </a:pathLst>
                  </a:custGeom>
                  <a:gradFill flip="none" rotWithShape="0">
                    <a:gsLst>
                      <a:gs pos="0">
                        <a:schemeClr val="accent2"/>
                      </a:gs>
                      <a:gs pos="100000">
                        <a:schemeClr val="folHlink"/>
                      </a:gs>
                    </a:gsLst>
                    <a:lin ang="16200000" scaled="0"/>
                    <a:tileRect/>
                  </a:gradFill>
                  <a:ln>
                    <a:noFill/>
                  </a:ln>
                  <a:effectLst/>
                </p:spPr>
              </p:sp>
              <p:sp>
                <p:nvSpPr>
                  <p:cNvPr id="28" name="Freeform 114"/>
                  <p:cNvSpPr>
                    <a:extLst>
                      <a:ext uri="smNativeData">
                        <pr:smNativeData xmlns:pr="smNativeData" val="SMDATA_13_gYnAVRMAAAAlAAAACwAAAA0AAAAAkAAAAEgAAACQAAAASAAAAAAAAAABAAAAAAAAAAEAAABQAAAAAAAAAAAA4D8AAAAAAADgPwAAAAAAAOA/AAAAAAAA4D8AAAAAAADgPwAAAAAAAOA/AAAAAAAA4D8AAAAAAADgPwAAAAAAAOA/AAAAAAAA4D8CAAAAjAAAAAEAAAADAAAA/h8IDwAAAAgAAAAAAAAAAAAAAAAAAAAAAAAAAAAAAAAAAAAAeAAAAAEAAABAAAAAAAAAAGQAAAB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IAAAAAQAAAAAAAAAAAAAAAAAAAAAAAAAAAAAAAAAAAAAAAAAAAAAAAn9/fwAAAAADzMzMAMDA/wB/f38AAAAAAAAAAAAAAAAAAAAAAAAAAAAhAAAAGAAAABQAAABELgAAHgsAADIvAACODQAAAAAAACYAAAAIAAAA//////////8="/>
                      </a:ext>
                    </a:extLst>
                  </p:cNvSpPr>
                  <p:nvPr/>
                </p:nvSpPr>
                <p:spPr>
                  <a:xfrm rot="5755657">
                    <a:off x="7398385" y="1929765"/>
                    <a:ext cx="396240" cy="151130"/>
                  </a:xfrm>
                  <a:custGeom>
                    <a:avLst/>
                    <a:gdLst/>
                    <a:ahLst/>
                    <a:cxnLst/>
                    <a:rect l="0" t="0" r="396240" b="151130"/>
                    <a:pathLst>
                      <a:path w="396240" h="151130">
                        <a:moveTo>
                          <a:pt x="1120" y="1528"/>
                        </a:moveTo>
                        <a:cubicBezTo>
                          <a:pt x="19039" y="0"/>
                          <a:pt x="65629" y="4585"/>
                          <a:pt x="108636" y="10699"/>
                        </a:cubicBezTo>
                        <a:cubicBezTo>
                          <a:pt x="151642" y="16813"/>
                          <a:pt x="217047" y="26175"/>
                          <a:pt x="259158" y="38212"/>
                        </a:cubicBezTo>
                        <a:cubicBezTo>
                          <a:pt x="301268" y="50249"/>
                          <a:pt x="338450" y="69547"/>
                          <a:pt x="360849" y="82539"/>
                        </a:cubicBezTo>
                        <a:cubicBezTo>
                          <a:pt x="383249" y="95531"/>
                          <a:pt x="390416" y="105084"/>
                          <a:pt x="393328" y="116357"/>
                        </a:cubicBezTo>
                        <a:cubicBezTo>
                          <a:pt x="396240" y="127629"/>
                          <a:pt x="384592" y="149602"/>
                          <a:pt x="378321" y="150366"/>
                        </a:cubicBezTo>
                        <a:cubicBezTo>
                          <a:pt x="372049" y="151130"/>
                          <a:pt x="367121" y="131260"/>
                          <a:pt x="355922" y="120751"/>
                        </a:cubicBezTo>
                        <a:cubicBezTo>
                          <a:pt x="344722" y="110243"/>
                          <a:pt x="329043" y="97442"/>
                          <a:pt x="311123" y="86742"/>
                        </a:cubicBezTo>
                        <a:cubicBezTo>
                          <a:pt x="293204" y="76043"/>
                          <a:pt x="278645" y="66107"/>
                          <a:pt x="248406" y="56554"/>
                        </a:cubicBezTo>
                        <a:cubicBezTo>
                          <a:pt x="218167" y="47001"/>
                          <a:pt x="171577" y="36111"/>
                          <a:pt x="130139" y="29041"/>
                        </a:cubicBezTo>
                        <a:cubicBezTo>
                          <a:pt x="88700" y="21972"/>
                          <a:pt x="21503" y="19106"/>
                          <a:pt x="0" y="14521"/>
                        </a:cubicBezTo>
                        <a:lnTo>
                          <a:pt x="1120" y="1528"/>
                        </a:lnTo>
                        <a:close/>
                      </a:path>
                    </a:pathLst>
                  </a:custGeom>
                  <a:gradFill flip="none" rotWithShape="0">
                    <a:gsLst>
                      <a:gs pos="0">
                        <a:schemeClr val="folHlink"/>
                      </a:gs>
                      <a:gs pos="100000">
                        <a:schemeClr val="bg1"/>
                      </a:gs>
                    </a:gsLst>
                    <a:lin ang="16200000" scaled="0"/>
                    <a:tileRect/>
                  </a:gradFill>
                  <a:ln>
                    <a:noFill/>
                  </a:ln>
                  <a:effectLst/>
                </p:spPr>
              </p:sp>
            </p:grpSp>
          </p:grpSp>
          <p:sp>
            <p:nvSpPr>
              <p:cNvPr id="25" name="Freeform 115"/>
              <p:cNvSpPr>
                <a:extLst>
                  <a:ext uri="smNativeData">
                    <pr:smNativeData xmlns:pr="smNativeData" val="SMDATA_13_gYnAVRMAAAAlAAAACwAAAA0AAAAAkAAAAEgAAACQAAAASAAAAAAAAAAB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BAAAAAAAAAP+LFwwPAAAAAQAAACMAAAAjAAAAIwAAAB4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dW1qoMAAAAEAAAAAAAAAAAAAAAAAAAAAAAAAAeAAAAaAAAAAAAAAAAAAAAAAAAAAAAAAAAAAAAECcAABAnAAAAAAAAAAAAAAAAAAAAAAAAAAAAAAAAAAAAAAAAAAAAABQAAAAAAAAAwMD/AAAAAABkAAAAMgAAAAAAAABkAAAAAAAAAH9/fwAKAAAAHwAAAFQAAAAAAAAFAAAAAQAAAAAAAAAAAAAAAAAAAAAAAAAAAAAAAAAAAAAAAAAAAAAABX9/fwAAAAADzMzMAMDA/wB/f38AAAAAAAAAAAAAAAAAAAAAAAAAAAAhAAAAGAAAABQAAADiLAAAhgcAAGwuAAAxDAAAAAAAACYAAAAIAAAA//////////8="/>
                  </a:ext>
                </a:extLst>
              </p:cNvSpPr>
              <p:nvPr/>
            </p:nvSpPr>
            <p:spPr>
              <a:xfrm flipH="1">
                <a:off x="7296150" y="1223010"/>
                <a:ext cx="250190" cy="758825"/>
              </a:xfrm>
              <a:custGeom>
                <a:avLst/>
                <a:gdLst/>
                <a:ahLst/>
                <a:cxnLst/>
                <a:rect l="0" t="0" r="250190" b="758825"/>
                <a:pathLst>
                  <a:path w="250190" h="758825">
                    <a:moveTo>
                      <a:pt x="0" y="20508"/>
                    </a:moveTo>
                    <a:cubicBezTo>
                      <a:pt x="36110" y="10254"/>
                      <a:pt x="72220" y="0"/>
                      <a:pt x="77378" y="5127"/>
                    </a:cubicBezTo>
                    <a:cubicBezTo>
                      <a:pt x="82537" y="10254"/>
                      <a:pt x="25793" y="43581"/>
                      <a:pt x="30951" y="51271"/>
                    </a:cubicBezTo>
                    <a:cubicBezTo>
                      <a:pt x="36110" y="58962"/>
                      <a:pt x="103171" y="43581"/>
                      <a:pt x="108330" y="51271"/>
                    </a:cubicBezTo>
                    <a:cubicBezTo>
                      <a:pt x="113488" y="58962"/>
                      <a:pt x="59323" y="87162"/>
                      <a:pt x="61903" y="97416"/>
                    </a:cubicBezTo>
                    <a:cubicBezTo>
                      <a:pt x="64482" y="107671"/>
                      <a:pt x="118647" y="105107"/>
                      <a:pt x="123805" y="112798"/>
                    </a:cubicBezTo>
                    <a:cubicBezTo>
                      <a:pt x="128964" y="120489"/>
                      <a:pt x="87695" y="135869"/>
                      <a:pt x="92854" y="143561"/>
                    </a:cubicBezTo>
                    <a:cubicBezTo>
                      <a:pt x="98013" y="151252"/>
                      <a:pt x="149598" y="151252"/>
                      <a:pt x="154757" y="158942"/>
                    </a:cubicBezTo>
                    <a:cubicBezTo>
                      <a:pt x="159915" y="166633"/>
                      <a:pt x="121226" y="182015"/>
                      <a:pt x="123805" y="189705"/>
                    </a:cubicBezTo>
                    <a:cubicBezTo>
                      <a:pt x="126385" y="197397"/>
                      <a:pt x="165074" y="197397"/>
                      <a:pt x="170232" y="205086"/>
                    </a:cubicBezTo>
                    <a:cubicBezTo>
                      <a:pt x="175391" y="212778"/>
                      <a:pt x="152177" y="225596"/>
                      <a:pt x="154757" y="235851"/>
                    </a:cubicBezTo>
                    <a:cubicBezTo>
                      <a:pt x="157336" y="246104"/>
                      <a:pt x="180549" y="256359"/>
                      <a:pt x="185708" y="266614"/>
                    </a:cubicBezTo>
                    <a:cubicBezTo>
                      <a:pt x="190867" y="276868"/>
                      <a:pt x="180549" y="284559"/>
                      <a:pt x="185708" y="297377"/>
                    </a:cubicBezTo>
                    <a:cubicBezTo>
                      <a:pt x="190867" y="310195"/>
                      <a:pt x="214080" y="328140"/>
                      <a:pt x="216659" y="343522"/>
                    </a:cubicBezTo>
                    <a:cubicBezTo>
                      <a:pt x="219239" y="358903"/>
                      <a:pt x="198604" y="376848"/>
                      <a:pt x="201184" y="389666"/>
                    </a:cubicBezTo>
                    <a:cubicBezTo>
                      <a:pt x="203763" y="402484"/>
                      <a:pt x="229556" y="407612"/>
                      <a:pt x="232135" y="420430"/>
                    </a:cubicBezTo>
                    <a:cubicBezTo>
                      <a:pt x="234714" y="433248"/>
                      <a:pt x="216659" y="451192"/>
                      <a:pt x="216659" y="466574"/>
                    </a:cubicBezTo>
                    <a:cubicBezTo>
                      <a:pt x="216659" y="481956"/>
                      <a:pt x="232135" y="499901"/>
                      <a:pt x="232135" y="512719"/>
                    </a:cubicBezTo>
                    <a:cubicBezTo>
                      <a:pt x="232135" y="525537"/>
                      <a:pt x="214080" y="530664"/>
                      <a:pt x="216659" y="543482"/>
                    </a:cubicBezTo>
                    <a:cubicBezTo>
                      <a:pt x="219239" y="556300"/>
                      <a:pt x="245031" y="574245"/>
                      <a:pt x="247611" y="589627"/>
                    </a:cubicBezTo>
                    <a:cubicBezTo>
                      <a:pt x="250190" y="605009"/>
                      <a:pt x="232135" y="617827"/>
                      <a:pt x="232135" y="635772"/>
                    </a:cubicBezTo>
                    <a:cubicBezTo>
                      <a:pt x="232135" y="653717"/>
                      <a:pt x="247611" y="684480"/>
                      <a:pt x="247611" y="697298"/>
                    </a:cubicBezTo>
                    <a:cubicBezTo>
                      <a:pt x="247611" y="710116"/>
                      <a:pt x="232135" y="702425"/>
                      <a:pt x="232135" y="712680"/>
                    </a:cubicBezTo>
                    <a:cubicBezTo>
                      <a:pt x="232135" y="722934"/>
                      <a:pt x="239873" y="740879"/>
                      <a:pt x="247611" y="758825"/>
                    </a:cubicBezTo>
                  </a:path>
                </a:pathLst>
              </a:custGeom>
              <a:noFill/>
              <a:ln w="9525" cap="flat" cmpd="sng" algn="ctr">
                <a:solidFill>
                  <a:schemeClr val="accent1"/>
                </a:solidFill>
                <a:prstDash val="solid"/>
                <a:headEnd type="none"/>
                <a:tailEnd type="none"/>
              </a:ln>
              <a:effectLst/>
            </p:spPr>
          </p:sp>
          <p:sp>
            <p:nvSpPr>
              <p:cNvPr id="24" name="Arc 116"/>
              <p:cNvSpPr>
                <a:extLst>
                  <a:ext uri="smNativeData">
                    <pr:smNativeData xmlns:pr="smNativeData" val="SMDATA_13_gYnAVRMAAAAlAAAACwAAAA0AAAAAkAAAAEgAAACQAAAASAAAAAAAAAAB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BAAAAAAAAAP4fCA8PAAAAAQAAACMAAAAjAAAAIwAAAB4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JP860MAAAAEAAAAAAAAAAAAAAAAAAAAAAAAAAeAAAAaAAAAAAAAAAAAAAAAAAAAAAAAAAAAAAAECcAABAnAAAAAAAAAAAAAAAAAAAAAAAAAAAAAAAAAAAAAAAAAAAAABQAAAAAAAAAwMD/AAAAAABkAAAAMgAAAAAAAABkAAAAAAAAAH9/fwAKAAAAHwAAAFQAAAAAAAAFAAAAAQAAAAAAAAAAAAAAAAAAAAAAAAAAAAAAAAAAAAAAAAAAAAAACH9/fwAAAAADzMzMAMDA/wB/f38AAAAAAAAAAAAAAAAAAAAAAAAAAAAhAAAAGAAAABQAAAAbKgAA2QUAANAwAAAeDQAAAAAAACYAAAAIAAAA//////////8="/>
                  </a:ext>
                </a:extLst>
              </p:cNvSpPr>
              <p:nvPr/>
            </p:nvSpPr>
            <p:spPr>
              <a:xfrm flipH="1">
                <a:off x="6844665" y="950595"/>
                <a:ext cx="1090295" cy="1181735"/>
              </a:xfrm>
              <a:custGeom>
                <a:avLst/>
                <a:gdLst/>
                <a:ahLst/>
                <a:cxnLst/>
                <a:rect l="0" t="0" r="1090295" b="1181735"/>
                <a:pathLst>
                  <a:path w="1090295" h="1181735" fill="none">
                    <a:moveTo>
                      <a:pt x="275905" y="0"/>
                    </a:moveTo>
                    <a:cubicBezTo>
                      <a:pt x="755635" y="135996"/>
                      <a:pt x="1090295" y="605747"/>
                      <a:pt x="1090295" y="1143168"/>
                    </a:cubicBezTo>
                    <a:cubicBezTo>
                      <a:pt x="1090295" y="1156023"/>
                      <a:pt x="1090093" y="1168879"/>
                      <a:pt x="1089689" y="1181680"/>
                    </a:cubicBezTo>
                  </a:path>
                  <a:path w="1090295" h="1181735" stroke="0">
                    <a:moveTo>
                      <a:pt x="275905" y="0"/>
                    </a:moveTo>
                    <a:cubicBezTo>
                      <a:pt x="755635" y="135996"/>
                      <a:pt x="1090295" y="605747"/>
                      <a:pt x="1090295" y="1143168"/>
                    </a:cubicBezTo>
                    <a:cubicBezTo>
                      <a:pt x="1090295" y="1156023"/>
                      <a:pt x="1090093" y="1168879"/>
                      <a:pt x="1089689" y="1181680"/>
                    </a:cubicBezTo>
                    <a:lnTo>
                      <a:pt x="0" y="1143168"/>
                    </a:lnTo>
                    <a:lnTo>
                      <a:pt x="275905" y="0"/>
                    </a:lnTo>
                    <a:close/>
                  </a:path>
                </a:pathLst>
              </a:custGeom>
              <a:noFill/>
              <a:ln w="9525" cap="flat" cmpd="sng" algn="ctr">
                <a:solidFill>
                  <a:schemeClr val="folHlink"/>
                </a:solidFill>
                <a:prstDash val="solid"/>
                <a:headEnd type="none"/>
                <a:tailEnd type="none"/>
              </a:ln>
              <a:effectLst/>
            </p:spPr>
          </p:sp>
          <p:sp>
            <p:nvSpPr>
              <p:cNvPr id="23" name="Arc 117"/>
              <p:cNvSpPr>
                <a:extLst>
                  <a:ext uri="smNativeData">
                    <pr:smNativeData xmlns:pr="smNativeData" val="SMDATA_13_gYnAVRMAAAAlAAAACwAAAA0AAAAAkAAAAEgAAACQAAAASAAAAAAAAAABAAAAAg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BAAAAAAAAAP+LFwwPAAAAAQAAACMAAAAjAAAAIwAAAB4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Mc96gMAAAAEAAAAAAAAAAAAAAAAAAAAAAAAAAeAAAAaAAAAAAAAAAAAAAAAAAAAAAAAAAAAAAAECcAABAnAAAAAAAAAAAAAAAAAAAAAAAAAAAAAAAAAAAAAAAAAAAAABQAAAAAAAAAwMD/AAAAAABkAAAAMgAAAAAAAABkAAAAAAAAAH9/fwAKAAAAHwAAAFQAAAAAAAAFAAAAAQAAAAAAAAAAAAAAAAAAAAAAAAAAAAAAAAAAAAAAAAAAAAAABX9/fwAAAAADzMzMAMDA/wB/f38AAAAAAAAAAAAAAAAAAAAAAAAAAAAhAAAAGAAAABQAAAAlMAAAcQEAAEA4AADnBwAAAAAAACYAAAAIAAAA//////////8="/>
                  </a:ext>
                </a:extLst>
              </p:cNvSpPr>
              <p:nvPr/>
            </p:nvSpPr>
            <p:spPr>
              <a:xfrm flipV="1">
                <a:off x="7826375" y="234315"/>
                <a:ext cx="1317625" cy="1050290"/>
              </a:xfrm>
              <a:custGeom>
                <a:avLst/>
                <a:gdLst/>
                <a:ahLst/>
                <a:cxnLst/>
                <a:rect l="0" t="0" r="1317625" b="1050290"/>
                <a:pathLst>
                  <a:path w="1317625" h="1050290" fill="none">
                    <a:moveTo>
                      <a:pt x="1317625" y="508175"/>
                    </a:moveTo>
                    <a:cubicBezTo>
                      <a:pt x="1181195" y="842663"/>
                      <a:pt x="921465" y="1050290"/>
                      <a:pt x="639494" y="1050290"/>
                    </a:cubicBezTo>
                    <a:cubicBezTo>
                      <a:pt x="383709" y="1050290"/>
                      <a:pt x="144393" y="879180"/>
                      <a:pt x="-35" y="593073"/>
                    </a:cubicBezTo>
                  </a:path>
                  <a:path w="1317625" h="1050290" stroke="0">
                    <a:moveTo>
                      <a:pt x="1317625" y="508175"/>
                    </a:moveTo>
                    <a:cubicBezTo>
                      <a:pt x="1181195" y="842663"/>
                      <a:pt x="921465" y="1050290"/>
                      <a:pt x="639494" y="1050290"/>
                    </a:cubicBezTo>
                    <a:cubicBezTo>
                      <a:pt x="383709" y="1050290"/>
                      <a:pt x="144393" y="879180"/>
                      <a:pt x="-35" y="593073"/>
                    </a:cubicBezTo>
                    <a:lnTo>
                      <a:pt x="639494" y="0"/>
                    </a:lnTo>
                    <a:lnTo>
                      <a:pt x="1317625" y="508175"/>
                    </a:lnTo>
                    <a:close/>
                  </a:path>
                </a:pathLst>
              </a:custGeom>
              <a:noFill/>
              <a:ln w="9525" cap="flat" cmpd="sng" algn="ctr">
                <a:solidFill>
                  <a:schemeClr val="accent1"/>
                </a:solidFill>
                <a:prstDash val="solid"/>
                <a:headEnd type="none"/>
                <a:tailEnd type="none"/>
              </a:ln>
              <a:effectLst/>
            </p:spPr>
          </p:sp>
          <p:sp>
            <p:nvSpPr>
              <p:cNvPr id="22" name="Arc 118"/>
              <p:cNvSpPr>
                <a:extLst>
                  <a:ext uri="smNativeData">
                    <pr:smNativeData xmlns:pr="smNativeData" val="SMDATA_13_gYnAVRMAAAAlAAAACwAAAA0AAAAAkAAAAEgAAACQAAAASAAAAAAAAAAB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BAAAAAAAAAP+LFwwPAAAAAQAAACMAAAAjAAAAIwAAAB4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BX9/fwAAAAADzMzMAMDA/wB/f38AAAAAAAAAAAAAAAAAAAAAAAAAAAAhAAAAGAAAABQAAADIKgAArAQAALQuAAAvDAAAAAAAACYAAAAIAAAA//////////8="/>
                  </a:ext>
                </a:extLst>
              </p:cNvSpPr>
              <p:nvPr/>
            </p:nvSpPr>
            <p:spPr>
              <a:xfrm flipH="1">
                <a:off x="6954520" y="759460"/>
                <a:ext cx="637540" cy="1221105"/>
              </a:xfrm>
              <a:custGeom>
                <a:avLst/>
                <a:gdLst/>
                <a:ahLst/>
                <a:cxnLst/>
                <a:rect l="0" t="0" r="637540" b="1221105"/>
                <a:pathLst>
                  <a:path w="637540" h="1221105" fill="none">
                    <a:moveTo>
                      <a:pt x="0" y="70348"/>
                    </a:moveTo>
                    <a:cubicBezTo>
                      <a:pt x="51836" y="23759"/>
                      <a:pt x="106558" y="0"/>
                      <a:pt x="161698" y="0"/>
                    </a:cubicBezTo>
                    <a:cubicBezTo>
                      <a:pt x="424491" y="0"/>
                      <a:pt x="637540" y="529391"/>
                      <a:pt x="637540" y="1182509"/>
                    </a:cubicBezTo>
                    <a:cubicBezTo>
                      <a:pt x="637540" y="1195374"/>
                      <a:pt x="637452" y="1208239"/>
                      <a:pt x="637276" y="1221050"/>
                    </a:cubicBezTo>
                  </a:path>
                  <a:path w="637540" h="1221105" stroke="0">
                    <a:moveTo>
                      <a:pt x="0" y="70348"/>
                    </a:moveTo>
                    <a:cubicBezTo>
                      <a:pt x="51836" y="23759"/>
                      <a:pt x="106558" y="0"/>
                      <a:pt x="161698" y="0"/>
                    </a:cubicBezTo>
                    <a:cubicBezTo>
                      <a:pt x="424491" y="0"/>
                      <a:pt x="637540" y="529391"/>
                      <a:pt x="637540" y="1182509"/>
                    </a:cubicBezTo>
                    <a:cubicBezTo>
                      <a:pt x="637540" y="1195374"/>
                      <a:pt x="637452" y="1208239"/>
                      <a:pt x="637276" y="1221050"/>
                    </a:cubicBezTo>
                    <a:lnTo>
                      <a:pt x="161698" y="1182509"/>
                    </a:lnTo>
                    <a:lnTo>
                      <a:pt x="0" y="70348"/>
                    </a:lnTo>
                    <a:close/>
                  </a:path>
                </a:pathLst>
              </a:custGeom>
              <a:noFill/>
              <a:ln w="9525" cap="flat" cmpd="sng" algn="ctr">
                <a:solidFill>
                  <a:schemeClr val="accent1"/>
                </a:solidFill>
                <a:prstDash val="solid"/>
                <a:headEnd type="none"/>
                <a:tailEnd type="none"/>
              </a:ln>
              <a:effectLst/>
            </p:spPr>
          </p:sp>
          <p:sp>
            <p:nvSpPr>
              <p:cNvPr id="21" name="Arc 119"/>
              <p:cNvSpPr>
                <a:extLst>
                  <a:ext uri="smNativeData">
                    <pr:smNativeData xmlns:pr="smNativeData" val="SMDATA_13_gYnAVRMAAAAlAAAACwAAAA0AAAAAkAAAAEgAAACQAAAASAAAAAAAAAAB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BAAAAAAAAAP4fCA8PAAAAAQAAACMAAAAjAAAAIwAAAB4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CH9/fwAAAAADzMzMAMDA/wB/f38AAAAAAAAAAAAAAAAAAAAAAAAAAAAhAAAAGAAAABQAAAABKAAADwUAAF8uAACQDAAAAAAAACYAAAAIAAAA//////////8="/>
                  </a:ext>
                </a:extLst>
              </p:cNvSpPr>
              <p:nvPr/>
            </p:nvSpPr>
            <p:spPr>
              <a:xfrm flipH="1">
                <a:off x="6503035" y="822325"/>
                <a:ext cx="1035050" cy="1219835"/>
              </a:xfrm>
              <a:custGeom>
                <a:avLst/>
                <a:gdLst/>
                <a:ahLst/>
                <a:cxnLst/>
                <a:rect l="0" t="0" r="1035050" b="1219835"/>
                <a:pathLst>
                  <a:path w="1035050" h="1219835" fill="none">
                    <a:moveTo>
                      <a:pt x="-32" y="104236"/>
                    </a:moveTo>
                    <a:cubicBezTo>
                      <a:pt x="94732" y="35493"/>
                      <a:pt x="197445" y="0"/>
                      <a:pt x="301382" y="0"/>
                    </a:cubicBezTo>
                    <a:cubicBezTo>
                      <a:pt x="706564" y="0"/>
                      <a:pt x="1035050" y="528841"/>
                      <a:pt x="1035050" y="1181279"/>
                    </a:cubicBezTo>
                    <a:cubicBezTo>
                      <a:pt x="1035050" y="1194131"/>
                      <a:pt x="1034914" y="1206983"/>
                      <a:pt x="1034642" y="1219780"/>
                    </a:cubicBezTo>
                  </a:path>
                  <a:path w="1035050" h="1219835" stroke="0">
                    <a:moveTo>
                      <a:pt x="-32" y="104236"/>
                    </a:moveTo>
                    <a:cubicBezTo>
                      <a:pt x="94732" y="35493"/>
                      <a:pt x="197445" y="0"/>
                      <a:pt x="301382" y="0"/>
                    </a:cubicBezTo>
                    <a:cubicBezTo>
                      <a:pt x="706564" y="0"/>
                      <a:pt x="1035050" y="528841"/>
                      <a:pt x="1035050" y="1181279"/>
                    </a:cubicBezTo>
                    <a:cubicBezTo>
                      <a:pt x="1035050" y="1194131"/>
                      <a:pt x="1034914" y="1206983"/>
                      <a:pt x="1034642" y="1219780"/>
                    </a:cubicBezTo>
                    <a:lnTo>
                      <a:pt x="301382" y="1181279"/>
                    </a:lnTo>
                    <a:lnTo>
                      <a:pt x="-32" y="104236"/>
                    </a:lnTo>
                    <a:close/>
                  </a:path>
                </a:pathLst>
              </a:custGeom>
              <a:noFill/>
              <a:ln w="9525" cap="flat" cmpd="sng" algn="ctr">
                <a:solidFill>
                  <a:schemeClr val="folHlink"/>
                </a:solidFill>
                <a:prstDash val="solid"/>
                <a:headEnd type="none"/>
                <a:tailEnd type="none"/>
              </a:ln>
              <a:effectLst/>
            </p:spPr>
          </p:sp>
          <p:sp>
            <p:nvSpPr>
              <p:cNvPr id="20" name="Arc 120"/>
              <p:cNvSpPr>
                <a:extLst>
                  <a:ext uri="smNativeData">
                    <pr:smNativeData xmlns:pr="smNativeData" val="SMDATA_13_gYnAVRMAAAAlAAAACwAAAA0AAAAAkAAAAEgAAACQAAAASAAAAAAAAAAB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BAAAAAAAAAP4fCA8PAAAAAQAAACMAAAAjAAAAIwAAAB4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DWtyxIMAAAAEAAAAAAAAAAAAAAAAAAAAAAAAAAeAAAAaAAAAAAAAAAAAAAAAAAAAAAAAAAAAAAAECcAABAnAAAAAAAAAAAAAAAAAAAAAAAAAAAAAAAAAAAAAAAAAAAAABQAAAAAAAAAwMD/AAAAAABkAAAAMgAAAAAAAABkAAAAAAAAAH9/fwAKAAAAHwAAAFQAAAAAAAAFAAAAAQAAAAAAAAAAAAAAAAAAAAAAAAAAAAAAAAAAAAAAAAAAAAAACH9/fwAAAAADzMzMAMDA/wB/f38AAAAAAAAAAAAAAAAAAAAAAAAAAAAhAAAAGAAAABQAAABxJwAAsAMAAPIuAAA0CwAAAAAAACYAAAAIAAAA//////////8="/>
                  </a:ext>
                </a:extLst>
              </p:cNvSpPr>
              <p:nvPr/>
            </p:nvSpPr>
            <p:spPr>
              <a:xfrm flipH="1">
                <a:off x="6411595" y="599440"/>
                <a:ext cx="1219835" cy="1221740"/>
              </a:xfrm>
              <a:custGeom>
                <a:avLst/>
                <a:gdLst/>
                <a:ahLst/>
                <a:cxnLst/>
                <a:rect l="0" t="0" r="1219835" b="1221740"/>
                <a:pathLst>
                  <a:path w="1219835" h="1221740" fill="none">
                    <a:moveTo>
                      <a:pt x="0" y="232298"/>
                    </a:moveTo>
                    <a:cubicBezTo>
                      <a:pt x="131701" y="81395"/>
                      <a:pt x="291230" y="0"/>
                      <a:pt x="455114" y="0"/>
                    </a:cubicBezTo>
                    <a:cubicBezTo>
                      <a:pt x="877445" y="0"/>
                      <a:pt x="1219835" y="529667"/>
                      <a:pt x="1219835" y="1183124"/>
                    </a:cubicBezTo>
                    <a:cubicBezTo>
                      <a:pt x="1219835" y="1195996"/>
                      <a:pt x="1219693" y="1208868"/>
                      <a:pt x="1219410" y="1221685"/>
                    </a:cubicBezTo>
                  </a:path>
                  <a:path w="1219835" h="1221740" stroke="0">
                    <a:moveTo>
                      <a:pt x="0" y="232298"/>
                    </a:moveTo>
                    <a:cubicBezTo>
                      <a:pt x="131701" y="81395"/>
                      <a:pt x="291230" y="0"/>
                      <a:pt x="455114" y="0"/>
                    </a:cubicBezTo>
                    <a:cubicBezTo>
                      <a:pt x="877445" y="0"/>
                      <a:pt x="1219835" y="529667"/>
                      <a:pt x="1219835" y="1183124"/>
                    </a:cubicBezTo>
                    <a:cubicBezTo>
                      <a:pt x="1219835" y="1195996"/>
                      <a:pt x="1219693" y="1208868"/>
                      <a:pt x="1219410" y="1221685"/>
                    </a:cubicBezTo>
                    <a:lnTo>
                      <a:pt x="455114" y="1183124"/>
                    </a:lnTo>
                    <a:lnTo>
                      <a:pt x="0" y="232298"/>
                    </a:lnTo>
                    <a:close/>
                  </a:path>
                </a:pathLst>
              </a:custGeom>
              <a:noFill/>
              <a:ln w="9525" cap="flat" cmpd="sng" algn="ctr">
                <a:solidFill>
                  <a:schemeClr val="folHlink"/>
                </a:solidFill>
                <a:prstDash val="solid"/>
                <a:headEnd type="none"/>
                <a:tailEnd type="none"/>
              </a:ln>
              <a:effectLst/>
            </p:spPr>
          </p:sp>
          <p:sp>
            <p:nvSpPr>
              <p:cNvPr id="19" name="Arc 121"/>
              <p:cNvSpPr>
                <a:extLst>
                  <a:ext uri="smNativeData">
                    <pr:smNativeData xmlns:pr="smNativeData" val="SMDATA_13_gYnAVRMAAAAlAAAACwAAAA0AAAAAkAAAAEgAAACQAAAASAAAAAAAAAAB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BAAAAAAAAAP+LFwwPAAAAAQAAACMAAAAjAAAAIwAAAB4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BX9/fwAAAAADzMzMAMDA/wB/f38AAAAAAAAAAAAAAAAAAAAAAAAAAAAhAAAAGAAAABQAAADALwAAvgQAAPMwAABCDAAAAAAAACYAAAAIAAAA//////////8="/>
                  </a:ext>
                </a:extLst>
              </p:cNvSpPr>
              <p:nvPr/>
            </p:nvSpPr>
            <p:spPr>
              <a:xfrm>
                <a:off x="7762240" y="770890"/>
                <a:ext cx="194945" cy="1221740"/>
              </a:xfrm>
              <a:custGeom>
                <a:avLst/>
                <a:gdLst/>
                <a:ahLst/>
                <a:cxnLst/>
                <a:rect l="0" t="0" r="194945" b="1221740"/>
                <a:pathLst>
                  <a:path w="194945" h="1221740" fill="none">
                    <a:moveTo>
                      <a:pt x="-5" y="247087"/>
                    </a:moveTo>
                    <a:cubicBezTo>
                      <a:pt x="21184" y="86872"/>
                      <a:pt x="47201" y="0"/>
                      <a:pt x="73986" y="0"/>
                    </a:cubicBezTo>
                    <a:cubicBezTo>
                      <a:pt x="140788" y="0"/>
                      <a:pt x="194945" y="529667"/>
                      <a:pt x="194945" y="1183124"/>
                    </a:cubicBezTo>
                    <a:cubicBezTo>
                      <a:pt x="194945" y="1195996"/>
                      <a:pt x="194922" y="1208868"/>
                      <a:pt x="194877" y="1221685"/>
                    </a:cubicBezTo>
                  </a:path>
                  <a:path w="194945" h="1221740" stroke="0">
                    <a:moveTo>
                      <a:pt x="-5" y="247087"/>
                    </a:moveTo>
                    <a:cubicBezTo>
                      <a:pt x="21184" y="86872"/>
                      <a:pt x="47201" y="0"/>
                      <a:pt x="73986" y="0"/>
                    </a:cubicBezTo>
                    <a:cubicBezTo>
                      <a:pt x="140788" y="0"/>
                      <a:pt x="194945" y="529667"/>
                      <a:pt x="194945" y="1183124"/>
                    </a:cubicBezTo>
                    <a:cubicBezTo>
                      <a:pt x="194945" y="1195996"/>
                      <a:pt x="194922" y="1208868"/>
                      <a:pt x="194877" y="1221685"/>
                    </a:cubicBezTo>
                    <a:lnTo>
                      <a:pt x="73986" y="1183124"/>
                    </a:lnTo>
                    <a:lnTo>
                      <a:pt x="-5" y="247087"/>
                    </a:lnTo>
                    <a:close/>
                  </a:path>
                </a:pathLst>
              </a:custGeom>
              <a:noFill/>
              <a:ln w="9525" cap="flat" cmpd="sng" algn="ctr">
                <a:solidFill>
                  <a:schemeClr val="accent1"/>
                </a:solidFill>
                <a:prstDash val="solid"/>
                <a:headEnd type="none"/>
                <a:tailEnd type="none"/>
              </a:ln>
              <a:effectLst/>
            </p:spPr>
          </p:sp>
          <p:sp>
            <p:nvSpPr>
              <p:cNvPr id="18" name="Arc 122"/>
              <p:cNvSpPr>
                <a:extLst>
                  <a:ext uri="smNativeData">
                    <pr:smNativeData xmlns:pr="smNativeData" val="SMDATA_13_gYnAVRMAAAAlAAAACwAAAA0AAAAAkAAAAEgAAACQAAAASAAAAAAAAAAB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BAAAAAAAAAP4fCA8PAAAAAQAAACMAAAAjAAAAIwAAAB4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G3rb+EMAAAAEAAAAAAAAAAAAAAAAAAAAAAAAAAeAAAAaAAAAAAAAAAAAAAAAAAAAAAAAAAAAAAAECcAABAnAAAAAAAAAAAAAAAAAAAAAAAAAAAAAAAAAAAAAAAAAAAAABQAAAAAAAAAwMD/AAAAAABkAAAAMgAAAAAAAABkAAAAAAAAAH9/fwAKAAAAHwAAAFQAAAAAAAAFAAAAAQAAAAAAAAAAAAAAAAAAAAAAAAAAAAAAAAAAAAAAAAAAAAAACH9/fwAAAAADzMzMAMDA/wB/f38AAAAAAAAAAAAAAAAAAAAAAAAAAAAhAAAAGAAAABQAAAAQMAAAtgQAADwzAAA6DAAAAAAAACYAAAAIAAAA//////////8="/>
                  </a:ext>
                </a:extLst>
              </p:cNvSpPr>
              <p:nvPr/>
            </p:nvSpPr>
            <p:spPr>
              <a:xfrm>
                <a:off x="7813040" y="765810"/>
                <a:ext cx="515620" cy="1221740"/>
              </a:xfrm>
              <a:custGeom>
                <a:avLst/>
                <a:gdLst/>
                <a:ahLst/>
                <a:cxnLst/>
                <a:rect l="0" t="0" r="515620" b="1221740"/>
                <a:pathLst>
                  <a:path w="515620" h="1221740" fill="none">
                    <a:moveTo>
                      <a:pt x="-13" y="247087"/>
                    </a:moveTo>
                    <a:cubicBezTo>
                      <a:pt x="56032" y="86872"/>
                      <a:pt x="124847" y="0"/>
                      <a:pt x="195690" y="0"/>
                    </a:cubicBezTo>
                    <a:cubicBezTo>
                      <a:pt x="372377" y="0"/>
                      <a:pt x="515620" y="529667"/>
                      <a:pt x="515620" y="1183124"/>
                    </a:cubicBezTo>
                    <a:cubicBezTo>
                      <a:pt x="515620" y="1195996"/>
                      <a:pt x="515561" y="1208868"/>
                      <a:pt x="515442" y="1221685"/>
                    </a:cubicBezTo>
                  </a:path>
                  <a:path w="515620" h="1221740" stroke="0">
                    <a:moveTo>
                      <a:pt x="-13" y="247087"/>
                    </a:moveTo>
                    <a:cubicBezTo>
                      <a:pt x="56032" y="86872"/>
                      <a:pt x="124847" y="0"/>
                      <a:pt x="195690" y="0"/>
                    </a:cubicBezTo>
                    <a:cubicBezTo>
                      <a:pt x="372377" y="0"/>
                      <a:pt x="515620" y="529667"/>
                      <a:pt x="515620" y="1183124"/>
                    </a:cubicBezTo>
                    <a:cubicBezTo>
                      <a:pt x="515620" y="1195996"/>
                      <a:pt x="515561" y="1208868"/>
                      <a:pt x="515442" y="1221685"/>
                    </a:cubicBezTo>
                    <a:lnTo>
                      <a:pt x="195690" y="1183124"/>
                    </a:lnTo>
                    <a:lnTo>
                      <a:pt x="-13" y="247087"/>
                    </a:lnTo>
                    <a:close/>
                  </a:path>
                </a:pathLst>
              </a:custGeom>
              <a:noFill/>
              <a:ln w="9525" cap="flat" cmpd="sng" algn="ctr">
                <a:solidFill>
                  <a:schemeClr val="folHlink"/>
                </a:solidFill>
                <a:prstDash val="solid"/>
                <a:headEnd type="none"/>
                <a:tailEnd type="none"/>
              </a:ln>
              <a:effectLst/>
            </p:spPr>
          </p:sp>
          <p:sp>
            <p:nvSpPr>
              <p:cNvPr id="17" name="Arc 123"/>
              <p:cNvSpPr>
                <a:extLst>
                  <a:ext uri="smNativeData">
                    <pr:smNativeData xmlns:pr="smNativeData" val="SMDATA_13_gYnAVRMAAAAlAAAACwAAAA0AAAAAkAAAAEgAAACQAAAASAAAAAAAAAAB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BAAAAAAAAAP+LFwwPAAAAAQAAACMAAAAjAAAAIwAAAB4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GU5yfAMAAAAEAAAAAAAAAAAAAAAAAAAAAAAAAAeAAAAaAAAAAAAAAAAAAAAAAAAAAAAAAAAAAAAECcAABAnAAAAAAAAAAAAAAAAAAAAAAAAAAAAAAAAAAAAAAAAAAAAABQAAAAAAAAAwMD/AAAAAABkAAAAMgAAAAAAAABkAAAAAAAAAH9/fwAKAAAAHwAAAFQAAAAAAAAFAAAAAQAAAAAAAAAAAAAAAAAAAAAAAAAAAAAAAAAAAAAAAAAAAAAABX9/fwAAAAADzMzMAMDA/wB/f38AAAAAAAAAAAAAAAAAAAAAAAAAAAAhAAAAGAAAABQAAABYMAAAuwMAANg0AAA+CwAAAAAAACYAAAAIAAAA//////////8="/>
                  </a:ext>
                </a:extLst>
              </p:cNvSpPr>
              <p:nvPr/>
            </p:nvSpPr>
            <p:spPr>
              <a:xfrm>
                <a:off x="7858760" y="606425"/>
                <a:ext cx="731520" cy="1221105"/>
              </a:xfrm>
              <a:custGeom>
                <a:avLst/>
                <a:gdLst/>
                <a:ahLst/>
                <a:cxnLst/>
                <a:rect l="0" t="0" r="731520" b="1221105"/>
                <a:pathLst>
                  <a:path w="731520" h="1221105" fill="none">
                    <a:moveTo>
                      <a:pt x="-19" y="246958"/>
                    </a:moveTo>
                    <a:cubicBezTo>
                      <a:pt x="79494" y="86826"/>
                      <a:pt x="177122" y="0"/>
                      <a:pt x="277630" y="0"/>
                    </a:cubicBezTo>
                    <a:cubicBezTo>
                      <a:pt x="528299" y="0"/>
                      <a:pt x="731520" y="529391"/>
                      <a:pt x="731520" y="1182509"/>
                    </a:cubicBezTo>
                    <a:cubicBezTo>
                      <a:pt x="731520" y="1195374"/>
                      <a:pt x="731436" y="1208239"/>
                      <a:pt x="731268" y="1221050"/>
                    </a:cubicBezTo>
                  </a:path>
                  <a:path w="731520" h="1221105" stroke="0">
                    <a:moveTo>
                      <a:pt x="-19" y="246958"/>
                    </a:moveTo>
                    <a:cubicBezTo>
                      <a:pt x="79494" y="86826"/>
                      <a:pt x="177122" y="0"/>
                      <a:pt x="277630" y="0"/>
                    </a:cubicBezTo>
                    <a:cubicBezTo>
                      <a:pt x="528299" y="0"/>
                      <a:pt x="731520" y="529391"/>
                      <a:pt x="731520" y="1182509"/>
                    </a:cubicBezTo>
                    <a:cubicBezTo>
                      <a:pt x="731520" y="1195374"/>
                      <a:pt x="731436" y="1208239"/>
                      <a:pt x="731268" y="1221050"/>
                    </a:cubicBezTo>
                    <a:lnTo>
                      <a:pt x="277630" y="1182509"/>
                    </a:lnTo>
                    <a:lnTo>
                      <a:pt x="-19" y="246958"/>
                    </a:lnTo>
                    <a:close/>
                  </a:path>
                </a:pathLst>
              </a:custGeom>
              <a:noFill/>
              <a:ln w="9525" cap="flat" cmpd="sng" algn="ctr">
                <a:solidFill>
                  <a:schemeClr val="accent1"/>
                </a:solidFill>
                <a:prstDash val="solid"/>
                <a:headEnd type="none"/>
                <a:tailEnd type="none"/>
              </a:ln>
              <a:effectLst/>
            </p:spPr>
          </p:sp>
          <p:sp>
            <p:nvSpPr>
              <p:cNvPr id="16" name="Freeform 124"/>
              <p:cNvSpPr>
                <a:extLst>
                  <a:ext uri="smNativeData">
                    <pr:smNativeData xmlns:pr="smNativeData" val="SMDATA_13_gYnAVRMAAAAlAAAACwAAAA0AAAAAkAAAAEgAAACQAAAASAAAAAAAAAAB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BAAAAAAAAAP+LFwwPAAAAAQAAACMAAAAjAAAAIwAAAB4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BX9/fwAAAAADzMzMAMDA/wB/f38AAAAAAAAAAAAAAAAAAAAAAAAAAAAhAAAAGAAAABQAAAA1MQAAUggAALwyAAD+DAAAAAAAACYAAAAIAAAA//////////8="/>
                  </a:ext>
                </a:extLst>
              </p:cNvSpPr>
              <p:nvPr/>
            </p:nvSpPr>
            <p:spPr>
              <a:xfrm>
                <a:off x="7999095" y="1352550"/>
                <a:ext cx="248285" cy="759460"/>
              </a:xfrm>
              <a:custGeom>
                <a:avLst/>
                <a:gdLst/>
                <a:ahLst/>
                <a:cxnLst/>
                <a:rect l="0" t="0" r="248285" b="759460"/>
                <a:pathLst>
                  <a:path w="248285" h="759460">
                    <a:moveTo>
                      <a:pt x="0" y="20526"/>
                    </a:moveTo>
                    <a:cubicBezTo>
                      <a:pt x="35834" y="10263"/>
                      <a:pt x="71669" y="0"/>
                      <a:pt x="76789" y="5131"/>
                    </a:cubicBezTo>
                    <a:cubicBezTo>
                      <a:pt x="81908" y="10263"/>
                      <a:pt x="25596" y="43618"/>
                      <a:pt x="30715" y="51315"/>
                    </a:cubicBezTo>
                    <a:cubicBezTo>
                      <a:pt x="35834" y="59012"/>
                      <a:pt x="102385" y="43618"/>
                      <a:pt x="107504" y="51315"/>
                    </a:cubicBezTo>
                    <a:cubicBezTo>
                      <a:pt x="112624" y="59012"/>
                      <a:pt x="58870" y="87235"/>
                      <a:pt x="61431" y="97498"/>
                    </a:cubicBezTo>
                    <a:cubicBezTo>
                      <a:pt x="63990" y="107761"/>
                      <a:pt x="117743" y="105195"/>
                      <a:pt x="122862" y="112893"/>
                    </a:cubicBezTo>
                    <a:cubicBezTo>
                      <a:pt x="127980" y="120590"/>
                      <a:pt x="87027" y="135984"/>
                      <a:pt x="92147" y="143682"/>
                    </a:cubicBezTo>
                    <a:cubicBezTo>
                      <a:pt x="97266" y="151379"/>
                      <a:pt x="148459" y="151379"/>
                      <a:pt x="153578" y="159076"/>
                    </a:cubicBezTo>
                    <a:cubicBezTo>
                      <a:pt x="158697" y="166773"/>
                      <a:pt x="120303" y="182168"/>
                      <a:pt x="122862" y="189865"/>
                    </a:cubicBezTo>
                    <a:cubicBezTo>
                      <a:pt x="125421" y="197562"/>
                      <a:pt x="163816" y="197562"/>
                      <a:pt x="168936" y="205259"/>
                    </a:cubicBezTo>
                    <a:cubicBezTo>
                      <a:pt x="174055" y="212957"/>
                      <a:pt x="151018" y="225785"/>
                      <a:pt x="153578" y="236048"/>
                    </a:cubicBezTo>
                    <a:cubicBezTo>
                      <a:pt x="156137" y="246311"/>
                      <a:pt x="179174" y="256574"/>
                      <a:pt x="184294" y="266837"/>
                    </a:cubicBezTo>
                    <a:cubicBezTo>
                      <a:pt x="189413" y="277100"/>
                      <a:pt x="179174" y="284798"/>
                      <a:pt x="184294" y="297626"/>
                    </a:cubicBezTo>
                    <a:cubicBezTo>
                      <a:pt x="189413" y="310455"/>
                      <a:pt x="212450" y="328415"/>
                      <a:pt x="215009" y="343810"/>
                    </a:cubicBezTo>
                    <a:cubicBezTo>
                      <a:pt x="217569" y="359204"/>
                      <a:pt x="197092" y="377164"/>
                      <a:pt x="199651" y="389993"/>
                    </a:cubicBezTo>
                    <a:cubicBezTo>
                      <a:pt x="202211" y="402822"/>
                      <a:pt x="227807" y="407953"/>
                      <a:pt x="230367" y="420782"/>
                    </a:cubicBezTo>
                    <a:cubicBezTo>
                      <a:pt x="232927" y="433611"/>
                      <a:pt x="215009" y="451571"/>
                      <a:pt x="215009" y="466965"/>
                    </a:cubicBezTo>
                    <a:cubicBezTo>
                      <a:pt x="215009" y="482360"/>
                      <a:pt x="230367" y="500320"/>
                      <a:pt x="230367" y="513149"/>
                    </a:cubicBezTo>
                    <a:cubicBezTo>
                      <a:pt x="230367" y="525977"/>
                      <a:pt x="212450" y="531109"/>
                      <a:pt x="215009" y="543938"/>
                    </a:cubicBezTo>
                    <a:cubicBezTo>
                      <a:pt x="217569" y="556766"/>
                      <a:pt x="243165" y="574726"/>
                      <a:pt x="245725" y="590121"/>
                    </a:cubicBezTo>
                    <a:cubicBezTo>
                      <a:pt x="248285" y="605515"/>
                      <a:pt x="230367" y="618344"/>
                      <a:pt x="230367" y="636304"/>
                    </a:cubicBezTo>
                    <a:cubicBezTo>
                      <a:pt x="230367" y="654265"/>
                      <a:pt x="245725" y="685053"/>
                      <a:pt x="245725" y="697882"/>
                    </a:cubicBezTo>
                    <a:cubicBezTo>
                      <a:pt x="245725" y="710711"/>
                      <a:pt x="230367" y="703014"/>
                      <a:pt x="230367" y="713277"/>
                    </a:cubicBezTo>
                    <a:cubicBezTo>
                      <a:pt x="230367" y="723540"/>
                      <a:pt x="238046" y="741500"/>
                      <a:pt x="245725" y="759460"/>
                    </a:cubicBezTo>
                  </a:path>
                </a:pathLst>
              </a:custGeom>
              <a:noFill/>
              <a:ln w="9525" cap="flat" cmpd="sng" algn="ctr">
                <a:solidFill>
                  <a:schemeClr val="accent1"/>
                </a:solidFill>
                <a:prstDash val="solid"/>
                <a:headEnd type="none"/>
                <a:tailEnd type="none"/>
              </a:ln>
              <a:effectLst/>
            </p:spPr>
          </p:sp>
          <p:sp>
            <p:nvSpPr>
              <p:cNvPr id="15" name="Freeform 125"/>
              <p:cNvSpPr>
                <a:extLst>
                  <a:ext uri="smNativeData">
                    <pr:smNativeData xmlns:pr="smNativeData" val="SMDATA_13_gYnAVRMAAAAlAAAACwAAAA0AAAAAkAAAAEgAAACQAAAASAAAAAAAAAABAAAAAg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BAAAAAAAAAP/hAw0PAAAAAQAAACMAAAAjAAAAIwAAAB4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KdQvvgMAAAAEAAAAAAAAAAAAAAAAAAAAAAAAAAeAAAAaAAAAAAAAAAAAAAAAAAAAAAAAAAAAAAAECcAABAnAAAAAAAAAAAAAAAAAAAAAAAAAAAAAAAAAAAAAAAAAAAAABQAAAAAAAAAwMD/AAAAAABkAAAAMgAAAAAAAABkAAAAAAAAAH9/fwAKAAAAHwAAAFQAAAAAAAAFAAAAAQAAAAAAAAAAAAAAAAAAAAAAAAAAAAAAAAAAAAAAAAAAAAAABn9/fwAAAAADzMzMAMDA/wB/f38AAAAAAAAAAAAAAAAAAAAAAAAAAAAhAAAAGAAAABQAAADTLgAAygYAADcwAABuCQAAAAAAACYAAAAIAAAA//////////8="/>
                  </a:ext>
                </a:extLst>
              </p:cNvSpPr>
              <p:nvPr/>
            </p:nvSpPr>
            <p:spPr>
              <a:xfrm rot="19660755" flipV="1">
                <a:off x="7611745" y="1103630"/>
                <a:ext cx="226060" cy="429260"/>
              </a:xfrm>
              <a:custGeom>
                <a:avLst/>
                <a:gdLst/>
                <a:ahLst/>
                <a:cxnLst/>
                <a:rect l="0" t="0" r="226060" b="429260"/>
                <a:pathLst>
                  <a:path w="226060" h="429260">
                    <a:moveTo>
                      <a:pt x="0" y="11602"/>
                    </a:moveTo>
                    <a:cubicBezTo>
                      <a:pt x="32627" y="5801"/>
                      <a:pt x="65254" y="0"/>
                      <a:pt x="69915" y="2900"/>
                    </a:cubicBezTo>
                    <a:cubicBezTo>
                      <a:pt x="74576" y="5801"/>
                      <a:pt x="23305" y="24653"/>
                      <a:pt x="27966" y="29004"/>
                    </a:cubicBezTo>
                    <a:cubicBezTo>
                      <a:pt x="32627" y="33355"/>
                      <a:pt x="93221" y="24653"/>
                      <a:pt x="97882" y="29004"/>
                    </a:cubicBezTo>
                    <a:cubicBezTo>
                      <a:pt x="102543" y="33355"/>
                      <a:pt x="53602" y="49307"/>
                      <a:pt x="55932" y="55108"/>
                    </a:cubicBezTo>
                    <a:cubicBezTo>
                      <a:pt x="58263" y="60909"/>
                      <a:pt x="107204" y="59458"/>
                      <a:pt x="111865" y="63809"/>
                    </a:cubicBezTo>
                    <a:cubicBezTo>
                      <a:pt x="116526" y="68160"/>
                      <a:pt x="79238" y="76861"/>
                      <a:pt x="83899" y="81211"/>
                    </a:cubicBezTo>
                    <a:cubicBezTo>
                      <a:pt x="88560" y="85562"/>
                      <a:pt x="135170" y="85562"/>
                      <a:pt x="139831" y="89913"/>
                    </a:cubicBezTo>
                    <a:cubicBezTo>
                      <a:pt x="144492" y="94263"/>
                      <a:pt x="109534" y="102964"/>
                      <a:pt x="111865" y="107315"/>
                    </a:cubicBezTo>
                    <a:cubicBezTo>
                      <a:pt x="114195" y="111666"/>
                      <a:pt x="149153" y="111666"/>
                      <a:pt x="153814" y="116016"/>
                    </a:cubicBezTo>
                    <a:cubicBezTo>
                      <a:pt x="158475" y="120367"/>
                      <a:pt x="137500" y="127618"/>
                      <a:pt x="139831" y="133419"/>
                    </a:cubicBezTo>
                    <a:cubicBezTo>
                      <a:pt x="142161" y="139219"/>
                      <a:pt x="163136" y="145020"/>
                      <a:pt x="167797" y="150821"/>
                    </a:cubicBezTo>
                    <a:cubicBezTo>
                      <a:pt x="172458" y="156622"/>
                      <a:pt x="163136" y="160973"/>
                      <a:pt x="167797" y="168224"/>
                    </a:cubicBezTo>
                    <a:cubicBezTo>
                      <a:pt x="172458" y="175475"/>
                      <a:pt x="193433" y="185626"/>
                      <a:pt x="195763" y="194327"/>
                    </a:cubicBezTo>
                    <a:cubicBezTo>
                      <a:pt x="198094" y="203028"/>
                      <a:pt x="179450" y="213180"/>
                      <a:pt x="181780" y="220431"/>
                    </a:cubicBezTo>
                    <a:cubicBezTo>
                      <a:pt x="184111" y="227682"/>
                      <a:pt x="207416" y="230582"/>
                      <a:pt x="209746" y="237833"/>
                    </a:cubicBezTo>
                    <a:cubicBezTo>
                      <a:pt x="212077" y="245084"/>
                      <a:pt x="195763" y="255236"/>
                      <a:pt x="195763" y="263937"/>
                    </a:cubicBezTo>
                    <a:cubicBezTo>
                      <a:pt x="195763" y="272638"/>
                      <a:pt x="209746" y="282790"/>
                      <a:pt x="209746" y="290041"/>
                    </a:cubicBezTo>
                    <a:cubicBezTo>
                      <a:pt x="209746" y="297292"/>
                      <a:pt x="193433" y="300192"/>
                      <a:pt x="195763" y="307443"/>
                    </a:cubicBezTo>
                    <a:cubicBezTo>
                      <a:pt x="198094" y="314694"/>
                      <a:pt x="221399" y="324845"/>
                      <a:pt x="223729" y="333547"/>
                    </a:cubicBezTo>
                    <a:cubicBezTo>
                      <a:pt x="226060" y="342248"/>
                      <a:pt x="209746" y="349499"/>
                      <a:pt x="209746" y="359650"/>
                    </a:cubicBezTo>
                    <a:cubicBezTo>
                      <a:pt x="209746" y="369802"/>
                      <a:pt x="223729" y="387204"/>
                      <a:pt x="223729" y="394455"/>
                    </a:cubicBezTo>
                    <a:cubicBezTo>
                      <a:pt x="223729" y="401706"/>
                      <a:pt x="209746" y="397356"/>
                      <a:pt x="209746" y="403156"/>
                    </a:cubicBezTo>
                    <a:cubicBezTo>
                      <a:pt x="209746" y="408957"/>
                      <a:pt x="216738" y="419109"/>
                      <a:pt x="223729" y="429260"/>
                    </a:cubicBezTo>
                  </a:path>
                </a:pathLst>
              </a:custGeom>
              <a:noFill/>
              <a:ln w="9525" cap="flat" cmpd="sng" algn="ctr">
                <a:solidFill>
                  <a:schemeClr val="accent2"/>
                </a:solidFill>
                <a:prstDash val="solid"/>
                <a:headEnd type="none"/>
                <a:tailEnd type="none"/>
              </a:ln>
              <a:effectLst/>
            </p:spPr>
          </p:sp>
          <p:sp>
            <p:nvSpPr>
              <p:cNvPr id="14" name="Arc 126"/>
              <p:cNvSpPr>
                <a:extLst>
                  <a:ext uri="smNativeData">
                    <pr:smNativeData xmlns:pr="smNativeData" val="SMDATA_13_gYnAVRMAAAAlAAAACwAAAA0AAAAAkAAAAEgAAACQAAAASAAAAAAAAAAB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BAAAAAAAAAP4fCA8PAAAAAQAAACMAAAAjAAAAIwAAAB4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FoEWj4MAAAAEAAAAAAAAAAAAAAAAAAAAAAAAAAeAAAAaAAAAAAAAAAAAAAAAAAAAAAAAAAAAAAAECcAABAnAAAAAAAAAAAAAAAAAAAAAAAAAAAAAAAAAAAAAAAAAAAAABQAAAAAAAAAwMD/AAAAAABkAAAAMgAAAAAAAABkAAAAAAAAAH9/fwAKAAAAHwAAAFQAAAAAAAAFAAAAAQAAAAAAAAAAAAAAAAAAAAAAAAAAAAAAAAAAAAAAAAAAAAAACH9/fwAAAAADzMzMAMDA/wB/f38AAAAAAAAAAAAAAAAAAAAAAAAAAAAhAAAAGAAAABQAAAAEJwAAkgIAAAgvAAAVCgAAAAAAACYAAAAIAAAA//////////8="/>
                  </a:ext>
                </a:extLst>
              </p:cNvSpPr>
              <p:nvPr/>
            </p:nvSpPr>
            <p:spPr>
              <a:xfrm flipH="1">
                <a:off x="6342380" y="417830"/>
                <a:ext cx="1303020" cy="1221105"/>
              </a:xfrm>
              <a:custGeom>
                <a:avLst/>
                <a:gdLst/>
                <a:ahLst/>
                <a:cxnLst/>
                <a:rect l="0" t="0" r="1303020" b="1221105"/>
                <a:pathLst>
                  <a:path w="1303020" h="1221105" fill="none">
                    <a:moveTo>
                      <a:pt x="0" y="343967"/>
                    </a:moveTo>
                    <a:cubicBezTo>
                      <a:pt x="143180" y="123616"/>
                      <a:pt x="336882" y="0"/>
                      <a:pt x="538827" y="0"/>
                    </a:cubicBezTo>
                    <a:cubicBezTo>
                      <a:pt x="960867" y="0"/>
                      <a:pt x="1303020" y="529391"/>
                      <a:pt x="1303020" y="1182509"/>
                    </a:cubicBezTo>
                    <a:cubicBezTo>
                      <a:pt x="1303020" y="1195374"/>
                      <a:pt x="1302878" y="1208239"/>
                      <a:pt x="1302595" y="1221050"/>
                    </a:cubicBezTo>
                  </a:path>
                  <a:path w="1303020" h="1221105" stroke="0">
                    <a:moveTo>
                      <a:pt x="0" y="343967"/>
                    </a:moveTo>
                    <a:cubicBezTo>
                      <a:pt x="143180" y="123616"/>
                      <a:pt x="336882" y="0"/>
                      <a:pt x="538827" y="0"/>
                    </a:cubicBezTo>
                    <a:cubicBezTo>
                      <a:pt x="960867" y="0"/>
                      <a:pt x="1303020" y="529391"/>
                      <a:pt x="1303020" y="1182509"/>
                    </a:cubicBezTo>
                    <a:cubicBezTo>
                      <a:pt x="1303020" y="1195374"/>
                      <a:pt x="1302878" y="1208239"/>
                      <a:pt x="1302595" y="1221050"/>
                    </a:cubicBezTo>
                    <a:lnTo>
                      <a:pt x="538827" y="1182509"/>
                    </a:lnTo>
                    <a:lnTo>
                      <a:pt x="0" y="343967"/>
                    </a:lnTo>
                    <a:close/>
                  </a:path>
                </a:pathLst>
              </a:custGeom>
              <a:noFill/>
              <a:ln w="9525" cap="flat" cmpd="sng" algn="ctr">
                <a:solidFill>
                  <a:schemeClr val="folHlink"/>
                </a:solidFill>
                <a:prstDash val="solid"/>
                <a:headEnd type="none"/>
                <a:tailEnd type="none"/>
              </a:ln>
              <a:effectLst/>
            </p:spPr>
          </p:sp>
          <p:sp>
            <p:nvSpPr>
              <p:cNvPr id="13" name="Arc 127"/>
              <p:cNvSpPr>
                <a:extLst>
                  <a:ext uri="smNativeData">
                    <pr:smNativeData xmlns:pr="smNativeData" val="SMDATA_13_gYnAVRMAAAAlAAAACwAAAA0AAAAAkAAAAEgAAACQAAAASAAAAAAAAAAB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BAAAAAAAAAP+LFwwPAAAAAQAAACMAAAAjAAAAIwAAAB4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BX9/fwAAAAADzMzMAMDA/wB/f38AAAAAAAAAAAAAAAAAAAAAAAAAAAAhAAAAGAAAABQAAABHKQAA/gAAAB0vAABDCAAAAAAAACYAAAAIAAAA//////////8="/>
                  </a:ext>
                </a:extLst>
              </p:cNvSpPr>
              <p:nvPr/>
            </p:nvSpPr>
            <p:spPr>
              <a:xfrm flipH="1">
                <a:off x="6710045" y="161290"/>
                <a:ext cx="948690" cy="1181735"/>
              </a:xfrm>
              <a:custGeom>
                <a:avLst/>
                <a:gdLst/>
                <a:ahLst/>
                <a:cxnLst/>
                <a:rect l="0" t="0" r="948690" b="1181735"/>
                <a:pathLst>
                  <a:path w="948690" h="1181735" fill="none">
                    <a:moveTo>
                      <a:pt x="-28" y="547920"/>
                    </a:moveTo>
                    <a:cubicBezTo>
                      <a:pt x="117928" y="206693"/>
                      <a:pt x="322568" y="0"/>
                      <a:pt x="542504" y="0"/>
                    </a:cubicBezTo>
                    <a:cubicBezTo>
                      <a:pt x="690487" y="0"/>
                      <a:pt x="833976" y="93882"/>
                      <a:pt x="948690" y="265834"/>
                    </a:cubicBezTo>
                  </a:path>
                  <a:path w="948690" h="1181735" stroke="0">
                    <a:moveTo>
                      <a:pt x="-28" y="547920"/>
                    </a:moveTo>
                    <a:cubicBezTo>
                      <a:pt x="117928" y="206693"/>
                      <a:pt x="322568" y="0"/>
                      <a:pt x="542504" y="0"/>
                    </a:cubicBezTo>
                    <a:cubicBezTo>
                      <a:pt x="690487" y="0"/>
                      <a:pt x="833976" y="93882"/>
                      <a:pt x="948690" y="265834"/>
                    </a:cubicBezTo>
                    <a:lnTo>
                      <a:pt x="542504" y="1181735"/>
                    </a:lnTo>
                    <a:lnTo>
                      <a:pt x="-28" y="547920"/>
                    </a:lnTo>
                    <a:close/>
                  </a:path>
                </a:pathLst>
              </a:custGeom>
              <a:noFill/>
              <a:ln w="9525" cap="flat" cmpd="sng" algn="ctr">
                <a:solidFill>
                  <a:schemeClr val="accent1"/>
                </a:solidFill>
                <a:prstDash val="solid"/>
                <a:headEnd type="none"/>
                <a:tailEnd type="none"/>
              </a:ln>
              <a:effectLst/>
            </p:spPr>
          </p:sp>
          <p:sp>
            <p:nvSpPr>
              <p:cNvPr id="12" name="Arc 128"/>
              <p:cNvSpPr>
                <a:extLst>
                  <a:ext uri="smNativeData">
                    <pr:smNativeData xmlns:pr="smNativeData" val="SMDATA_13_gYnAVRMAAAAlAAAACwAAAA0AAAAAkAAAAEgAAACQAAAASAAAAAAAAAAB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BAAAAAAAAAP/hAw0PAAAAAQAAACMAAAAjAAAAIwAAAB4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Bn9/fwAAAAADzMzMAMDA/wB/f38AAAAAAAAAAAAAAAAAAAAAAAAAAAAhAAAAGAAAABQAAACCLwAACwQAAOoxAABTCwAAAAAAACYAAAAIAAAA//////////8="/>
                  </a:ext>
                </a:extLst>
              </p:cNvSpPr>
              <p:nvPr/>
            </p:nvSpPr>
            <p:spPr>
              <a:xfrm>
                <a:off x="7722870" y="657225"/>
                <a:ext cx="391160" cy="1183640"/>
              </a:xfrm>
              <a:custGeom>
                <a:avLst/>
                <a:gdLst/>
                <a:ahLst/>
                <a:cxnLst/>
                <a:rect l="0" t="0" r="391160" b="1183640"/>
                <a:pathLst>
                  <a:path w="391160" h="1183640" fill="none">
                    <a:moveTo>
                      <a:pt x="-11" y="247194"/>
                    </a:moveTo>
                    <a:cubicBezTo>
                      <a:pt x="47510" y="86910"/>
                      <a:pt x="105859" y="0"/>
                      <a:pt x="165928" y="0"/>
                    </a:cubicBezTo>
                    <a:cubicBezTo>
                      <a:pt x="256315" y="0"/>
                      <a:pt x="340774" y="196451"/>
                      <a:pt x="391147" y="523925"/>
                    </a:cubicBezTo>
                  </a:path>
                  <a:path w="391160" h="1183640" stroke="0">
                    <a:moveTo>
                      <a:pt x="-11" y="247194"/>
                    </a:moveTo>
                    <a:cubicBezTo>
                      <a:pt x="47510" y="86910"/>
                      <a:pt x="105859" y="0"/>
                      <a:pt x="165928" y="0"/>
                    </a:cubicBezTo>
                    <a:cubicBezTo>
                      <a:pt x="256315" y="0"/>
                      <a:pt x="340774" y="196451"/>
                      <a:pt x="391147" y="523925"/>
                    </a:cubicBezTo>
                    <a:lnTo>
                      <a:pt x="165928" y="1183640"/>
                    </a:lnTo>
                    <a:lnTo>
                      <a:pt x="-11" y="247194"/>
                    </a:lnTo>
                    <a:close/>
                  </a:path>
                </a:pathLst>
              </a:custGeom>
              <a:noFill/>
              <a:ln w="9525" cap="flat" cmpd="sng" algn="ctr">
                <a:solidFill>
                  <a:schemeClr val="accent2"/>
                </a:solidFill>
                <a:prstDash val="solid"/>
                <a:headEnd type="none"/>
                <a:tailEnd type="none"/>
              </a:ln>
              <a:effectLst/>
            </p:spPr>
          </p:sp>
          <p:sp>
            <p:nvSpPr>
              <p:cNvPr id="11" name="Freeform 129"/>
              <p:cNvSpPr>
                <a:extLst>
                  <a:ext uri="smNativeData">
                    <pr:smNativeData xmlns:pr="smNativeData" val="SMDATA_13_gYnAVRMAAAAlAAAACwAAAA0AAAAAkAAAAEgAAACQAAAASAAAAAAAAAAB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BAAAAAAAAAP4fCA8PAAAAAQAAACMAAAAjAAAAIwAAAB4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SOk88MAAAAEAAAAAAAAAAAAAAAAAAAAAAAAAAeAAAAaAAAAAAAAAAAAAAAAAAAAAAAAAAAAAAAECcAABAnAAAAAAAAAAAAAAAAAAAAAAAAAAAAAAAAAAAAAAAAAAAAABQAAAAAAAAAwMD/AAAAAABkAAAAMgAAAAAAAABkAAAAAAAAAH9/fwAKAAAAHwAAAFQAAAAAAAAFAAAAAQAAAAAAAAAAAAAAAAAAAAAAAAAAAAAAAAAAAAAAAAAAAAAACH9/fwAAAAADzMzMAMDA/wB/f38AAAAAAAAAAAAAAAAAAAAAAAAAAAAhAAAAGAAAABQAAABUKAAA6QcAAMArAAC3DAAAAAAAACYAAAAIAAAA//////////8="/>
                  </a:ext>
                </a:extLst>
              </p:cNvSpPr>
              <p:nvPr/>
            </p:nvSpPr>
            <p:spPr>
              <a:xfrm flipH="1">
                <a:off x="6555740" y="1285875"/>
                <a:ext cx="556260" cy="781050"/>
              </a:xfrm>
              <a:custGeom>
                <a:avLst/>
                <a:gdLst/>
                <a:ahLst/>
                <a:cxnLst/>
                <a:rect l="0" t="0" r="556260" b="781050"/>
                <a:pathLst>
                  <a:path w="556260" h="781050">
                    <a:moveTo>
                      <a:pt x="0" y="21109"/>
                    </a:moveTo>
                    <a:cubicBezTo>
                      <a:pt x="80285" y="10555"/>
                      <a:pt x="160570" y="0"/>
                      <a:pt x="172039" y="5277"/>
                    </a:cubicBezTo>
                    <a:cubicBezTo>
                      <a:pt x="183508" y="10555"/>
                      <a:pt x="57346" y="44858"/>
                      <a:pt x="68816" y="52774"/>
                    </a:cubicBezTo>
                    <a:cubicBezTo>
                      <a:pt x="80285" y="60690"/>
                      <a:pt x="229386" y="44858"/>
                      <a:pt x="240855" y="52774"/>
                    </a:cubicBezTo>
                    <a:cubicBezTo>
                      <a:pt x="252324" y="60690"/>
                      <a:pt x="131897" y="89715"/>
                      <a:pt x="137631" y="100270"/>
                    </a:cubicBezTo>
                    <a:cubicBezTo>
                      <a:pt x="143366" y="110825"/>
                      <a:pt x="263793" y="108186"/>
                      <a:pt x="275263" y="116102"/>
                    </a:cubicBezTo>
                    <a:cubicBezTo>
                      <a:pt x="286732" y="124018"/>
                      <a:pt x="194978" y="139850"/>
                      <a:pt x="206447" y="147766"/>
                    </a:cubicBezTo>
                    <a:cubicBezTo>
                      <a:pt x="217916" y="155682"/>
                      <a:pt x="332609" y="155682"/>
                      <a:pt x="344078" y="163598"/>
                    </a:cubicBezTo>
                    <a:cubicBezTo>
                      <a:pt x="355548" y="171514"/>
                      <a:pt x="269528" y="187346"/>
                      <a:pt x="275263" y="195263"/>
                    </a:cubicBezTo>
                    <a:cubicBezTo>
                      <a:pt x="280997" y="203179"/>
                      <a:pt x="367017" y="203179"/>
                      <a:pt x="378486" y="211095"/>
                    </a:cubicBezTo>
                    <a:cubicBezTo>
                      <a:pt x="389955" y="219011"/>
                      <a:pt x="338344" y="232204"/>
                      <a:pt x="344078" y="242759"/>
                    </a:cubicBezTo>
                    <a:cubicBezTo>
                      <a:pt x="349813" y="253314"/>
                      <a:pt x="401425" y="263868"/>
                      <a:pt x="412894" y="274423"/>
                    </a:cubicBezTo>
                    <a:cubicBezTo>
                      <a:pt x="424363" y="284978"/>
                      <a:pt x="401425" y="292894"/>
                      <a:pt x="412894" y="306087"/>
                    </a:cubicBezTo>
                    <a:cubicBezTo>
                      <a:pt x="424363" y="319281"/>
                      <a:pt x="475975" y="337751"/>
                      <a:pt x="481710" y="353583"/>
                    </a:cubicBezTo>
                    <a:cubicBezTo>
                      <a:pt x="487444" y="369416"/>
                      <a:pt x="441567" y="387886"/>
                      <a:pt x="447302" y="401080"/>
                    </a:cubicBezTo>
                    <a:cubicBezTo>
                      <a:pt x="453036" y="414273"/>
                      <a:pt x="510383" y="419551"/>
                      <a:pt x="516118" y="432744"/>
                    </a:cubicBezTo>
                    <a:cubicBezTo>
                      <a:pt x="521852" y="445937"/>
                      <a:pt x="481710" y="464408"/>
                      <a:pt x="481710" y="480240"/>
                    </a:cubicBezTo>
                    <a:cubicBezTo>
                      <a:pt x="481710" y="496072"/>
                      <a:pt x="516118" y="514543"/>
                      <a:pt x="516118" y="527736"/>
                    </a:cubicBezTo>
                    <a:cubicBezTo>
                      <a:pt x="516118" y="540930"/>
                      <a:pt x="475975" y="546207"/>
                      <a:pt x="481710" y="559401"/>
                    </a:cubicBezTo>
                    <a:cubicBezTo>
                      <a:pt x="487444" y="572594"/>
                      <a:pt x="544791" y="591065"/>
                      <a:pt x="550525" y="606897"/>
                    </a:cubicBezTo>
                    <a:cubicBezTo>
                      <a:pt x="556260" y="622729"/>
                      <a:pt x="516118" y="635922"/>
                      <a:pt x="516118" y="654393"/>
                    </a:cubicBezTo>
                    <a:cubicBezTo>
                      <a:pt x="516118" y="672864"/>
                      <a:pt x="550525" y="704528"/>
                      <a:pt x="550525" y="717722"/>
                    </a:cubicBezTo>
                    <a:cubicBezTo>
                      <a:pt x="550525" y="730915"/>
                      <a:pt x="516118" y="722999"/>
                      <a:pt x="516118" y="733554"/>
                    </a:cubicBezTo>
                    <a:cubicBezTo>
                      <a:pt x="516118" y="744108"/>
                      <a:pt x="533321" y="762579"/>
                      <a:pt x="550525" y="781050"/>
                    </a:cubicBezTo>
                  </a:path>
                </a:pathLst>
              </a:custGeom>
              <a:noFill/>
              <a:ln w="9525" cap="flat" cmpd="sng" algn="ctr">
                <a:solidFill>
                  <a:schemeClr val="folHlink"/>
                </a:solidFill>
                <a:prstDash val="solid"/>
                <a:headEnd type="none"/>
                <a:tailEnd type="none"/>
              </a:ln>
              <a:effectLst/>
            </p:spPr>
          </p:sp>
          <p:sp>
            <p:nvSpPr>
              <p:cNvPr id="10" name="Freeform 130"/>
              <p:cNvSpPr>
                <a:extLst>
                  <a:ext uri="smNativeData">
                    <pr:smNativeData xmlns:pr="smNativeData" val="SMDATA_13_gYnAVRMAAAAlAAAACwAAAA0AAAAAkAAAAEgAAACQAAAASAAAAAAAAAAB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BAAAAAAAAAP4fCA8PAAAAAQAAACMAAAAjAAAAIwAAAB4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NIINYsMAAAAEAAAAAAAAAAAAAAAAAAAAAAAAAAeAAAAaAAAAAAAAAAAAAAAAAAAAAAAAAAAAAAAECcAABAnAAAAAAAAAAAAAAAAAAAAAAAAAAAAAAAAAAAAAAAAAAAAABQAAAAAAAAAwMD/AAAAAABkAAAAMgAAAAAAAABkAAAAAAAAAH9/fwAKAAAAHwAAAFQAAAAAAAAFAAAAAQAAAAAAAAAAAAAAAAAAAAAAAAAAAAAAAAAAAAAAAAAAAAAACH9/fwAAAAADzMzMAMDA/wB/f38AAAAAAAAAAAAAAAAAAAAAAAAAAAAhAAAAGAAAABQAAADwKQAA0gIAACIsAACiBwAAAAAAACYAAAAIAAAA//////////8="/>
                  </a:ext>
                </a:extLst>
              </p:cNvSpPr>
              <p:nvPr/>
            </p:nvSpPr>
            <p:spPr>
              <a:xfrm flipH="1">
                <a:off x="6817360" y="458470"/>
                <a:ext cx="356870" cy="782320"/>
              </a:xfrm>
              <a:custGeom>
                <a:avLst/>
                <a:gdLst/>
                <a:ahLst/>
                <a:cxnLst/>
                <a:rect l="0" t="0" r="356870" b="782320"/>
                <a:pathLst>
                  <a:path w="356870" h="782320">
                    <a:moveTo>
                      <a:pt x="0" y="21144"/>
                    </a:moveTo>
                    <a:cubicBezTo>
                      <a:pt x="51507" y="10572"/>
                      <a:pt x="103014" y="0"/>
                      <a:pt x="110372" y="5286"/>
                    </a:cubicBezTo>
                    <a:cubicBezTo>
                      <a:pt x="117730" y="10572"/>
                      <a:pt x="36791" y="44931"/>
                      <a:pt x="44149" y="52859"/>
                    </a:cubicBezTo>
                    <a:cubicBezTo>
                      <a:pt x="51507" y="60788"/>
                      <a:pt x="147163" y="44931"/>
                      <a:pt x="154521" y="52859"/>
                    </a:cubicBezTo>
                    <a:cubicBezTo>
                      <a:pt x="161879" y="60788"/>
                      <a:pt x="84619" y="89861"/>
                      <a:pt x="88298" y="100433"/>
                    </a:cubicBezTo>
                    <a:cubicBezTo>
                      <a:pt x="91977" y="111005"/>
                      <a:pt x="169237" y="108362"/>
                      <a:pt x="176595" y="116291"/>
                    </a:cubicBezTo>
                    <a:cubicBezTo>
                      <a:pt x="183954" y="124220"/>
                      <a:pt x="125088" y="140078"/>
                      <a:pt x="132447" y="148006"/>
                    </a:cubicBezTo>
                    <a:cubicBezTo>
                      <a:pt x="139805" y="155935"/>
                      <a:pt x="213386" y="155935"/>
                      <a:pt x="220744" y="163864"/>
                    </a:cubicBezTo>
                    <a:cubicBezTo>
                      <a:pt x="228102" y="171793"/>
                      <a:pt x="172916" y="187651"/>
                      <a:pt x="176595" y="195580"/>
                    </a:cubicBezTo>
                    <a:cubicBezTo>
                      <a:pt x="180275" y="203509"/>
                      <a:pt x="235461" y="203509"/>
                      <a:pt x="242819" y="211438"/>
                    </a:cubicBezTo>
                    <a:cubicBezTo>
                      <a:pt x="250177" y="219367"/>
                      <a:pt x="217065" y="232582"/>
                      <a:pt x="220744" y="243154"/>
                    </a:cubicBezTo>
                    <a:cubicBezTo>
                      <a:pt x="224423" y="253725"/>
                      <a:pt x="257535" y="264297"/>
                      <a:pt x="264893" y="274869"/>
                    </a:cubicBezTo>
                    <a:cubicBezTo>
                      <a:pt x="272251" y="285441"/>
                      <a:pt x="257535" y="293370"/>
                      <a:pt x="264893" y="306585"/>
                    </a:cubicBezTo>
                    <a:cubicBezTo>
                      <a:pt x="272251" y="319800"/>
                      <a:pt x="305363" y="338301"/>
                      <a:pt x="309042" y="354158"/>
                    </a:cubicBezTo>
                    <a:cubicBezTo>
                      <a:pt x="312721" y="370016"/>
                      <a:pt x="283289" y="388517"/>
                      <a:pt x="286968" y="401732"/>
                    </a:cubicBezTo>
                    <a:cubicBezTo>
                      <a:pt x="290647" y="414947"/>
                      <a:pt x="327437" y="420233"/>
                      <a:pt x="331116" y="433448"/>
                    </a:cubicBezTo>
                    <a:cubicBezTo>
                      <a:pt x="334796" y="446662"/>
                      <a:pt x="309042" y="465163"/>
                      <a:pt x="309042" y="481021"/>
                    </a:cubicBezTo>
                    <a:cubicBezTo>
                      <a:pt x="309042" y="496879"/>
                      <a:pt x="331116" y="515380"/>
                      <a:pt x="331116" y="528595"/>
                    </a:cubicBezTo>
                    <a:cubicBezTo>
                      <a:pt x="331116" y="541809"/>
                      <a:pt x="305363" y="547095"/>
                      <a:pt x="309042" y="560310"/>
                    </a:cubicBezTo>
                    <a:cubicBezTo>
                      <a:pt x="312721" y="573525"/>
                      <a:pt x="349512" y="592026"/>
                      <a:pt x="353191" y="607884"/>
                    </a:cubicBezTo>
                    <a:cubicBezTo>
                      <a:pt x="356870" y="623742"/>
                      <a:pt x="331116" y="636956"/>
                      <a:pt x="331116" y="655457"/>
                    </a:cubicBezTo>
                    <a:cubicBezTo>
                      <a:pt x="331116" y="673958"/>
                      <a:pt x="353191" y="705674"/>
                      <a:pt x="353191" y="718889"/>
                    </a:cubicBezTo>
                    <a:cubicBezTo>
                      <a:pt x="353191" y="732104"/>
                      <a:pt x="331116" y="724175"/>
                      <a:pt x="331116" y="734746"/>
                    </a:cubicBezTo>
                    <a:cubicBezTo>
                      <a:pt x="331116" y="745318"/>
                      <a:pt x="342154" y="763819"/>
                      <a:pt x="353191" y="782320"/>
                    </a:cubicBezTo>
                  </a:path>
                </a:pathLst>
              </a:custGeom>
              <a:noFill/>
              <a:ln w="9525" cap="flat" cmpd="sng" algn="ctr">
                <a:solidFill>
                  <a:schemeClr val="folHlink"/>
                </a:solidFill>
                <a:prstDash val="solid"/>
                <a:headEnd type="none"/>
                <a:tailEnd type="none"/>
              </a:ln>
              <a:effectLst/>
            </p:spPr>
          </p:sp>
          <p:sp>
            <p:nvSpPr>
              <p:cNvPr id="9" name="Freeform 131"/>
              <p:cNvSpPr>
                <a:extLst>
                  <a:ext uri="smNativeData">
                    <pr:smNativeData xmlns:pr="smNativeData" val="SMDATA_13_gYnAVRMAAAAlAAAACwAAAA0AAAAAkAAAAEgAAACQAAAASAAAAAAAAAAB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BAAAAAAAAAP4fCA8PAAAAAQAAACMAAAAjAAAAIwAAAB4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DK14MAAAAEAAAAAAAAAAAAAAAAAAAAAAAAAAeAAAAaAAAAAAAAAAAAAAAAAAAAAAAAAAAAAAAECcAABAnAAAAAAAAAAAAAAAAAAAAAAAAAAAAAAAAAAAAAAAAAAAAABQAAAAAAAAAwMD/AAAAAABkAAAAMgAAAAAAAABkAAAAAAAAAH9/fwAKAAAAHwAAAFQAAAAAAAAFAAAAAQAAAAAAAAAAAAAAAAAAAAAAAAAAAAAAAAAAAAAAAAAAAAAACH9/fwAAAAADzMzMAMDA/wB/f38AAAAAAAAAAAAAAAAAAAAAAAAAAAAhAAAAGAAAABQAAAB3LAAAYwEAAMktAAAxBgAAAAAAACYAAAAIAAAA//////////8="/>
                  </a:ext>
                </a:extLst>
              </p:cNvSpPr>
              <p:nvPr/>
            </p:nvSpPr>
            <p:spPr>
              <a:xfrm flipH="1">
                <a:off x="7228205" y="225425"/>
                <a:ext cx="214630" cy="781050"/>
              </a:xfrm>
              <a:custGeom>
                <a:avLst/>
                <a:gdLst/>
                <a:ahLst/>
                <a:cxnLst/>
                <a:rect l="0" t="0" r="214630" b="781050"/>
                <a:pathLst>
                  <a:path w="214630" h="781050">
                    <a:moveTo>
                      <a:pt x="0" y="21109"/>
                    </a:moveTo>
                    <a:cubicBezTo>
                      <a:pt x="30978" y="10555"/>
                      <a:pt x="61955" y="0"/>
                      <a:pt x="66380" y="5277"/>
                    </a:cubicBezTo>
                    <a:cubicBezTo>
                      <a:pt x="70806" y="10555"/>
                      <a:pt x="22127" y="44858"/>
                      <a:pt x="26552" y="52774"/>
                    </a:cubicBezTo>
                    <a:cubicBezTo>
                      <a:pt x="30978" y="60690"/>
                      <a:pt x="88507" y="44858"/>
                      <a:pt x="92933" y="52774"/>
                    </a:cubicBezTo>
                    <a:cubicBezTo>
                      <a:pt x="97358" y="60690"/>
                      <a:pt x="50892" y="89715"/>
                      <a:pt x="53104" y="100270"/>
                    </a:cubicBezTo>
                    <a:cubicBezTo>
                      <a:pt x="55317" y="110825"/>
                      <a:pt x="101783" y="108186"/>
                      <a:pt x="106209" y="116102"/>
                    </a:cubicBezTo>
                    <a:cubicBezTo>
                      <a:pt x="110634" y="124018"/>
                      <a:pt x="75231" y="139850"/>
                      <a:pt x="79656" y="147766"/>
                    </a:cubicBezTo>
                    <a:cubicBezTo>
                      <a:pt x="84082" y="155682"/>
                      <a:pt x="128335" y="155682"/>
                      <a:pt x="132761" y="163598"/>
                    </a:cubicBezTo>
                    <a:cubicBezTo>
                      <a:pt x="137186" y="171514"/>
                      <a:pt x="103996" y="187346"/>
                      <a:pt x="106209" y="195263"/>
                    </a:cubicBezTo>
                    <a:cubicBezTo>
                      <a:pt x="108421" y="203179"/>
                      <a:pt x="141612" y="203179"/>
                      <a:pt x="146037" y="211095"/>
                    </a:cubicBezTo>
                    <a:cubicBezTo>
                      <a:pt x="150462" y="219011"/>
                      <a:pt x="130548" y="232204"/>
                      <a:pt x="132761" y="242759"/>
                    </a:cubicBezTo>
                    <a:cubicBezTo>
                      <a:pt x="134974" y="253314"/>
                      <a:pt x="154888" y="263868"/>
                      <a:pt x="159313" y="274423"/>
                    </a:cubicBezTo>
                    <a:cubicBezTo>
                      <a:pt x="163738" y="284978"/>
                      <a:pt x="154888" y="292894"/>
                      <a:pt x="159313" y="306087"/>
                    </a:cubicBezTo>
                    <a:cubicBezTo>
                      <a:pt x="163738" y="319281"/>
                      <a:pt x="183652" y="337751"/>
                      <a:pt x="185865" y="353583"/>
                    </a:cubicBezTo>
                    <a:cubicBezTo>
                      <a:pt x="188078" y="369416"/>
                      <a:pt x="170376" y="387886"/>
                      <a:pt x="172589" y="401080"/>
                    </a:cubicBezTo>
                    <a:cubicBezTo>
                      <a:pt x="174802" y="414273"/>
                      <a:pt x="196929" y="419551"/>
                      <a:pt x="199141" y="432744"/>
                    </a:cubicBezTo>
                    <a:cubicBezTo>
                      <a:pt x="201354" y="445937"/>
                      <a:pt x="185865" y="464408"/>
                      <a:pt x="185865" y="480240"/>
                    </a:cubicBezTo>
                    <a:cubicBezTo>
                      <a:pt x="185865" y="496072"/>
                      <a:pt x="199141" y="514543"/>
                      <a:pt x="199141" y="527736"/>
                    </a:cubicBezTo>
                    <a:cubicBezTo>
                      <a:pt x="199141" y="540930"/>
                      <a:pt x="183652" y="546207"/>
                      <a:pt x="185865" y="559401"/>
                    </a:cubicBezTo>
                    <a:cubicBezTo>
                      <a:pt x="188078" y="572594"/>
                      <a:pt x="210205" y="591065"/>
                      <a:pt x="212417" y="606897"/>
                    </a:cubicBezTo>
                    <a:cubicBezTo>
                      <a:pt x="214630" y="622729"/>
                      <a:pt x="199141" y="635922"/>
                      <a:pt x="199141" y="654393"/>
                    </a:cubicBezTo>
                    <a:cubicBezTo>
                      <a:pt x="199141" y="672864"/>
                      <a:pt x="212417" y="704528"/>
                      <a:pt x="212417" y="717722"/>
                    </a:cubicBezTo>
                    <a:cubicBezTo>
                      <a:pt x="212417" y="730915"/>
                      <a:pt x="199141" y="722999"/>
                      <a:pt x="199141" y="733554"/>
                    </a:cubicBezTo>
                    <a:cubicBezTo>
                      <a:pt x="199141" y="744108"/>
                      <a:pt x="205779" y="762579"/>
                      <a:pt x="212417" y="781050"/>
                    </a:cubicBezTo>
                  </a:path>
                </a:pathLst>
              </a:custGeom>
              <a:noFill/>
              <a:ln w="9525" cap="flat" cmpd="sng" algn="ctr">
                <a:solidFill>
                  <a:schemeClr val="folHlink"/>
                </a:solidFill>
                <a:prstDash val="solid"/>
                <a:headEnd type="none"/>
                <a:tailEnd type="none"/>
              </a:ln>
              <a:effectLst/>
            </p:spPr>
          </p:sp>
          <p:sp>
            <p:nvSpPr>
              <p:cNvPr id="8" name="Freeform 132"/>
              <p:cNvSpPr>
                <a:extLst>
                  <a:ext uri="smNativeData">
                    <pr:smNativeData xmlns:pr="smNativeData" val="SMDATA_13_gYnAVRMAAAAlAAAACwAAAA0AAAAAkAAAAEgAAACQAAAASAAAAAAAAAAB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BAAAAAAAAAP+LFwwPAAAAAQAAACMAAAAjAAAAIwAAAB4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FdUzUUMAAAAEAAAAAAAAAAAAAAAAAAAAAAAAAAeAAAAaAAAAAAAAAAAAAAAAAAAAAAAAAAAAAAAECcAABAnAAAAAAAAAAAAAAAAAAAAAAAAAAAAAAAAAAAAAAAAAAAAABQAAAAAAAAAwMD/AAAAAABkAAAAMgAAAAAAAABkAAAAAAAAAH9/fwAKAAAAHwAAAFQAAAAAAAAFAAAAAQAAAAAAAAAAAAAAAAAAAAAAAAAAAAAAAAAAAAAAAAAAAAAABX9/fwAAAAADzMzMAMDA/wB/f38AAAAAAAAAAAAAAAAAAAAAAAAAAAAhAAAAGAAAABQAAACtNAAAMwcAANs3AABCDAAAAAAAACYAAAAIAAAA//////////8="/>
                  </a:ext>
                </a:extLst>
              </p:cNvSpPr>
              <p:nvPr/>
            </p:nvSpPr>
            <p:spPr>
              <a:xfrm>
                <a:off x="8562975" y="1170305"/>
                <a:ext cx="516890" cy="822325"/>
              </a:xfrm>
              <a:custGeom>
                <a:avLst/>
                <a:gdLst/>
                <a:ahLst/>
                <a:cxnLst/>
                <a:rect l="0" t="0" r="516890" b="822325"/>
                <a:pathLst>
                  <a:path w="516890" h="822325">
                    <a:moveTo>
                      <a:pt x="0" y="22225"/>
                    </a:moveTo>
                    <a:cubicBezTo>
                      <a:pt x="74603" y="11112"/>
                      <a:pt x="149205" y="0"/>
                      <a:pt x="159863" y="5556"/>
                    </a:cubicBezTo>
                    <a:cubicBezTo>
                      <a:pt x="170520" y="11112"/>
                      <a:pt x="53288" y="47228"/>
                      <a:pt x="63945" y="55562"/>
                    </a:cubicBezTo>
                    <a:cubicBezTo>
                      <a:pt x="74603" y="63896"/>
                      <a:pt x="213151" y="47228"/>
                      <a:pt x="223808" y="55562"/>
                    </a:cubicBezTo>
                    <a:cubicBezTo>
                      <a:pt x="234466" y="63896"/>
                      <a:pt x="122562" y="94456"/>
                      <a:pt x="127890" y="105568"/>
                    </a:cubicBezTo>
                    <a:cubicBezTo>
                      <a:pt x="133219" y="116681"/>
                      <a:pt x="245123" y="113903"/>
                      <a:pt x="255781" y="122237"/>
                    </a:cubicBezTo>
                    <a:cubicBezTo>
                      <a:pt x="266438" y="130571"/>
                      <a:pt x="181178" y="147240"/>
                      <a:pt x="191835" y="155575"/>
                    </a:cubicBezTo>
                    <a:cubicBezTo>
                      <a:pt x="202493" y="163909"/>
                      <a:pt x="309068" y="163909"/>
                      <a:pt x="319726" y="172243"/>
                    </a:cubicBezTo>
                    <a:cubicBezTo>
                      <a:pt x="330383" y="180578"/>
                      <a:pt x="250452" y="197246"/>
                      <a:pt x="255781" y="205581"/>
                    </a:cubicBezTo>
                    <a:cubicBezTo>
                      <a:pt x="261109" y="213915"/>
                      <a:pt x="341041" y="213915"/>
                      <a:pt x="351698" y="222250"/>
                    </a:cubicBezTo>
                    <a:cubicBezTo>
                      <a:pt x="362356" y="230584"/>
                      <a:pt x="314397" y="244475"/>
                      <a:pt x="319726" y="255586"/>
                    </a:cubicBezTo>
                    <a:cubicBezTo>
                      <a:pt x="325055" y="266700"/>
                      <a:pt x="373013" y="277812"/>
                      <a:pt x="383671" y="288925"/>
                    </a:cubicBezTo>
                    <a:cubicBezTo>
                      <a:pt x="394328" y="300037"/>
                      <a:pt x="373013" y="308371"/>
                      <a:pt x="383671" y="322262"/>
                    </a:cubicBezTo>
                    <a:cubicBezTo>
                      <a:pt x="394328" y="336153"/>
                      <a:pt x="442287" y="355600"/>
                      <a:pt x="447616" y="372268"/>
                    </a:cubicBezTo>
                    <a:cubicBezTo>
                      <a:pt x="452945" y="388937"/>
                      <a:pt x="410315" y="408384"/>
                      <a:pt x="415644" y="422275"/>
                    </a:cubicBezTo>
                    <a:cubicBezTo>
                      <a:pt x="420972" y="436165"/>
                      <a:pt x="474260" y="441721"/>
                      <a:pt x="479589" y="455612"/>
                    </a:cubicBezTo>
                    <a:cubicBezTo>
                      <a:pt x="484917" y="469503"/>
                      <a:pt x="447616" y="488950"/>
                      <a:pt x="447616" y="505618"/>
                    </a:cubicBezTo>
                    <a:cubicBezTo>
                      <a:pt x="447616" y="522287"/>
                      <a:pt x="479589" y="541734"/>
                      <a:pt x="479589" y="555625"/>
                    </a:cubicBezTo>
                    <a:cubicBezTo>
                      <a:pt x="479589" y="569515"/>
                      <a:pt x="442287" y="575071"/>
                      <a:pt x="447616" y="588962"/>
                    </a:cubicBezTo>
                    <a:cubicBezTo>
                      <a:pt x="452945" y="602853"/>
                      <a:pt x="506232" y="622300"/>
                      <a:pt x="511561" y="638968"/>
                    </a:cubicBezTo>
                    <a:cubicBezTo>
                      <a:pt x="516890" y="655637"/>
                      <a:pt x="479589" y="669528"/>
                      <a:pt x="479589" y="688975"/>
                    </a:cubicBezTo>
                    <a:cubicBezTo>
                      <a:pt x="479589" y="708421"/>
                      <a:pt x="511561" y="741759"/>
                      <a:pt x="511561" y="755650"/>
                    </a:cubicBezTo>
                    <a:cubicBezTo>
                      <a:pt x="511561" y="769540"/>
                      <a:pt x="479589" y="761206"/>
                      <a:pt x="479589" y="772318"/>
                    </a:cubicBezTo>
                    <a:cubicBezTo>
                      <a:pt x="479589" y="783431"/>
                      <a:pt x="495575" y="802878"/>
                      <a:pt x="511561" y="822325"/>
                    </a:cubicBezTo>
                  </a:path>
                </a:pathLst>
              </a:custGeom>
              <a:noFill/>
              <a:ln w="9525" cap="flat" cmpd="sng" algn="ctr">
                <a:solidFill>
                  <a:schemeClr val="accent1"/>
                </a:solidFill>
                <a:prstDash val="solid"/>
                <a:headEnd type="none"/>
                <a:tailEnd type="none"/>
              </a:ln>
              <a:effectLst/>
            </p:spPr>
          </p:sp>
          <p:sp>
            <p:nvSpPr>
              <p:cNvPr id="7" name="Freeform 133"/>
              <p:cNvSpPr>
                <a:extLst>
                  <a:ext uri="smNativeData">
                    <pr:smNativeData xmlns:pr="smNativeData" val="SMDATA_13_gYnAVRMAAAAlAAAACwAAAA0AAAAAkAAAAEgAAACQAAAASAAAAAAAAAAB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BAAAAAAAAAP4fCA8PAAAAAQAAACMAAAAjAAAAIwAAAB4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MJFAfsMAAAAEAAAAAAAAAAAAAAAAAAAAAAAAAAeAAAAaAAAAAAAAAAAAAAAAAAAAAAAAAAAAAAAECcAABAnAAAAAAAAAAAAAAAAAAAAAAAAAAAAAAAAAAAAAAAAAAAAABQAAAAAAAAAwMD/AAAAAABkAAAAMgAAAAAAAABkAAAAAAAAAH9/fwAKAAAAHwAAAFQAAAAAAAAFAAAAAQAAAAAAAAAAAAAAAAAAAAAAAAAAAAAAAAAAAAAAAAAAAAAACH9/fwAAAAADzMzMAMDA/wB/f38AAAAAAAAAAAAAAAAAAAAAAAAAAAAhAAAAGAAAABQAAAAHMwAApAQAANE3AAADCAAAAAAAACYAAAAIAAAA//////////8="/>
                  </a:ext>
                </a:extLst>
              </p:cNvSpPr>
              <p:nvPr/>
            </p:nvSpPr>
            <p:spPr>
              <a:xfrm>
                <a:off x="8295005" y="754380"/>
                <a:ext cx="778510" cy="548005"/>
              </a:xfrm>
              <a:custGeom>
                <a:avLst/>
                <a:gdLst/>
                <a:ahLst/>
                <a:cxnLst/>
                <a:rect l="0" t="0" r="778510" b="548005"/>
                <a:pathLst>
                  <a:path w="778510" h="548005">
                    <a:moveTo>
                      <a:pt x="0" y="14810"/>
                    </a:moveTo>
                    <a:cubicBezTo>
                      <a:pt x="112362" y="7405"/>
                      <a:pt x="224725" y="0"/>
                      <a:pt x="240776" y="3702"/>
                    </a:cubicBezTo>
                    <a:cubicBezTo>
                      <a:pt x="256828" y="7405"/>
                      <a:pt x="80259" y="31473"/>
                      <a:pt x="96311" y="37026"/>
                    </a:cubicBezTo>
                    <a:cubicBezTo>
                      <a:pt x="112362" y="42581"/>
                      <a:pt x="321035" y="31473"/>
                      <a:pt x="337087" y="37026"/>
                    </a:cubicBezTo>
                    <a:cubicBezTo>
                      <a:pt x="353139" y="42581"/>
                      <a:pt x="184595" y="62946"/>
                      <a:pt x="192621" y="70350"/>
                    </a:cubicBezTo>
                    <a:cubicBezTo>
                      <a:pt x="200647" y="77757"/>
                      <a:pt x="369190" y="75906"/>
                      <a:pt x="385242" y="81460"/>
                    </a:cubicBezTo>
                    <a:cubicBezTo>
                      <a:pt x="401294" y="87014"/>
                      <a:pt x="272880" y="98122"/>
                      <a:pt x="288932" y="103676"/>
                    </a:cubicBezTo>
                    <a:cubicBezTo>
                      <a:pt x="304983" y="109230"/>
                      <a:pt x="465501" y="109230"/>
                      <a:pt x="481553" y="114784"/>
                    </a:cubicBezTo>
                    <a:cubicBezTo>
                      <a:pt x="497604" y="120337"/>
                      <a:pt x="377216" y="131447"/>
                      <a:pt x="385242" y="137001"/>
                    </a:cubicBezTo>
                    <a:cubicBezTo>
                      <a:pt x="393268" y="142555"/>
                      <a:pt x="513656" y="142555"/>
                      <a:pt x="529708" y="148109"/>
                    </a:cubicBezTo>
                    <a:cubicBezTo>
                      <a:pt x="545760" y="153663"/>
                      <a:pt x="473527" y="162920"/>
                      <a:pt x="481553" y="170325"/>
                    </a:cubicBezTo>
                    <a:cubicBezTo>
                      <a:pt x="489578" y="177731"/>
                      <a:pt x="561811" y="185136"/>
                      <a:pt x="577863" y="192542"/>
                    </a:cubicBezTo>
                    <a:cubicBezTo>
                      <a:pt x="593915" y="199947"/>
                      <a:pt x="561811" y="205501"/>
                      <a:pt x="577863" y="214758"/>
                    </a:cubicBezTo>
                    <a:cubicBezTo>
                      <a:pt x="593915" y="224015"/>
                      <a:pt x="666148" y="236975"/>
                      <a:pt x="674174" y="248083"/>
                    </a:cubicBezTo>
                    <a:cubicBezTo>
                      <a:pt x="682199" y="259191"/>
                      <a:pt x="617992" y="272151"/>
                      <a:pt x="626018" y="281407"/>
                    </a:cubicBezTo>
                    <a:cubicBezTo>
                      <a:pt x="634044" y="290664"/>
                      <a:pt x="714303" y="294367"/>
                      <a:pt x="722329" y="303624"/>
                    </a:cubicBezTo>
                    <a:cubicBezTo>
                      <a:pt x="730355" y="312881"/>
                      <a:pt x="674174" y="325840"/>
                      <a:pt x="674174" y="336949"/>
                    </a:cubicBezTo>
                    <a:cubicBezTo>
                      <a:pt x="674174" y="348057"/>
                      <a:pt x="722329" y="361016"/>
                      <a:pt x="722329" y="370273"/>
                    </a:cubicBezTo>
                    <a:cubicBezTo>
                      <a:pt x="722329" y="379530"/>
                      <a:pt x="666148" y="383233"/>
                      <a:pt x="674174" y="392490"/>
                    </a:cubicBezTo>
                    <a:cubicBezTo>
                      <a:pt x="682199" y="401746"/>
                      <a:pt x="762458" y="414706"/>
                      <a:pt x="770484" y="425814"/>
                    </a:cubicBezTo>
                    <a:cubicBezTo>
                      <a:pt x="778510" y="436922"/>
                      <a:pt x="722329" y="446179"/>
                      <a:pt x="722329" y="459139"/>
                    </a:cubicBezTo>
                    <a:cubicBezTo>
                      <a:pt x="722329" y="472098"/>
                      <a:pt x="770484" y="494315"/>
                      <a:pt x="770484" y="503572"/>
                    </a:cubicBezTo>
                    <a:cubicBezTo>
                      <a:pt x="770484" y="512829"/>
                      <a:pt x="722329" y="507274"/>
                      <a:pt x="722329" y="514680"/>
                    </a:cubicBezTo>
                    <a:cubicBezTo>
                      <a:pt x="722329" y="522085"/>
                      <a:pt x="746406" y="535045"/>
                      <a:pt x="770484" y="548005"/>
                    </a:cubicBezTo>
                  </a:path>
                </a:pathLst>
              </a:custGeom>
              <a:noFill/>
              <a:ln w="9525" cap="flat" cmpd="sng" algn="ctr">
                <a:solidFill>
                  <a:schemeClr val="folHlink"/>
                </a:solidFill>
                <a:prstDash val="solid"/>
                <a:headEnd type="none"/>
                <a:tailEnd type="none"/>
              </a:ln>
              <a:effectLst/>
            </p:spPr>
          </p:sp>
          <p:sp>
            <p:nvSpPr>
              <p:cNvPr id="6" name="Freeform 134"/>
              <p:cNvSpPr>
                <a:extLst>
                  <a:ext uri="smNativeData">
                    <pr:smNativeData xmlns:pr="smNativeData" val="SMDATA_13_gYnAVRMAAAAlAAAACwAAAA0AAAAAkAAAAEgAAACQAAAASAAAAAAAAAAB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BAAAAAAAAAP4fCA8PAAAAAQAAACMAAAAjAAAAIwAAAB4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Du2oEAMAAAAEAAAAAAAAAAAAAAAAAAAAAAAAAAeAAAAaAAAAAAAAAAAAAAAAAAAAAAAAAAAAAAAECcAABAnAAAAAAAAAAAAAAAAAAAAAAAAAAAAAAAAAAAAAAAAAAAAABQAAAAAAAAAwMD/AAAAAABkAAAAMgAAAAAAAABkAAAAAAAAAH9/fwAKAAAAHwAAAFQAAAAAAAAFAAAAAQAAAAAAAAAAAAAAAAAAAAAAAAAAAAAAAAAAAAAAAAAAAAAACH9/fwAAAAADzMzMAMDA/wB/f38AAAAAAAAAAAAAAAAAAAAAAAAAAAAhAAAAGAAAABQAAAA0MwAAEAEAAEw1AACXBQAAAAAAACYAAAAIAAAA//////////8="/>
                  </a:ext>
                </a:extLst>
              </p:cNvSpPr>
              <p:nvPr/>
            </p:nvSpPr>
            <p:spPr>
              <a:xfrm>
                <a:off x="8323580" y="172720"/>
                <a:ext cx="340360" cy="735965"/>
              </a:xfrm>
              <a:custGeom>
                <a:avLst/>
                <a:gdLst/>
                <a:ahLst/>
                <a:cxnLst/>
                <a:rect l="0" t="0" r="340360" b="735965"/>
                <a:pathLst>
                  <a:path w="340360" h="735965">
                    <a:moveTo>
                      <a:pt x="0" y="19890"/>
                    </a:moveTo>
                    <a:cubicBezTo>
                      <a:pt x="49124" y="9945"/>
                      <a:pt x="98248" y="0"/>
                      <a:pt x="105266" y="4972"/>
                    </a:cubicBezTo>
                    <a:cubicBezTo>
                      <a:pt x="112284" y="9945"/>
                      <a:pt x="35089" y="42268"/>
                      <a:pt x="42106" y="49727"/>
                    </a:cubicBezTo>
                    <a:cubicBezTo>
                      <a:pt x="49124" y="57186"/>
                      <a:pt x="140355" y="42268"/>
                      <a:pt x="147372" y="49727"/>
                    </a:cubicBezTo>
                    <a:cubicBezTo>
                      <a:pt x="154390" y="57186"/>
                      <a:pt x="80704" y="84536"/>
                      <a:pt x="84213" y="94481"/>
                    </a:cubicBezTo>
                    <a:cubicBezTo>
                      <a:pt x="87722" y="104427"/>
                      <a:pt x="161408" y="101941"/>
                      <a:pt x="168426" y="109400"/>
                    </a:cubicBezTo>
                    <a:cubicBezTo>
                      <a:pt x="175443" y="116859"/>
                      <a:pt x="119301" y="131777"/>
                      <a:pt x="126319" y="139236"/>
                    </a:cubicBezTo>
                    <a:cubicBezTo>
                      <a:pt x="133337" y="146695"/>
                      <a:pt x="203514" y="146695"/>
                      <a:pt x="210532" y="154154"/>
                    </a:cubicBezTo>
                    <a:cubicBezTo>
                      <a:pt x="217550" y="161613"/>
                      <a:pt x="164917" y="176532"/>
                      <a:pt x="168426" y="183991"/>
                    </a:cubicBezTo>
                    <a:cubicBezTo>
                      <a:pt x="171934" y="191450"/>
                      <a:pt x="224567" y="191450"/>
                      <a:pt x="231585" y="198909"/>
                    </a:cubicBezTo>
                    <a:cubicBezTo>
                      <a:pt x="238603" y="206368"/>
                      <a:pt x="207023" y="218800"/>
                      <a:pt x="210532" y="228745"/>
                    </a:cubicBezTo>
                    <a:cubicBezTo>
                      <a:pt x="214041" y="238691"/>
                      <a:pt x="245621" y="248636"/>
                      <a:pt x="252638" y="258582"/>
                    </a:cubicBezTo>
                    <a:cubicBezTo>
                      <a:pt x="259656" y="268527"/>
                      <a:pt x="245621" y="275986"/>
                      <a:pt x="252638" y="288418"/>
                    </a:cubicBezTo>
                    <a:cubicBezTo>
                      <a:pt x="259656" y="300850"/>
                      <a:pt x="291236" y="318255"/>
                      <a:pt x="294745" y="333173"/>
                    </a:cubicBezTo>
                    <a:cubicBezTo>
                      <a:pt x="298254" y="348091"/>
                      <a:pt x="270183" y="365496"/>
                      <a:pt x="273692" y="377927"/>
                    </a:cubicBezTo>
                    <a:cubicBezTo>
                      <a:pt x="277200" y="390359"/>
                      <a:pt x="312289" y="395332"/>
                      <a:pt x="315798" y="407764"/>
                    </a:cubicBezTo>
                    <a:cubicBezTo>
                      <a:pt x="319307" y="420196"/>
                      <a:pt x="294745" y="437600"/>
                      <a:pt x="294745" y="452519"/>
                    </a:cubicBezTo>
                    <a:cubicBezTo>
                      <a:pt x="294745" y="467437"/>
                      <a:pt x="315798" y="484841"/>
                      <a:pt x="315798" y="497273"/>
                    </a:cubicBezTo>
                    <a:cubicBezTo>
                      <a:pt x="315798" y="509705"/>
                      <a:pt x="291236" y="514678"/>
                      <a:pt x="294745" y="527110"/>
                    </a:cubicBezTo>
                    <a:cubicBezTo>
                      <a:pt x="298254" y="539541"/>
                      <a:pt x="333342" y="556946"/>
                      <a:pt x="336851" y="571864"/>
                    </a:cubicBezTo>
                    <a:cubicBezTo>
                      <a:pt x="340360" y="586782"/>
                      <a:pt x="315798" y="599214"/>
                      <a:pt x="315798" y="616619"/>
                    </a:cubicBezTo>
                    <a:cubicBezTo>
                      <a:pt x="315798" y="634023"/>
                      <a:pt x="336851" y="663860"/>
                      <a:pt x="336851" y="676292"/>
                    </a:cubicBezTo>
                    <a:cubicBezTo>
                      <a:pt x="336851" y="688724"/>
                      <a:pt x="315798" y="681264"/>
                      <a:pt x="315798" y="691210"/>
                    </a:cubicBezTo>
                    <a:cubicBezTo>
                      <a:pt x="315798" y="701155"/>
                      <a:pt x="326325" y="718560"/>
                      <a:pt x="336851" y="735965"/>
                    </a:cubicBezTo>
                  </a:path>
                </a:pathLst>
              </a:custGeom>
              <a:noFill/>
              <a:ln w="9525" cap="flat" cmpd="sng" algn="ctr">
                <a:solidFill>
                  <a:schemeClr val="folHlink"/>
                </a:solidFill>
                <a:prstDash val="solid"/>
                <a:headEnd type="none"/>
                <a:tailEnd type="none"/>
              </a:ln>
              <a:effectLst/>
            </p:spPr>
          </p:sp>
          <p:sp>
            <p:nvSpPr>
              <p:cNvPr id="5" name="Freeform 135"/>
              <p:cNvSpPr>
                <a:extLst>
                  <a:ext uri="smNativeData">
                    <pr:smNativeData xmlns:pr="smNativeData" val="SMDATA_13_gYnAVRMAAAAlAAAACwAAAA0AAAAAkAAAAEgAAACQAAAASAAAAAAAAAAB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BAAAAAAAAAP/hAw0PAAAAAQAAACMAAAAjAAAAIwAAAB4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M5z1ZUMAAAAEAAAAAAAAAAAAAAAAAAAAAAAAAAeAAAAaAAAAAAAAAAAAAAAAAAAAAAAAAAAAAAAECcAABAnAAAAAAAAAAAAAAAAAAAAAAAAAAAAAAAAAAAAAAAAAAAAABQAAAAAAAAAwMD/AAAAAABkAAAAMgAAAAAAAABkAAAAAAAAAH9/fwAKAAAAHwAAAFQAAAAAAAAFAAAAAQAAAAAAAAAAAAAAAAAAAAAAAAAAAAAAAAAAAAAAAAAAAAAABn9/fwAAAAADzMzMAMDA/wB/f38AAAAAAAAAAAAAAAAAAAAAAAAAAAAhAAAAGAAAABQAAAAiMQAA0wQAAIkyAAB5BwAAAAAAACYAAAAIAAAA//////////8="/>
                  </a:ext>
                </a:extLst>
              </p:cNvSpPr>
              <p:nvPr/>
            </p:nvSpPr>
            <p:spPr>
              <a:xfrm rot="20253369">
                <a:off x="7987030" y="784225"/>
                <a:ext cx="227965" cy="430530"/>
              </a:xfrm>
              <a:custGeom>
                <a:avLst/>
                <a:gdLst/>
                <a:ahLst/>
                <a:cxnLst/>
                <a:rect l="0" t="0" r="227965" b="430530"/>
                <a:pathLst>
                  <a:path w="227965" h="430530">
                    <a:moveTo>
                      <a:pt x="0" y="11636"/>
                    </a:moveTo>
                    <a:cubicBezTo>
                      <a:pt x="32902" y="5818"/>
                      <a:pt x="65804" y="0"/>
                      <a:pt x="70504" y="2909"/>
                    </a:cubicBezTo>
                    <a:cubicBezTo>
                      <a:pt x="75204" y="5818"/>
                      <a:pt x="23501" y="24726"/>
                      <a:pt x="28201" y="29090"/>
                    </a:cubicBezTo>
                    <a:cubicBezTo>
                      <a:pt x="32902" y="33453"/>
                      <a:pt x="94006" y="24726"/>
                      <a:pt x="98706" y="29090"/>
                    </a:cubicBezTo>
                    <a:cubicBezTo>
                      <a:pt x="103406" y="33453"/>
                      <a:pt x="54053" y="49453"/>
                      <a:pt x="56402" y="55271"/>
                    </a:cubicBezTo>
                    <a:cubicBezTo>
                      <a:pt x="58753" y="61089"/>
                      <a:pt x="108107" y="59634"/>
                      <a:pt x="112807" y="63998"/>
                    </a:cubicBezTo>
                    <a:cubicBezTo>
                      <a:pt x="117506" y="68361"/>
                      <a:pt x="79905" y="77088"/>
                      <a:pt x="84605" y="81452"/>
                    </a:cubicBezTo>
                    <a:cubicBezTo>
                      <a:pt x="89305" y="85815"/>
                      <a:pt x="136308" y="85815"/>
                      <a:pt x="141009" y="90179"/>
                    </a:cubicBezTo>
                    <a:cubicBezTo>
                      <a:pt x="145709" y="94542"/>
                      <a:pt x="110457" y="103269"/>
                      <a:pt x="112807" y="107633"/>
                    </a:cubicBezTo>
                    <a:cubicBezTo>
                      <a:pt x="115157" y="111996"/>
                      <a:pt x="150409" y="111996"/>
                      <a:pt x="155110" y="116359"/>
                    </a:cubicBezTo>
                    <a:cubicBezTo>
                      <a:pt x="159810" y="120723"/>
                      <a:pt x="138659" y="127995"/>
                      <a:pt x="141009" y="133813"/>
                    </a:cubicBezTo>
                    <a:cubicBezTo>
                      <a:pt x="143359" y="139631"/>
                      <a:pt x="164510" y="145449"/>
                      <a:pt x="169211" y="151267"/>
                    </a:cubicBezTo>
                    <a:cubicBezTo>
                      <a:pt x="173911" y="157085"/>
                      <a:pt x="164510" y="161449"/>
                      <a:pt x="169211" y="168721"/>
                    </a:cubicBezTo>
                    <a:cubicBezTo>
                      <a:pt x="173911" y="175994"/>
                      <a:pt x="195062" y="186175"/>
                      <a:pt x="197412" y="194902"/>
                    </a:cubicBezTo>
                    <a:cubicBezTo>
                      <a:pt x="199763" y="203629"/>
                      <a:pt x="180961" y="213811"/>
                      <a:pt x="183312" y="221083"/>
                    </a:cubicBezTo>
                    <a:cubicBezTo>
                      <a:pt x="185662" y="228355"/>
                      <a:pt x="209163" y="231264"/>
                      <a:pt x="211513" y="238537"/>
                    </a:cubicBezTo>
                    <a:cubicBezTo>
                      <a:pt x="213864" y="245809"/>
                      <a:pt x="197412" y="255991"/>
                      <a:pt x="197412" y="264718"/>
                    </a:cubicBezTo>
                    <a:cubicBezTo>
                      <a:pt x="197412" y="273445"/>
                      <a:pt x="211513" y="283626"/>
                      <a:pt x="211513" y="290899"/>
                    </a:cubicBezTo>
                    <a:cubicBezTo>
                      <a:pt x="211513" y="298171"/>
                      <a:pt x="195062" y="301080"/>
                      <a:pt x="197412" y="308353"/>
                    </a:cubicBezTo>
                    <a:cubicBezTo>
                      <a:pt x="199763" y="315625"/>
                      <a:pt x="223264" y="325806"/>
                      <a:pt x="225614" y="334533"/>
                    </a:cubicBezTo>
                    <a:cubicBezTo>
                      <a:pt x="227965" y="343260"/>
                      <a:pt x="211513" y="350533"/>
                      <a:pt x="211513" y="360714"/>
                    </a:cubicBezTo>
                    <a:cubicBezTo>
                      <a:pt x="211513" y="370896"/>
                      <a:pt x="225614" y="388350"/>
                      <a:pt x="225614" y="395622"/>
                    </a:cubicBezTo>
                    <a:cubicBezTo>
                      <a:pt x="225614" y="402895"/>
                      <a:pt x="211513" y="398531"/>
                      <a:pt x="211513" y="404349"/>
                    </a:cubicBezTo>
                    <a:cubicBezTo>
                      <a:pt x="211513" y="410167"/>
                      <a:pt x="218564" y="420349"/>
                      <a:pt x="225614" y="430530"/>
                    </a:cubicBezTo>
                  </a:path>
                </a:pathLst>
              </a:custGeom>
              <a:noFill/>
              <a:ln w="9525" cap="flat" cmpd="sng" algn="ctr">
                <a:solidFill>
                  <a:schemeClr val="accent2"/>
                </a:solidFill>
                <a:prstDash val="solid"/>
                <a:headEnd type="none"/>
                <a:tailEnd type="none"/>
              </a:ln>
              <a:effectLst/>
            </p:spPr>
          </p:sp>
          <p:sp>
            <p:nvSpPr>
              <p:cNvPr id="4" name="Freeform 136"/>
              <p:cNvSpPr>
                <a:extLst>
                  <a:ext uri="smNativeData">
                    <pr:smNativeData xmlns:pr="smNativeData" val="SMDATA_13_gYnAVRMAAAAlAAAACwAAAA0AAAAAkAAAAEgAAACQAAAASAAAAAAAAAAB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BAAAAAAAAAP/hAw0PAAAAAQAAACMAAAAjAAAAIwAAAB4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I6+KoIMAAAAEAAAAAAAAAAAAAAAAAAAAAAAAAAeAAAAaAAAAAAAAAAAAAAAAAAAAAAAAAAAAAAAECcAABAnAAAAAAAAAAAAAAAAAAAAAAAAAAAAAAAAAAAAAAAAAAAAABQAAAAAAAAAwMD/AAAAAABkAAAAMgAAAAAAAABkAAAAAAAAAH9/fwAKAAAAHwAAAFQAAAAAAAAFAAAAAQAAAAAAAAAAAAAAAAAAAAAAAAAAAAAAAAAAAAAAAAAAAAAABn9/fwAAAAADzMzMAMDA/wB/f38AAAAAAAAAAAAAAAAAAAAAAAAAAAAhAAAAGAAAABQAAAApLAAAwAQAAI0tAABnBwAAAAAAACYAAAAIAAAA//////////8="/>
                  </a:ext>
                </a:extLst>
              </p:cNvSpPr>
              <p:nvPr/>
            </p:nvSpPr>
            <p:spPr>
              <a:xfrm rot="1346630" flipH="1">
                <a:off x="7178675" y="772160"/>
                <a:ext cx="226060" cy="431165"/>
              </a:xfrm>
              <a:custGeom>
                <a:avLst/>
                <a:gdLst/>
                <a:ahLst/>
                <a:cxnLst/>
                <a:rect l="0" t="0" r="226060" b="431165"/>
                <a:pathLst>
                  <a:path w="226060" h="431165">
                    <a:moveTo>
                      <a:pt x="0" y="11653"/>
                    </a:moveTo>
                    <a:cubicBezTo>
                      <a:pt x="32627" y="5826"/>
                      <a:pt x="65254" y="0"/>
                      <a:pt x="69915" y="2913"/>
                    </a:cubicBezTo>
                    <a:cubicBezTo>
                      <a:pt x="74576" y="5826"/>
                      <a:pt x="23305" y="24762"/>
                      <a:pt x="27966" y="29132"/>
                    </a:cubicBezTo>
                    <a:cubicBezTo>
                      <a:pt x="32627" y="33502"/>
                      <a:pt x="93221" y="24762"/>
                      <a:pt x="97882" y="29132"/>
                    </a:cubicBezTo>
                    <a:cubicBezTo>
                      <a:pt x="102543" y="33502"/>
                      <a:pt x="53602" y="49525"/>
                      <a:pt x="55932" y="55352"/>
                    </a:cubicBezTo>
                    <a:cubicBezTo>
                      <a:pt x="58263" y="61178"/>
                      <a:pt x="107204" y="59722"/>
                      <a:pt x="111865" y="64092"/>
                    </a:cubicBezTo>
                    <a:cubicBezTo>
                      <a:pt x="116526" y="68462"/>
                      <a:pt x="79238" y="77201"/>
                      <a:pt x="83899" y="81571"/>
                    </a:cubicBezTo>
                    <a:cubicBezTo>
                      <a:pt x="88560" y="85941"/>
                      <a:pt x="135170" y="85941"/>
                      <a:pt x="139831" y="90311"/>
                    </a:cubicBezTo>
                    <a:cubicBezTo>
                      <a:pt x="144492" y="94681"/>
                      <a:pt x="109534" y="103420"/>
                      <a:pt x="111865" y="107791"/>
                    </a:cubicBezTo>
                    <a:cubicBezTo>
                      <a:pt x="114195" y="112160"/>
                      <a:pt x="149153" y="112160"/>
                      <a:pt x="153814" y="116530"/>
                    </a:cubicBezTo>
                    <a:cubicBezTo>
                      <a:pt x="158475" y="120899"/>
                      <a:pt x="137500" y="128184"/>
                      <a:pt x="139831" y="134010"/>
                    </a:cubicBezTo>
                    <a:cubicBezTo>
                      <a:pt x="142161" y="139837"/>
                      <a:pt x="163136" y="145663"/>
                      <a:pt x="167797" y="151490"/>
                    </a:cubicBezTo>
                    <a:cubicBezTo>
                      <a:pt x="172458" y="157316"/>
                      <a:pt x="163136" y="161686"/>
                      <a:pt x="167797" y="168970"/>
                    </a:cubicBezTo>
                    <a:cubicBezTo>
                      <a:pt x="172458" y="176253"/>
                      <a:pt x="193433" y="186449"/>
                      <a:pt x="195763" y="195189"/>
                    </a:cubicBezTo>
                    <a:cubicBezTo>
                      <a:pt x="198094" y="203929"/>
                      <a:pt x="179450" y="214125"/>
                      <a:pt x="181780" y="221409"/>
                    </a:cubicBezTo>
                    <a:cubicBezTo>
                      <a:pt x="184111" y="228692"/>
                      <a:pt x="207416" y="231605"/>
                      <a:pt x="209746" y="238888"/>
                    </a:cubicBezTo>
                    <a:cubicBezTo>
                      <a:pt x="212077" y="246171"/>
                      <a:pt x="195763" y="256368"/>
                      <a:pt x="195763" y="265108"/>
                    </a:cubicBezTo>
                    <a:cubicBezTo>
                      <a:pt x="195763" y="273848"/>
                      <a:pt x="209746" y="284044"/>
                      <a:pt x="209746" y="291327"/>
                    </a:cubicBezTo>
                    <a:cubicBezTo>
                      <a:pt x="209746" y="298610"/>
                      <a:pt x="193433" y="301524"/>
                      <a:pt x="195763" y="308807"/>
                    </a:cubicBezTo>
                    <a:cubicBezTo>
                      <a:pt x="198094" y="316090"/>
                      <a:pt x="221399" y="326287"/>
                      <a:pt x="223729" y="335026"/>
                    </a:cubicBezTo>
                    <a:cubicBezTo>
                      <a:pt x="226060" y="343766"/>
                      <a:pt x="209746" y="351049"/>
                      <a:pt x="209746" y="361246"/>
                    </a:cubicBezTo>
                    <a:cubicBezTo>
                      <a:pt x="209746" y="371442"/>
                      <a:pt x="223729" y="388922"/>
                      <a:pt x="223729" y="396205"/>
                    </a:cubicBezTo>
                    <a:cubicBezTo>
                      <a:pt x="223729" y="403488"/>
                      <a:pt x="209746" y="399118"/>
                      <a:pt x="209746" y="404945"/>
                    </a:cubicBezTo>
                    <a:cubicBezTo>
                      <a:pt x="209746" y="410772"/>
                      <a:pt x="216738" y="420968"/>
                      <a:pt x="223729" y="431165"/>
                    </a:cubicBezTo>
                  </a:path>
                </a:pathLst>
              </a:custGeom>
              <a:noFill/>
              <a:ln w="9525" cap="flat" cmpd="sng" algn="ctr">
                <a:solidFill>
                  <a:schemeClr val="accent2"/>
                </a:solidFill>
                <a:prstDash val="solid"/>
                <a:headEnd type="none"/>
                <a:tailEnd type="none"/>
              </a:ln>
              <a:effectLst/>
            </p:spPr>
          </p:sp>
        </p:grpSp>
      </p:grpSp>
      <p:sp>
        <p:nvSpPr>
          <p:cNvPr id="137" name="Rectangle 137"/>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H4g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BAAA2wEAAAg0AADaCgAAEAAAACYAAAAIAAAA//////////8="/>
              </a:ext>
            </a:extLst>
          </p:cNvSpPr>
          <p:nvPr>
            <p:ph type="title"/>
          </p:nvPr>
        </p:nvSpPr>
        <p:spPr>
          <a:xfrm>
            <a:off x="685800" y="301625"/>
            <a:ext cx="7772400" cy="1462405"/>
          </a:xfrm>
          <a:prstGeom prst="rect">
            <a:avLst/>
          </a:prstGeom>
          <a:noFill/>
          <a:ln>
            <a:noFill/>
          </a:ln>
          <a:effectLst/>
        </p:spPr>
        <p:txBody>
          <a:bodyPr vert="horz" wrap="square" lIns="91440" tIns="45720" rIns="91440" bIns="45720" numCol="1" spcCol="215900" anchor="ctr">
            <a:prstTxWarp prst="textNoShape">
              <a:avLst/>
            </a:prstTxWarp>
          </a:bodyPr>
          <a:lstStyle/>
          <a:p>
            <a:pPr/>
            <a:r>
              <a:t>Titelmasterformat durch Klicken bearbeiten</a:t>
            </a:r>
          </a:p>
        </p:txBody>
      </p:sp>
      <p:sp>
        <p:nvSpPr>
          <p:cNvPr id="138" name="Rectangle 138"/>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BAAAMAwAAAg0AACAJQAAEAAAACYAAAAIAAAA//////////8="/>
              </a:ext>
            </a:extLst>
          </p:cNvSpPr>
          <p:nvPr>
            <p:ph type="body" idx="1"/>
          </p:nvPr>
        </p:nvSpPr>
        <p:spPr>
          <a:xfrm>
            <a:off x="685800" y="1981200"/>
            <a:ext cx="7772400" cy="4114800"/>
          </a:xfrm>
          <a:prstGeom prst="rect">
            <a:avLst/>
          </a:prstGeom>
          <a:noFill/>
          <a:ln>
            <a:noFill/>
          </a:ln>
          <a:effectLst/>
        </p:spPr>
        <p:txBody>
          <a:bodyPr vert="horz" wrap="square" lIns="91440" tIns="45720" rIns="91440" bIns="45720" numCol="1" spcCol="215900" anchor="t">
            <a:prstTxWarp prst="textNoShape">
              <a:avLst/>
            </a:prstTxWarp>
          </a:bodyPr>
          <a:lstStyle/>
          <a:p>
            <a:pPr/>
            <a:r>
              <a:t>Textmasterformate durch Klicken bearbeiten</a:t>
            </a:r>
          </a:p>
          <a:p>
            <a:pPr lvl="1"/>
            <a:r>
              <a:t>Zweite Ebene</a:t>
            </a:r>
          </a:p>
          <a:p>
            <a:pPr lvl="2"/>
            <a:r>
              <a:t>Dritte Ebene</a:t>
            </a:r>
          </a:p>
          <a:p>
            <a:pPr lvl="3"/>
            <a:r>
              <a:t>Vierte Ebene</a:t>
            </a:r>
          </a:p>
          <a:p>
            <a:pPr lvl="4"/>
            <a:r>
              <a:t>Fünfte Ebene</a:t>
            </a:r>
          </a:p>
        </p:txBody>
      </p:sp>
      <p:sp>
        <p:nvSpPr>
          <p:cNvPr id="139" name="Rectangle 139"/>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BAAAcCYAAPAPAABAKQAAEAAAACYAAAAIAAAA//////////8="/>
              </a:ext>
            </a:extLst>
          </p:cNvSpPr>
          <p:nvPr>
            <p:ph type="dt" sz="half" idx="2"/>
          </p:nvPr>
        </p:nvSpPr>
        <p:spPr>
          <a:xfrm>
            <a:off x="685800" y="6248400"/>
            <a:ext cx="1905000" cy="457200"/>
          </a:xfrm>
          <a:prstGeom prst="rect">
            <a:avLst/>
          </a:prstGeom>
          <a:noFill/>
          <a:ln>
            <a:noFill/>
          </a:ln>
          <a:effectLst/>
        </p:spPr>
        <p:txBody>
          <a:bodyPr vert="horz" wrap="square" lIns="91440" tIns="45720" rIns="91440" bIns="45720" numCol="1" spcCol="215900" anchor="t">
            <a:prstTxWarp prst="textNoShape">
              <a:avLst/>
            </a:prstTxWarp>
          </a:bodyPr>
          <a:lstStyle>
            <a:lvl1pPr defTabSz="449580">
              <a:tabLst/>
              <a:defRPr sz="1400">
                <a:solidFill>
                  <a:srgbClr val="FFCC00"/>
                </a:solidFill>
                <a:latin typeface="Arial Black" pitchFamily="2" charset="0"/>
                <a:ea typeface="Arial Black" pitchFamily="2" charset="0"/>
                <a:cs typeface="Arial Black" pitchFamily="2" charset="0"/>
              </a:defRPr>
            </a:lvl1pPr>
          </a:lstStyle>
          <a:p>
            <a:pPr/>
          </a:p>
        </p:txBody>
      </p:sp>
      <p:sp>
        <p:nvSpPr>
          <p:cNvPr id="140" name="Rectangle 140"/>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cCYAAAglAABAKQAAEAAAACYAAAAIAAAA//////////8="/>
              </a:ext>
            </a:extLst>
          </p:cNvSpPr>
          <p:nvPr>
            <p:ph type="ftr" sz="quarter" idx="3"/>
          </p:nvPr>
        </p:nvSpPr>
        <p:spPr>
          <a:xfrm>
            <a:off x="3124200" y="6248400"/>
            <a:ext cx="2895600" cy="457200"/>
          </a:xfrm>
          <a:prstGeom prst="rect">
            <a:avLst/>
          </a:prstGeom>
          <a:noFill/>
          <a:ln>
            <a:noFill/>
          </a:ln>
          <a:effectLst/>
        </p:spPr>
        <p:txBody>
          <a:bodyPr vert="horz" wrap="square" lIns="91440" tIns="45720" rIns="91440" bIns="45720" numCol="1" spcCol="215900" anchor="t">
            <a:prstTxWarp prst="textNoShape">
              <a:avLst/>
            </a:prstTxWarp>
          </a:bodyPr>
          <a:lstStyle>
            <a:lvl1pPr algn="ctr" defTabSz="449580">
              <a:tabLst/>
              <a:defRPr sz="1400">
                <a:solidFill>
                  <a:srgbClr val="FFCC00"/>
                </a:solidFill>
                <a:latin typeface="Arial Black" pitchFamily="2" charset="0"/>
                <a:ea typeface="Arial Black" pitchFamily="2" charset="0"/>
                <a:cs typeface="Arial Black" pitchFamily="2" charset="0"/>
              </a:defRPr>
            </a:lvl1pPr>
          </a:lstStyle>
          <a:p>
            <a:pPr/>
          </a:p>
        </p:txBody>
      </p:sp>
      <p:sp>
        <p:nvSpPr>
          <p:cNvPr id="141" name="Rectangle 14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4sXDAAAAAgAAAAAAAAAAAAAAAAAAAAAAAAAAAAAAAAAAAAAZAAAAAEAAABAAAAAAAAAAAAAAAAAAAAAAAAAAAAAAAAAAAAAAAAAAAAAAAAAAAAAAAAAAAAAAAAAAAAAAAAAAAAAAAAAAAAAAAAAAAAAAAAAAAAAAAAAAAAAAAAAAAAAFAAAADwAAAAAAAAAAAAAAP/MAAkUAAAAAQAAABQAAAAUAAAAFAAAAAEAAAAAAAAAZAAAAGQAAAAAAAAAZAAAAGQAAAAVAAAAYAAAAAAAAAAAAAAADwAAACADAAAAAAAAAAAAAAEAAACgMgAAVgcAAKr4//8BAAAAf39/AAEAAABkAAAAAAAAABQAAABAHwAAAAAAACYAAAAAAAAAwOD//wAAAAAmAAAAZAAAABYAAABMAAAAAAAAAAAAAAAEAAAAAAAAAAEAAACvJz4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cCYAAAg0AABAKQAAEAAAACYAAAAIAAAA//////////8="/>
              </a:ext>
            </a:extLst>
          </p:cNvSpPr>
          <p:nvPr>
            <p:ph type="sldNum" sz="quarter" idx="4"/>
          </p:nvPr>
        </p:nvSpPr>
        <p:spPr>
          <a:xfrm>
            <a:off x="6553200" y="6248400"/>
            <a:ext cx="1905000" cy="457200"/>
          </a:xfrm>
          <a:prstGeom prst="rect">
            <a:avLst/>
          </a:prstGeom>
          <a:noFill/>
          <a:ln>
            <a:noFill/>
          </a:ln>
          <a:effectLst/>
        </p:spPr>
        <p:txBody>
          <a:bodyPr vert="horz" wrap="square" lIns="91440" tIns="45720" rIns="91440" bIns="45720" numCol="1" spcCol="215900" anchor="t">
            <a:prstTxWarp prst="textNoShape">
              <a:avLst/>
            </a:prstTxWarp>
          </a:bodyPr>
          <a:lstStyle>
            <a:lvl1pPr algn="r" defTabSz="449580">
              <a:tabLst/>
              <a:defRPr sz="1400">
                <a:solidFill>
                  <a:srgbClr val="FFCC00"/>
                </a:solidFill>
                <a:latin typeface="Arial Black" pitchFamily="2" charset="0"/>
                <a:ea typeface="Arial Black" pitchFamily="2" charset="0"/>
                <a:cs typeface="Arial Black" pitchFamily="2" charset="0"/>
              </a:defRPr>
            </a:lvl1pPr>
          </a:lstStyle>
          <a:p>
            <a:pPr/>
            <a:fld id="{16ABC2FD-B3FB-FE34-B513-45618C5D4310}" type="slidenum">
              <a:t/>
            </a:fld>
          </a:p>
        </p:txBody>
      </p:sp>
    </p:spTree>
  </p:cSld>
  <p:clrMap bg1="lt1" tx1="dk1" bg2="lt2" tx2="dk2" accent1="accent1" accent2="accent2" accent3="accent3" accent4="accent4" accent5="accent5" accent6="accent6" hlink="hlink" folHlink="folHlink"/>
  <p:sldLayoutIdLst>
    <p:sldLayoutId id="2147483810" r:id="rId1"/>
    <p:sldLayoutId id="2147483811" r:id="rId2"/>
    <p:sldLayoutId id="2147483812" r:id="rId3"/>
    <p:sldLayoutId id="2147483813" r:id="rId4"/>
    <p:sldLayoutId id="2147483814" r:id="rId5"/>
    <p:sldLayoutId id="2147483815" r:id="rId6"/>
    <p:sldLayoutId id="2147483816" r:id="rId7"/>
    <p:sldLayoutId id="2147483817" r:id="rId8"/>
    <p:sldLayoutId id="2147483818" r:id="rId9"/>
    <p:sldLayoutId id="2147483819" r:id="rId10"/>
    <p:sldLayoutId id="2147483820" r:id="rId11"/>
  </p:sldLayoutIdLst>
  <p:hf sldNum="0" hdr="0" ftr="0" dt="0"/>
  <p:txStyles>
    <p:titleStyle>
      <a:lvl1pPr marL="0" marR="0" indent="0" algn="l" defTabSz="914400">
        <a:lnSpc>
          <a:spcPct val="100000"/>
        </a:lnSpc>
        <a:spcBef>
          <a:spcPts val="0"/>
        </a:spcBef>
        <a:spcAft>
          <a:spcPts val="0"/>
        </a:spcAft>
        <a:buNone/>
        <a:tabLst/>
        <a:defRPr sz="4400" b="0" i="0" u="none" strike="noStrike" kern="1" spc="0" baseline="0">
          <a:solidFill>
            <a:schemeClr val="tx2"/>
          </a:solidFill>
          <a:effectLst/>
          <a:latin typeface="Arial Black" pitchFamily="2" charset="0"/>
          <a:ea typeface="Arial Black" pitchFamily="2" charset="0"/>
          <a:cs typeface="Arial Black" pitchFamily="2" charset="0"/>
        </a:defRPr>
      </a:lvl1pPr>
      <a:lvl2pPr marL="4572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2pPr>
      <a:lvl3pPr marL="9144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3pPr>
      <a:lvl4pPr marL="13716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4pPr>
      <a:lvl5pPr marL="18288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titleStyle>
    <p:bodyStyle>
      <a:lvl1pPr marL="342900" marR="0" indent="-342900" algn="l" defTabSz="914400">
        <a:lnSpc>
          <a:spcPct val="100000"/>
        </a:lnSpc>
        <a:spcBef>
          <a:spcPts val="0"/>
        </a:spcBef>
        <a:spcAft>
          <a:spcPts val="0"/>
        </a:spcAft>
        <a:buClr>
          <a:schemeClr val="hlink"/>
        </a:buClr>
        <a:buSzTx/>
        <a:buFontTx/>
        <a:buChar char="•"/>
        <a:tabLst/>
        <a:defRPr sz="3200" b="0" i="0" u="none" strike="noStrike" kern="1" spc="0" baseline="0">
          <a:solidFill>
            <a:schemeClr val="tx1"/>
          </a:solidFill>
          <a:effectLst/>
          <a:latin typeface="Arial Black" pitchFamily="2" charset="0"/>
          <a:ea typeface="Arial Black" pitchFamily="2" charset="0"/>
          <a:cs typeface="Arial Black" pitchFamily="2" charset="0"/>
        </a:defRPr>
      </a:lvl1pPr>
      <a:lvl2pPr marL="742950" marR="0" indent="-285750" algn="l" defTabSz="914400">
        <a:lnSpc>
          <a:spcPct val="100000"/>
        </a:lnSpc>
        <a:spcBef>
          <a:spcPts val="670"/>
        </a:spcBef>
        <a:spcAft>
          <a:spcPts val="0"/>
        </a:spcAft>
        <a:buClr>
          <a:schemeClr val="folHlink"/>
        </a:buClr>
        <a:buSzTx/>
        <a:buFontTx/>
        <a:buChar char="•"/>
        <a:tabLst/>
        <a:defRPr sz="2800" b="0" i="0" u="none" strike="noStrike" kern="1" spc="0" baseline="0">
          <a:solidFill>
            <a:schemeClr val="tx1"/>
          </a:solidFill>
          <a:effectLst/>
          <a:latin typeface="Arial Black" pitchFamily="2" charset="0"/>
          <a:ea typeface="Arial Black" pitchFamily="2" charset="0"/>
          <a:cs typeface="Arial Black" pitchFamily="2" charset="0"/>
        </a:defRPr>
      </a:lvl2pPr>
      <a:lvl3pPr marL="1143000" marR="0" indent="-228600" algn="l" defTabSz="914400">
        <a:lnSpc>
          <a:spcPct val="100000"/>
        </a:lnSpc>
        <a:spcBef>
          <a:spcPts val="575"/>
        </a:spcBef>
        <a:spcAft>
          <a:spcPts val="0"/>
        </a:spcAft>
        <a:buClrTx/>
        <a:buSzTx/>
        <a:buFontTx/>
        <a:buChar char="•"/>
        <a:tabLst/>
        <a:defRPr sz="2400" b="0" i="0" u="none" strike="noStrike" kern="1" spc="0" baseline="0">
          <a:solidFill>
            <a:schemeClr val="tx1"/>
          </a:solidFill>
          <a:effectLst/>
          <a:latin typeface="Arial Black" pitchFamily="2" charset="0"/>
          <a:ea typeface="Arial Black" pitchFamily="2" charset="0"/>
          <a:cs typeface="Arial Black" pitchFamily="2" charset="0"/>
        </a:defRPr>
      </a:lvl3pPr>
      <a:lvl4pPr marL="1600200" marR="0" indent="-228600" algn="l" defTabSz="914400">
        <a:lnSpc>
          <a:spcPct val="100000"/>
        </a:lnSpc>
        <a:spcBef>
          <a:spcPts val="480"/>
        </a:spcBef>
        <a:spcAft>
          <a:spcPts val="0"/>
        </a:spcAft>
        <a:buClrTx/>
        <a:buSzTx/>
        <a:buFont typeface="Times New Roman" pitchFamily="1" charset="0"/>
        <a:buChar char="−"/>
        <a:tabLst/>
        <a:defRPr sz="2000" b="0" i="0" u="none" strike="noStrike" kern="1" spc="0" baseline="0">
          <a:solidFill>
            <a:schemeClr val="tx1"/>
          </a:solidFill>
          <a:effectLst/>
          <a:latin typeface="Arial Black" pitchFamily="2" charset="0"/>
          <a:ea typeface="Arial Black" pitchFamily="2" charset="0"/>
          <a:cs typeface="Arial Black" pitchFamily="2" charset="0"/>
        </a:defRPr>
      </a:lvl4pPr>
      <a:lvl5pPr marL="2057400" marR="0" indent="-228600" algn="l" defTabSz="914400">
        <a:lnSpc>
          <a:spcPct val="100000"/>
        </a:lnSpc>
        <a:spcBef>
          <a:spcPts val="480"/>
        </a:spcBef>
        <a:spcAft>
          <a:spcPts val="0"/>
        </a:spcAft>
        <a:buClrTx/>
        <a:buSzTx/>
        <a:buFont typeface="Times New Roman" pitchFamily="1" charset="0"/>
        <a:buChar char="–"/>
        <a:tabLst/>
        <a:defRPr sz="2000" b="0" i="0" u="none" strike="noStrike" kern="1" spc="0" baseline="0">
          <a:solidFill>
            <a:schemeClr val="tx1"/>
          </a:solidFill>
          <a:effectLst/>
          <a:latin typeface="Arial Black" pitchFamily="2" charset="0"/>
          <a:ea typeface="Arial Black" pitchFamily="2" charset="0"/>
          <a:cs typeface="Arial Black"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bodyStyle>
    <p:otherStyle>
      <a:lvl1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Black" pitchFamily="2" charset="0"/>
          <a:ea typeface="Arial Black" pitchFamily="2" charset="0"/>
          <a:cs typeface="Arial Black" pitchFamily="2" charset="0"/>
        </a:defRPr>
      </a:lvl1pPr>
      <a:lvl2pPr marL="457200" marR="0" indent="0" algn="l" defTabSz="914400">
        <a:lnSpc>
          <a:spcPct val="100000"/>
        </a:lnSpc>
        <a:spcBef>
          <a:spcPts val="0"/>
        </a:spcBef>
        <a:spcAft>
          <a:spcPts val="0"/>
        </a:spcAft>
        <a:buNone/>
        <a:tabLst/>
        <a:defRPr sz="1800" b="0" i="0" u="none" strike="noStrike" kern="1" spc="0" baseline="0">
          <a:solidFill>
            <a:schemeClr val="tx1"/>
          </a:solidFill>
          <a:effectLst/>
          <a:latin typeface="Arial Black" pitchFamily="2" charset="0"/>
          <a:ea typeface="Arial Black" pitchFamily="2" charset="0"/>
          <a:cs typeface="Arial Black" pitchFamily="2" charset="0"/>
        </a:defRPr>
      </a:lvl2pPr>
      <a:lvl3pPr marL="914400" marR="0" indent="0" algn="l" defTabSz="914400">
        <a:lnSpc>
          <a:spcPct val="100000"/>
        </a:lnSpc>
        <a:spcBef>
          <a:spcPts val="0"/>
        </a:spcBef>
        <a:spcAft>
          <a:spcPts val="0"/>
        </a:spcAft>
        <a:buNone/>
        <a:tabLst/>
        <a:defRPr sz="1800" b="0" i="0" u="none" strike="noStrike" kern="1" spc="0" baseline="0">
          <a:solidFill>
            <a:schemeClr val="tx1"/>
          </a:solidFill>
          <a:effectLst/>
          <a:latin typeface="Arial Black" pitchFamily="2" charset="0"/>
          <a:ea typeface="Arial Black" pitchFamily="2" charset="0"/>
          <a:cs typeface="Arial Black" pitchFamily="2" charset="0"/>
        </a:defRPr>
      </a:lvl3pPr>
      <a:lvl4pPr marL="1371600" marR="0" indent="0" algn="l" defTabSz="914400">
        <a:lnSpc>
          <a:spcPct val="100000"/>
        </a:lnSpc>
        <a:spcBef>
          <a:spcPts val="0"/>
        </a:spcBef>
        <a:spcAft>
          <a:spcPts val="0"/>
        </a:spcAft>
        <a:buNone/>
        <a:tabLst/>
        <a:defRPr sz="1800" b="0" i="0" u="none" strike="noStrike" kern="1" spc="0" baseline="0">
          <a:solidFill>
            <a:schemeClr val="tx1"/>
          </a:solidFill>
          <a:effectLst/>
          <a:latin typeface="Arial Black" pitchFamily="2" charset="0"/>
          <a:ea typeface="Arial Black" pitchFamily="2" charset="0"/>
          <a:cs typeface="Arial Black" pitchFamily="2" charset="0"/>
        </a:defRPr>
      </a:lvl4pPr>
      <a:lvl5pPr marL="1828800" marR="0" indent="0" algn="l" defTabSz="914400">
        <a:lnSpc>
          <a:spcPct val="100000"/>
        </a:lnSpc>
        <a:spcBef>
          <a:spcPts val="0"/>
        </a:spcBef>
        <a:spcAft>
          <a:spcPts val="0"/>
        </a:spcAft>
        <a:buNone/>
        <a:tabLst/>
        <a:defRPr sz="1800" b="0" i="0" u="none" strike="noStrike" kern="1" spc="0" baseline="0">
          <a:solidFill>
            <a:schemeClr val="tx1"/>
          </a:solidFill>
          <a:effectLst/>
          <a:latin typeface="Arial Black" pitchFamily="2" charset="0"/>
          <a:ea typeface="Arial Black" pitchFamily="2" charset="0"/>
          <a:cs typeface="Arial Black"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otherStyle>
  </p:txStyles>
</p:sldMaster>
</file>

<file path=ppt/slideMasters/slideMaster9.xml><?xml version="1.0" encoding="utf-8"?>
<p:sldMaster xmlns:p="http://schemas.openxmlformats.org/presentationml/2006/main" xmlns:p14="http://schemas.microsoft.com/office/powerpoint/2010/main" xmlns:r="http://schemas.openxmlformats.org/officeDocument/2006/relationships" xmlns:a="http://schemas.openxmlformats.org/drawingml/2006/main">
  <p:cSld name="4_Standarddesign">
    <p:bg>
      <p:bgPr>
        <a:solidFill>
          <a:schemeClr val="bg1"/>
        </a:solidFill>
        <a:effectLst/>
      </p:bgPr>
    </p:bg>
    <p:spTree>
      <p:nvGrpSpPr>
        <p:cNvPr id="1" name=""/>
        <p:cNvGrpSpPr/>
        <p:nvPr/>
      </p:nvGrpSpPr>
      <p:grpSpPr>
        <a:xfrm>
          <a:off x="0" y="0"/>
          <a:ext cx="0" cy="0"/>
          <a:chOff x="0" y="0"/>
          <a:chExt cx="0" cy="0"/>
        </a:xfrm>
      </p:grpSpPr>
      <p:sp>
        <p:nvSpPr>
          <p:cNvPr id="2" name="Rectangle 2"/>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QEAAHA1AAC5CAAAEAAAACYAAAAIAAAA//////////8="/>
              </a:ext>
            </a:extLst>
          </p:cNvSpPr>
          <p:nvPr>
            <p:ph type="title"/>
          </p:nvPr>
        </p:nvSpPr>
        <p:spPr>
          <a:xfrm>
            <a:off x="457200" y="274955"/>
            <a:ext cx="8229600" cy="1143000"/>
          </a:xfrm>
          <a:prstGeom prst="rect">
            <a:avLst/>
          </a:prstGeom>
          <a:noFill/>
          <a:ln>
            <a:noFill/>
          </a:ln>
          <a:effectLst/>
        </p:spPr>
        <p:txBody>
          <a:bodyPr vert="horz" wrap="square" lIns="91440" tIns="45720" rIns="91440" bIns="45720" numCol="1" spcCol="215900" anchor="ctr">
            <a:prstTxWarp prst="textNoShape">
              <a:avLst/>
            </a:prstTxWarp>
          </a:bodyPr>
          <a:lstStyle/>
          <a:p>
            <a:pPr/>
            <a:r>
              <a:t>Titelmasterformat durch Klicken bearbeiten</a:t>
            </a:r>
          </a:p>
        </p:txBody>
      </p:sp>
      <p:sp>
        <p:nvSpPr>
          <p:cNvPr id="3" name="Rectangle 3"/>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2AkAAHA1AACwJQAAEAAAACYAAAAIAAAA//////////8="/>
              </a:ext>
            </a:extLst>
          </p:cNvSpPr>
          <p:nvPr>
            <p:ph type="body" idx="1"/>
          </p:nvPr>
        </p:nvSpPr>
        <p:spPr>
          <a:xfrm>
            <a:off x="457200" y="1600200"/>
            <a:ext cx="8229600" cy="4526280"/>
          </a:xfrm>
          <a:prstGeom prst="rect">
            <a:avLst/>
          </a:prstGeom>
          <a:noFill/>
          <a:ln>
            <a:noFill/>
          </a:ln>
          <a:effectLst/>
        </p:spPr>
        <p:txBody>
          <a:bodyPr vert="horz" wrap="square" lIns="91440" tIns="45720" rIns="91440" bIns="45720" numCol="1" spcCol="215900" anchor="t">
            <a:prstTxWarp prst="textNoShape">
              <a:avLst/>
            </a:prstTxWarp>
          </a:bodyPr>
          <a:lstStyle/>
          <a:p>
            <a:pPr/>
            <a:r>
              <a:t>Textmasterformate durch Klicken bearbeiten</a:t>
            </a:r>
          </a:p>
          <a:p>
            <a:pPr lvl="1"/>
            <a:r>
              <a:t>Zweite Ebene</a:t>
            </a:r>
          </a:p>
          <a:p>
            <a:pPr lvl="2"/>
            <a:r>
              <a:t>Dritte Ebene</a:t>
            </a:r>
          </a:p>
          <a:p>
            <a:pPr lvl="3"/>
            <a:r>
              <a:t>Vierte Ebene</a:t>
            </a:r>
          </a:p>
          <a:p>
            <a:pPr lvl="4"/>
            <a:r>
              <a:t>Fünfte Ebene</a:t>
            </a:r>
          </a:p>
        </p:txBody>
      </p:sp>
      <p:sp>
        <p:nvSpPr>
          <p:cNvPr id="4" name="Rectangle 4"/>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ayYAAPAPAABZKQAAEAAAACYAAAAIAAAA//////////8="/>
              </a:ext>
            </a:extLst>
          </p:cNvSpPr>
          <p:nvPr>
            <p:ph type="dt" sz="half" idx="2"/>
          </p:nvPr>
        </p:nvSpPr>
        <p:spPr>
          <a:xfrm>
            <a:off x="457200" y="6245225"/>
            <a:ext cx="2133600" cy="476250"/>
          </a:xfrm>
          <a:prstGeom prst="rect">
            <a:avLst/>
          </a:prstGeom>
          <a:noFill/>
          <a:ln>
            <a:noFill/>
          </a:ln>
          <a:effectLst/>
        </p:spPr>
        <p:txBody>
          <a:bodyPr vert="horz" wrap="square" lIns="91440" tIns="45720" rIns="91440" bIns="45720" numCol="1" spcCol="215900" anchor="t">
            <a:prstTxWarp prst="textNoShape">
              <a:avLst/>
            </a:prstTxWarp>
          </a:bodyPr>
          <a:lstStyle>
            <a:lvl1pPr defTabSz="449580">
              <a:tabLst/>
              <a:defRPr sz="1400">
                <a:solidFill>
                  <a:srgbClr val="000000"/>
                </a:solidFill>
                <a:latin typeface="Calibri" pitchFamily="2" charset="0"/>
                <a:ea typeface="Arial" pitchFamily="2" charset="0"/>
                <a:cs typeface="Arial" pitchFamily="2" charset="0"/>
              </a:defRPr>
            </a:lvl1pPr>
          </a:lstStyle>
          <a:p>
            <a:pPr/>
          </a:p>
        </p:txBody>
      </p:sp>
      <p:sp>
        <p:nvSpPr>
          <p:cNvPr id="5" name="Rectangle 5"/>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ayYAAAglAABZKQAAEAAAACYAAAAIAAAA//////////8="/>
              </a:ext>
            </a:extLst>
          </p:cNvSpPr>
          <p:nvPr>
            <p:ph type="ftr" sz="quarter" idx="3"/>
          </p:nvPr>
        </p:nvSpPr>
        <p:spPr>
          <a:xfrm>
            <a:off x="3124200" y="6245225"/>
            <a:ext cx="2895600" cy="476250"/>
          </a:xfrm>
          <a:prstGeom prst="rect">
            <a:avLst/>
          </a:prstGeom>
          <a:noFill/>
          <a:ln>
            <a:noFill/>
          </a:ln>
          <a:effectLst/>
        </p:spPr>
        <p:txBody>
          <a:bodyPr vert="horz" wrap="square" lIns="91440" tIns="45720" rIns="91440" bIns="45720" numCol="1" spcCol="215900" anchor="t">
            <a:prstTxWarp prst="textNoShape">
              <a:avLst/>
            </a:prstTxWarp>
          </a:bodyPr>
          <a:lstStyle>
            <a:lvl1pPr algn="ctr" defTabSz="449580">
              <a:tabLst/>
              <a:defRPr sz="1400">
                <a:solidFill>
                  <a:srgbClr val="000000"/>
                </a:solidFill>
                <a:latin typeface="Calibri" pitchFamily="2" charset="0"/>
                <a:ea typeface="Arial" pitchFamily="2" charset="0"/>
                <a:cs typeface="Arial" pitchFamily="2" charset="0"/>
              </a:defRPr>
            </a:lvl1pPr>
          </a:lstStyle>
          <a:p>
            <a:pPr/>
          </a:p>
        </p:txBody>
      </p:sp>
      <p:sp>
        <p:nvSpPr>
          <p:cNvPr id="6" name="Rectangle 6"/>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ayYAAHA1AABZKQAAEAAAACYAAAAIAAAA//////////8="/>
              </a:ext>
            </a:extLst>
          </p:cNvSpPr>
          <p:nvPr>
            <p:ph type="sldNum" sz="quarter" idx="4"/>
          </p:nvPr>
        </p:nvSpPr>
        <p:spPr>
          <a:xfrm>
            <a:off x="6553200" y="6245225"/>
            <a:ext cx="2133600" cy="476250"/>
          </a:xfrm>
          <a:prstGeom prst="rect">
            <a:avLst/>
          </a:prstGeom>
          <a:noFill/>
          <a:ln>
            <a:noFill/>
          </a:ln>
          <a:effectLst/>
        </p:spPr>
        <p:txBody>
          <a:bodyPr vert="horz" wrap="square" lIns="91440" tIns="45720" rIns="91440" bIns="45720" numCol="1" spcCol="215900" anchor="t">
            <a:prstTxWarp prst="textNoShape">
              <a:avLst/>
            </a:prstTxWarp>
          </a:bodyPr>
          <a:lstStyle>
            <a:lvl1pPr algn="r" defTabSz="449580">
              <a:tabLst/>
              <a:defRPr sz="1400">
                <a:solidFill>
                  <a:srgbClr val="000000"/>
                </a:solidFill>
                <a:latin typeface="Calibri" pitchFamily="2" charset="0"/>
                <a:ea typeface="Arial" pitchFamily="2" charset="0"/>
                <a:cs typeface="Arial" pitchFamily="2" charset="0"/>
              </a:defRPr>
            </a:lvl1pPr>
          </a:lstStyle>
          <a:p>
            <a:pPr/>
            <a:fld id="{16ABA462-2CFB-FE52-B513-DA07EA5D438F}" type="slidenum">
              <a:t/>
            </a:fld>
          </a:p>
        </p:txBody>
      </p:sp>
    </p:spTree>
  </p:cSld>
  <p:clrMap bg1="lt1" tx1="dk1" bg2="lt2" tx2="dk2" accent1="accent1" accent2="accent2" accent3="accent3" accent4="accent4" accent5="accent5" accent6="accent6" hlink="hlink" folHlink="folHlink"/>
  <p:sldLayoutIdLst>
    <p:sldLayoutId id="2147483821" r:id="rId1"/>
    <p:sldLayoutId id="2147483822" r:id="rId2"/>
    <p:sldLayoutId id="2147483823" r:id="rId3"/>
    <p:sldLayoutId id="2147483824" r:id="rId4"/>
    <p:sldLayoutId id="2147483825" r:id="rId5"/>
    <p:sldLayoutId id="2147483826" r:id="rId6"/>
    <p:sldLayoutId id="2147483827" r:id="rId7"/>
    <p:sldLayoutId id="2147483828" r:id="rId8"/>
    <p:sldLayoutId id="2147483829" r:id="rId9"/>
    <p:sldLayoutId id="2147483830" r:id="rId10"/>
    <p:sldLayoutId id="2147483831" r:id="rId11"/>
  </p:sldLayoutIdLst>
  <p:hf sldNum="0" hdr="0" ftr="0" dt="0"/>
  <p:txStyles>
    <p:titleStyle>
      <a:lvl1pPr marL="0" marR="0" indent="0" algn="ctr" defTabSz="914400">
        <a:lnSpc>
          <a:spcPct val="100000"/>
        </a:lnSpc>
        <a:spcBef>
          <a:spcPts val="0"/>
        </a:spcBef>
        <a:spcAft>
          <a:spcPts val="0"/>
        </a:spcAft>
        <a:buNone/>
        <a:tabLst/>
        <a:defRPr sz="4400" b="0" i="0" u="none" strike="noStrike" kern="1" spc="0" baseline="0">
          <a:solidFill>
            <a:schemeClr val="tx2"/>
          </a:solidFill>
          <a:effectLst/>
          <a:latin typeface="Arial" pitchFamily="2" charset="0"/>
          <a:ea typeface="Arial" pitchFamily="2" charset="0"/>
          <a:cs typeface="Arial" pitchFamily="2" charset="0"/>
        </a:defRPr>
      </a:lvl1pPr>
      <a:lvl2pPr marL="4572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2pPr>
      <a:lvl3pPr marL="9144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3pPr>
      <a:lvl4pPr marL="13716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4pPr>
      <a:lvl5pPr marL="18288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titleStyle>
    <p:bodyStyle>
      <a:lvl1pPr marL="342900" marR="0" indent="-342900" algn="l" defTabSz="914400">
        <a:lnSpc>
          <a:spcPct val="100000"/>
        </a:lnSpc>
        <a:spcBef>
          <a:spcPts val="0"/>
        </a:spcBef>
        <a:spcAft>
          <a:spcPts val="0"/>
        </a:spcAft>
        <a:buClrTx/>
        <a:buSzTx/>
        <a:buFontTx/>
        <a:buChar char="•"/>
        <a:tabLst/>
        <a:defRPr sz="3200" b="0" i="0" u="none" strike="noStrike" kern="1" spc="0" baseline="0">
          <a:solidFill>
            <a:schemeClr val="tx1"/>
          </a:solidFill>
          <a:effectLst/>
          <a:latin typeface="Arial" pitchFamily="2" charset="0"/>
          <a:ea typeface="Arial" pitchFamily="2" charset="0"/>
          <a:cs typeface="Arial" pitchFamily="2" charset="0"/>
        </a:defRPr>
      </a:lvl1pPr>
      <a:lvl2pPr marL="742950" marR="0" indent="-285750" algn="l" defTabSz="914400">
        <a:lnSpc>
          <a:spcPct val="100000"/>
        </a:lnSpc>
        <a:spcBef>
          <a:spcPts val="670"/>
        </a:spcBef>
        <a:spcAft>
          <a:spcPts val="0"/>
        </a:spcAft>
        <a:buClrTx/>
        <a:buSzTx/>
        <a:buFontTx/>
        <a:buChar char="–"/>
        <a:tabLst/>
        <a:defRPr sz="2800" b="0" i="0" u="none" strike="noStrike" kern="1" spc="0" baseline="0">
          <a:solidFill>
            <a:schemeClr val="tx1"/>
          </a:solidFill>
          <a:effectLst/>
          <a:latin typeface="Arial" pitchFamily="2" charset="0"/>
          <a:ea typeface="Arial" pitchFamily="2" charset="0"/>
          <a:cs typeface="Arial" pitchFamily="2" charset="0"/>
        </a:defRPr>
      </a:lvl2pPr>
      <a:lvl3pPr marL="1143000" marR="0" indent="-228600" algn="l" defTabSz="914400">
        <a:lnSpc>
          <a:spcPct val="100000"/>
        </a:lnSpc>
        <a:spcBef>
          <a:spcPts val="575"/>
        </a:spcBef>
        <a:spcAft>
          <a:spcPts val="0"/>
        </a:spcAft>
        <a:buClrTx/>
        <a:buSzTx/>
        <a:buFontTx/>
        <a:buChar char="•"/>
        <a:tabLst/>
        <a:defRPr sz="2400" b="0" i="0" u="none" strike="noStrike" kern="1" spc="0" baseline="0">
          <a:solidFill>
            <a:schemeClr val="tx1"/>
          </a:solidFill>
          <a:effectLst/>
          <a:latin typeface="Arial" pitchFamily="2" charset="0"/>
          <a:ea typeface="Arial" pitchFamily="2" charset="0"/>
          <a:cs typeface="Arial" pitchFamily="2" charset="0"/>
        </a:defRPr>
      </a:lvl3pPr>
      <a:lvl4pPr marL="1600200" marR="0" indent="-228600" algn="l" defTabSz="914400">
        <a:lnSpc>
          <a:spcPct val="100000"/>
        </a:lnSpc>
        <a:spcBef>
          <a:spcPts val="480"/>
        </a:spcBef>
        <a:spcAft>
          <a:spcPts val="0"/>
        </a:spcAft>
        <a:buClrTx/>
        <a:buSzTx/>
        <a:buFontTx/>
        <a:buChar char="–"/>
        <a:tabLst/>
        <a:defRPr sz="2000" b="0" i="0" u="none" strike="noStrike" kern="1" spc="0" baseline="0">
          <a:solidFill>
            <a:schemeClr val="tx1"/>
          </a:solidFill>
          <a:effectLst/>
          <a:latin typeface="Arial" pitchFamily="2" charset="0"/>
          <a:ea typeface="Arial" pitchFamily="2" charset="0"/>
          <a:cs typeface="Arial" pitchFamily="2" charset="0"/>
        </a:defRPr>
      </a:lvl4pPr>
      <a:lvl5pPr marL="2057400" marR="0" indent="-228600" algn="l" defTabSz="914400">
        <a:lnSpc>
          <a:spcPct val="100000"/>
        </a:lnSpc>
        <a:spcBef>
          <a:spcPts val="480"/>
        </a:spcBef>
        <a:spcAft>
          <a:spcPts val="0"/>
        </a:spcAft>
        <a:buClrTx/>
        <a:buSzTx/>
        <a:buFontTx/>
        <a:buChar char="»"/>
        <a:tabLst/>
        <a:defRPr sz="2000" b="0" i="0" u="none" strike="noStrike" kern="1" spc="0" baseline="0">
          <a:solidFill>
            <a:schemeClr val="tx1"/>
          </a:solidFill>
          <a:effectLst/>
          <a:latin typeface="Arial" pitchFamily="2" charset="0"/>
          <a:ea typeface="Arial" pitchFamily="2" charset="0"/>
          <a:cs typeface="Arial"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bodyStyle>
    <p:otherStyle>
      <a:lvl1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1pPr>
      <a:lvl2pPr marL="4572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2pPr>
      <a:lvl3pPr marL="9144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3pPr>
      <a:lvl4pPr marL="13716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4pPr>
      <a:lvl5pPr marL="18288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5pPr>
      <a:lvl6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6pPr>
      <a:lvl7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7pPr>
      <a:lvl8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8pPr>
      <a:lvl9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9pPr>
    </p:otherStyle>
  </p:txStyles>
</p:sldMaster>
</file>

<file path=ppt/slides/_rels/slide1.xml.rels><?xml version="1.0" encoding="UTF-8" standalone="yes" ?>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
<Relationships xmlns="http://schemas.openxmlformats.org/package/2006/relationships"><Relationship Id="rId1" Type="http://schemas.openxmlformats.org/officeDocument/2006/relationships/slideLayout" Target="../slideLayouts/slideLayout370.xml"/></Relationships>
</file>

<file path=ppt/slides/_rels/slide11.xml.rels><?xml version="1.0" encoding="UTF-8" standalone="yes" ?>
<Relationships xmlns="http://schemas.openxmlformats.org/package/2006/relationships"><Relationship Id="rId1" Type="http://schemas.openxmlformats.org/officeDocument/2006/relationships/slideLayout" Target="../slideLayouts/slideLayout95.xml"/><Relationship Id="rId2" Type="http://schemas.openxmlformats.org/officeDocument/2006/relationships/image" Target="../media/image6.jpeg"/></Relationships>
</file>

<file path=ppt/slides/_rels/slide12.xml.rels><?xml version="1.0" encoding="UTF-8" standalone="yes" ?>
<Relationships xmlns="http://schemas.openxmlformats.org/package/2006/relationships"><Relationship Id="rId1" Type="http://schemas.openxmlformats.org/officeDocument/2006/relationships/slideLayout" Target="../slideLayouts/slideLayout106.xml"/><Relationship Id="rId2" Type="http://schemas.openxmlformats.org/officeDocument/2006/relationships/image" Target="../media/image7.jpeg"/></Relationships>
</file>

<file path=ppt/slides/_rels/slide13.xml.rels><?xml version="1.0" encoding="UTF-8" standalone="yes" ?>
<Relationships xmlns="http://schemas.openxmlformats.org/package/2006/relationships"><Relationship Id="rId1" Type="http://schemas.openxmlformats.org/officeDocument/2006/relationships/slideLayout" Target="../slideLayouts/slideLayout117.xml"/><Relationship Id="rId2" Type="http://schemas.openxmlformats.org/officeDocument/2006/relationships/image" Target="../media/image8.jpeg"/></Relationships>
</file>

<file path=ppt/slides/_rels/slide14.xml.rels><?xml version="1.0" encoding="UTF-8" standalone="yes" ?>
<Relationships xmlns="http://schemas.openxmlformats.org/package/2006/relationships"><Relationship Id="rId1" Type="http://schemas.openxmlformats.org/officeDocument/2006/relationships/slideLayout" Target="../slideLayouts/slideLayout381.xml"/><Relationship Id="rId2" Type="http://schemas.openxmlformats.org/officeDocument/2006/relationships/image" Target="../media/image9.jpeg"/><Relationship Id="rId3" Type="http://schemas.openxmlformats.org/officeDocument/2006/relationships/image" Target="../media/image10.jpeg"/></Relationships>
</file>

<file path=ppt/slides/_rels/slide15.xml.rels><?xml version="1.0" encoding="UTF-8" standalone="yes" ?>
<Relationships xmlns="http://schemas.openxmlformats.org/package/2006/relationships"><Relationship Id="rId1" Type="http://schemas.openxmlformats.org/officeDocument/2006/relationships/slideLayout" Target="../slideLayouts/slideLayout139.xml"/><Relationship Id="rId2" Type="http://schemas.openxmlformats.org/officeDocument/2006/relationships/audio" Target="../media/audio4.wav"/></Relationships>
</file>

<file path=ppt/slides/_rels/slide16.xml.rels><?xml version="1.0" encoding="UTF-8" standalone="yes" ?>
<Relationships xmlns="http://schemas.openxmlformats.org/package/2006/relationships"><Relationship Id="rId1" Type="http://schemas.openxmlformats.org/officeDocument/2006/relationships/slideLayout" Target="../slideLayouts/slideLayout150.xml"/><Relationship Id="rId2" Type="http://schemas.openxmlformats.org/officeDocument/2006/relationships/audio" Target="../media/audio4.wav"/></Relationships>
</file>

<file path=ppt/slides/_rels/slide17.xml.rels><?xml version="1.0" encoding="UTF-8" standalone="yes" ?>
<Relationships xmlns="http://schemas.openxmlformats.org/package/2006/relationships"><Relationship Id="rId1" Type="http://schemas.openxmlformats.org/officeDocument/2006/relationships/slideLayout" Target="../slideLayouts/slideLayout161.xml"/><Relationship Id="rId2" Type="http://schemas.openxmlformats.org/officeDocument/2006/relationships/audio" Target="../media/audio4.wav"/></Relationships>
</file>

<file path=ppt/slides/_rels/slide18.xml.rels><?xml version="1.0" encoding="UTF-8" standalone="yes" ?>
<Relationships xmlns="http://schemas.openxmlformats.org/package/2006/relationships"><Relationship Id="rId1" Type="http://schemas.openxmlformats.org/officeDocument/2006/relationships/slideLayout" Target="../slideLayouts/slideLayout172.xml"/><Relationship Id="rId2" Type="http://schemas.openxmlformats.org/officeDocument/2006/relationships/audio" Target="../media/audio4.wav"/></Relationships>
</file>

<file path=ppt/slides/_rels/slide19.xml.rels><?xml version="1.0" encoding="UTF-8" standalone="yes" ?>
<Relationships xmlns="http://schemas.openxmlformats.org/package/2006/relationships"><Relationship Id="rId1" Type="http://schemas.openxmlformats.org/officeDocument/2006/relationships/slideLayout" Target="../slideLayouts/slideLayout183.xml"/><Relationship Id="rId2" Type="http://schemas.openxmlformats.org/officeDocument/2006/relationships/audio" Target="../media/audio4.wav"/></Relationships>
</file>

<file path=ppt/slides/_rels/slide2.xml.rels><?xml version="1.0" encoding="UTF-8" standalone="yes" ?>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1.wav"/></Relationships>
</file>

<file path=ppt/slides/_rels/slide20.xml.rels><?xml version="1.0" encoding="UTF-8" standalone="yes" ?>
<Relationships xmlns="http://schemas.openxmlformats.org/package/2006/relationships"><Relationship Id="rId1" Type="http://schemas.openxmlformats.org/officeDocument/2006/relationships/slideLayout" Target="../slideLayouts/slideLayout194.xml"/><Relationship Id="rId2" Type="http://schemas.openxmlformats.org/officeDocument/2006/relationships/audio" Target="../media/audio4.wav"/></Relationships>
</file>

<file path=ppt/slides/_rels/slide21.xml.rels><?xml version="1.0" encoding="UTF-8" standalone="yes" ?>
<Relationships xmlns="http://schemas.openxmlformats.org/package/2006/relationships"><Relationship Id="rId1" Type="http://schemas.openxmlformats.org/officeDocument/2006/relationships/slideLayout" Target="../slideLayouts/slideLayout205.xml"/><Relationship Id="rId2" Type="http://schemas.openxmlformats.org/officeDocument/2006/relationships/audio" Target="../media/audio4.wav"/></Relationships>
</file>

<file path=ppt/slides/_rels/slide22.xml.rels><?xml version="1.0" encoding="UTF-8" standalone="yes" ?>
<Relationships xmlns="http://schemas.openxmlformats.org/package/2006/relationships"><Relationship Id="rId1" Type="http://schemas.openxmlformats.org/officeDocument/2006/relationships/slideLayout" Target="../slideLayouts/slideLayout216.xml"/><Relationship Id="rId2" Type="http://schemas.openxmlformats.org/officeDocument/2006/relationships/audio" Target="../media/audio4.wav"/></Relationships>
</file>

<file path=ppt/slides/_rels/slide23.xml.rels><?xml version="1.0" encoding="UTF-8" standalone="yes" ?>
<Relationships xmlns="http://schemas.openxmlformats.org/package/2006/relationships"><Relationship Id="rId1" Type="http://schemas.openxmlformats.org/officeDocument/2006/relationships/slideLayout" Target="../slideLayouts/slideLayout227.xml"/><Relationship Id="rId2" Type="http://schemas.openxmlformats.org/officeDocument/2006/relationships/audio" Target="../media/audio4.wav"/><Relationship Id="rId3" Type="http://schemas.openxmlformats.org/officeDocument/2006/relationships/audio" Target="../media/audio5.wav"/></Relationships>
</file>

<file path=ppt/slides/_rels/slide24.xml.rels><?xml version="1.0" encoding="UTF-8" standalone="yes" ?>
<Relationships xmlns="http://schemas.openxmlformats.org/package/2006/relationships"><Relationship Id="rId1" Type="http://schemas.openxmlformats.org/officeDocument/2006/relationships/slideLayout" Target="../slideLayouts/slideLayout238.xml"/><Relationship Id="rId2" Type="http://schemas.openxmlformats.org/officeDocument/2006/relationships/audio" Target="../media/audio4.wav"/></Relationships>
</file>

<file path=ppt/slides/_rels/slide25.xml.rels><?xml version="1.0" encoding="UTF-8" standalone="yes" ?>
<Relationships xmlns="http://schemas.openxmlformats.org/package/2006/relationships"><Relationship Id="rId1" Type="http://schemas.openxmlformats.org/officeDocument/2006/relationships/slideLayout" Target="../slideLayouts/slideLayout249.xml"/><Relationship Id="rId2" Type="http://schemas.openxmlformats.org/officeDocument/2006/relationships/audio" Target="../media/audio4.wav"/></Relationships>
</file>

<file path=ppt/slides/_rels/slide26.xml.rels><?xml version="1.0" encoding="UTF-8" standalone="yes" ?>
<Relationships xmlns="http://schemas.openxmlformats.org/package/2006/relationships"><Relationship Id="rId1" Type="http://schemas.openxmlformats.org/officeDocument/2006/relationships/slideLayout" Target="../slideLayouts/slideLayout260.xml"/><Relationship Id="rId2" Type="http://schemas.openxmlformats.org/officeDocument/2006/relationships/audio" Target="../media/audio4.wav"/></Relationships>
</file>

<file path=ppt/slides/_rels/slide27.xml.rels><?xml version="1.0" encoding="UTF-8" standalone="yes" ?>
<Relationships xmlns="http://schemas.openxmlformats.org/package/2006/relationships"><Relationship Id="rId1" Type="http://schemas.openxmlformats.org/officeDocument/2006/relationships/slideLayout" Target="../slideLayouts/slideLayout271.xml"/><Relationship Id="rId2" Type="http://schemas.openxmlformats.org/officeDocument/2006/relationships/audio" Target="../media/audio2.wav"/></Relationships>
</file>

<file path=ppt/slides/_rels/slide28.xml.rels><?xml version="1.0" encoding="UTF-8" standalone="yes" ?>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
<Relationships xmlns="http://schemas.openxmlformats.org/package/2006/relationships"><Relationship Id="rId1" Type="http://schemas.openxmlformats.org/officeDocument/2006/relationships/slideLayout" Target="../slideLayouts/slideLayout282.xml"/></Relationships>
</file>

<file path=ppt/slides/_rels/slide31.xml.rels><?xml version="1.0" encoding="UTF-8" standalone="yes" ?>
<Relationships xmlns="http://schemas.openxmlformats.org/package/2006/relationships"><Relationship Id="rId1" Type="http://schemas.openxmlformats.org/officeDocument/2006/relationships/slideLayout" Target="../slideLayouts/slideLayout293.xml"/><Relationship Id="rId2" Type="http://schemas.openxmlformats.org/officeDocument/2006/relationships/audio" Target="../media/audio5.wav"/></Relationships>
</file>

<file path=ppt/slides/_rels/slide32.xml.rels><?xml version="1.0" encoding="UTF-8" standalone="yes" ?>
<Relationships xmlns="http://schemas.openxmlformats.org/package/2006/relationships"><Relationship Id="rId1" Type="http://schemas.openxmlformats.org/officeDocument/2006/relationships/slideLayout" Target="../slideLayouts/slideLayout304.xml"/></Relationships>
</file>

<file path=ppt/slides/_rels/slide33.xml.rels><?xml version="1.0" encoding="UTF-8" standalone="yes" ?>
<Relationships xmlns="http://schemas.openxmlformats.org/package/2006/relationships"><Relationship Id="rId1" Type="http://schemas.openxmlformats.org/officeDocument/2006/relationships/slideLayout" Target="../slideLayouts/slideLayout315.xml"/></Relationships>
</file>

<file path=ppt/slides/_rels/slide34.xml.rels><?xml version="1.0" encoding="UTF-8" standalone="yes" ?>
<Relationships xmlns="http://schemas.openxmlformats.org/package/2006/relationships"><Relationship Id="rId1" Type="http://schemas.openxmlformats.org/officeDocument/2006/relationships/slideLayout" Target="../slideLayouts/slideLayout326.xml"/><Relationship Id="rId2" Type="http://schemas.openxmlformats.org/officeDocument/2006/relationships/image" Target="../media/image11.jpeg"/><Relationship Id="rId3" Type="http://schemas.openxmlformats.org/officeDocument/2006/relationships/image" Target="../media/image12.jpeg"/></Relationships>
</file>

<file path=ppt/slides/_rels/slide35.xml.rels><?xml version="1.0" encoding="UTF-8" standalone="yes" ?>
<Relationships xmlns="http://schemas.openxmlformats.org/package/2006/relationships"><Relationship Id="rId1" Type="http://schemas.openxmlformats.org/officeDocument/2006/relationships/slideLayout" Target="../slideLayouts/slideLayout337.xml"/></Relationships>
</file>

<file path=ppt/slides/_rels/slide36.xml.rels><?xml version="1.0" encoding="UTF-8" standalone="yes" ?>
<Relationships xmlns="http://schemas.openxmlformats.org/package/2006/relationships"><Relationship Id="rId1" Type="http://schemas.openxmlformats.org/officeDocument/2006/relationships/slideLayout" Target="../slideLayouts/slideLayout348.xml"/><Relationship Id="rId2" Type="http://schemas.openxmlformats.org/officeDocument/2006/relationships/hyperlink" Target="https://de.wikipedia.org/wiki/Tiger" TargetMode="External"/><Relationship Id="rId3" Type="http://schemas.openxmlformats.org/officeDocument/2006/relationships/hyperlink" Target="https://de.wikipedia.org/wiki/L%25C3%25B6we" TargetMode="External"/><Relationship Id="rId4" Type="http://schemas.openxmlformats.org/officeDocument/2006/relationships/hyperlink" Target="https://de.wikipedia.org/wiki/Jaguar" TargetMode="External"/><Relationship Id="rId5" Type="http://schemas.openxmlformats.org/officeDocument/2006/relationships/hyperlink" Target="https://de.wikipedia.org/wiki/Gro%25C3%259Fkatze" TargetMode="External"/><Relationship Id="rId6" Type="http://schemas.openxmlformats.org/officeDocument/2006/relationships/hyperlink" Target="https://de.wikipedia.org/wiki/Rote_Liste_gef%25C3%25A4hrdeter_Arten" TargetMode="External"/></Relationships>
</file>

<file path=ppt/slides/_rels/slide4.xml.rels><?xml version="1.0" encoding="UTF-8" standalone="yes" ?>
<Relationships xmlns="http://schemas.openxmlformats.org/package/2006/relationships"><Relationship Id="rId1" Type="http://schemas.openxmlformats.org/officeDocument/2006/relationships/slideLayout" Target="../slideLayouts/slideLayout359.xml"/><Relationship Id="rId2" Type="http://schemas.openxmlformats.org/officeDocument/2006/relationships/image" Target="../media/image3.jpeg"/></Relationships>
</file>

<file path=ppt/slides/_rels/slide5.xml.rels><?xml version="1.0" encoding="UTF-8" standalone="yes" ?>
<Relationships xmlns="http://schemas.openxmlformats.org/package/2006/relationships"><Relationship Id="rId1" Type="http://schemas.openxmlformats.org/officeDocument/2006/relationships/slideLayout" Target="../slideLayouts/slideLayout29.xml"/></Relationships>
</file>

<file path=ppt/slides/_rels/slide6.xml.rels><?xml version="1.0" encoding="UTF-8" standalone="yes" ?>
<Relationships xmlns="http://schemas.openxmlformats.org/package/2006/relationships"><Relationship Id="rId1" Type="http://schemas.openxmlformats.org/officeDocument/2006/relationships/slideLayout" Target="../slideLayouts/slideLayout40.xml"/></Relationships>
</file>

<file path=ppt/slides/_rels/slide7.xml.rels><?xml version="1.0" encoding="UTF-8" standalone="yes" ?>
<Relationships xmlns="http://schemas.openxmlformats.org/package/2006/relationships"><Relationship Id="rId1" Type="http://schemas.openxmlformats.org/officeDocument/2006/relationships/slideLayout" Target="../slideLayouts/slideLayout51.xml"/><Relationship Id="rId2" Type="http://schemas.openxmlformats.org/officeDocument/2006/relationships/image" Target="../media/image4.jpeg"/><Relationship Id="rId3" Type="http://schemas.openxmlformats.org/officeDocument/2006/relationships/image" Target="../media/image5.jpeg"/></Relationships>
</file>

<file path=ppt/slides/_rels/slide8.xml.rels><?xml version="1.0" encoding="UTF-8" standalone="yes" ?>
<Relationships xmlns="http://schemas.openxmlformats.org/package/2006/relationships"><Relationship Id="rId1" Type="http://schemas.openxmlformats.org/officeDocument/2006/relationships/slideLayout" Target="../slideLayouts/slideLayout62.xml"/><Relationship Id="rId2" Type="http://schemas.openxmlformats.org/officeDocument/2006/relationships/audio" Target="../media/audio2.wav"/></Relationships>
</file>

<file path=ppt/slides/_rels/slide9.xml.rels><?xml version="1.0" encoding="UTF-8" standalone="yes" ?>
<Relationships xmlns="http://schemas.openxmlformats.org/package/2006/relationships"><Relationship Id="rId1" Type="http://schemas.openxmlformats.org/officeDocument/2006/relationships/slideLayout" Target="../slideLayouts/slideLayout73.xml"/><Relationship Id="rId2" Type="http://schemas.openxmlformats.org/officeDocument/2006/relationships/audio" Target="../media/audio3.wav"/><Relationship Id="rId3" Type="http://schemas.openxmlformats.org/officeDocument/2006/relationships/audio" Target="../media/audio2.wav"/></Relationships>
</file>

<file path=ppt/slides/slide1.xml><?xml version="1.0" encoding="utf-8"?>
<p:sld xmlns:p="http://schemas.openxmlformats.org/presentationml/2006/main" xmlns:p14="http://schemas.microsoft.com/office/powerpoint/2010/main" xmlns:r="http://schemas.openxmlformats.org/officeDocument/2006/relationships" xmlns:a="http://schemas.openxmlformats.org/drawingml/2006/main" showMasterPhAnim="0">
  <p:cSld>
    <p:bg>
      <p:bgPr>
        <a:gradFill flip="none" rotWithShape="0">
          <a:gsLst>
            <a:gs pos="0">
              <a:srgbClr val="000000"/>
            </a:gs>
            <a:gs pos="88000">
              <a:srgbClr val="0A128C"/>
            </a:gs>
            <a:gs pos="69000">
              <a:srgbClr val="181CC7"/>
            </a:gs>
            <a:gs pos="39000">
              <a:srgbClr val="7005D4"/>
            </a:gs>
            <a:gs pos="100000">
              <a:srgbClr val="8C3D91"/>
            </a:gs>
          </a:gsLst>
          <a:path path="shape"/>
          <a:tileRect/>
        </a:gradFill>
        <a:effectLst/>
      </p:bgPr>
    </p:bg>
    <p:spTree>
      <p:nvGrpSpPr>
        <p:cNvPr id="1" name=""/>
        <p:cNvGrpSpPr/>
        <p:nvPr/>
      </p:nvGrpSpPr>
      <p:grpSpPr>
        <a:xfrm>
          <a:off x="0" y="0"/>
          <a:ext cx="0" cy="0"/>
          <a:chOff x="0" y="0"/>
          <a:chExt cx="0" cy="0"/>
        </a:xfrm>
      </p:grpSpPr>
      <p:sp>
        <p:nvSpPr>
          <p:cNvPr id="2" name="Rectangle 2"/>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KDIbg8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4BAAAGw0AAAg0AAAmFgAAEAAAACYAAAAIAAAAvbAAAAAAAAA="/>
              </a:ext>
            </a:extLst>
          </p:cNvSpPr>
          <p:nvPr>
            <p:ph type="ctrTitle"/>
          </p:nvPr>
        </p:nvSpPr>
        <p:spPr>
          <a:xfrm>
            <a:off x="685800" y="2130425"/>
            <a:ext cx="7772400" cy="1470025"/>
          </a:xfrm>
        </p:spPr>
        <p:txBody>
          <a:bodyPr vert="horz" wrap="square" lIns="91440" tIns="45720" rIns="91440" bIns="45720" numCol="1" spcCol="215900" anchor="ctr">
            <a:prstTxWarp prst="textNoShape">
              <a:avLst/>
            </a:prstTxWarp>
          </a:bodyPr>
          <a:lstStyle/>
          <a:p>
            <a:pPr>
              <a:spcBef>
                <a:spcPts val="0"/>
              </a:spcBef>
            </a:pPr>
            <a:r>
              <a:rPr>
                <a:solidFill>
                  <a:schemeClr val="folHlink"/>
                </a:solidFill>
                <a:latin typeface="Cracked Johnnie" pitchFamily="0" charset="0"/>
                <a:ea typeface="Cracked Johnnie" pitchFamily="0" charset="0"/>
                <a:cs typeface="Cracked Johnnie" pitchFamily="0" charset="0"/>
              </a:rPr>
              <a:t>Katzenaugen</a:t>
            </a:r>
            <a:endParaRPr>
              <a:solidFill>
                <a:schemeClr val="folHlink"/>
              </a:solidFill>
              <a:latin typeface="Cracked Johnnie" pitchFamily="0" charset="0"/>
              <a:ea typeface="Cracked Johnnie" pitchFamily="0" charset="0"/>
              <a:cs typeface="Cracked Johnnie" pitchFamily="0" charset="0"/>
            </a:endParaRPr>
          </a:p>
        </p:txBody>
      </p:sp>
      <p:sp>
        <p:nvSpPr>
          <p:cNvPr id="3" name="Untertitel 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IBwAAKRYAADgxAABYIAAAEAAAACYAAAAIAAAAv78AAAAAAAA="/>
              </a:ext>
            </a:extLst>
          </p:cNvSpPr>
          <p:nvPr>
            <p:ph type="subTitle" idx="4294967295"/>
          </p:nvPr>
        </p:nvSpPr>
        <p:spPr>
          <a:xfrm>
            <a:off x="1143000" y="3602355"/>
            <a:ext cx="6858000" cy="1655445"/>
          </a:xfrm>
          <a:prstGeom prst="rect">
            <a:avLst/>
          </a:prstGeom>
        </p:spPr>
        <p:txBody>
          <a:bodyPr vert="horz" wrap="square" lIns="91440" tIns="45720" rIns="91440" bIns="45720" numCol="1" spcCol="215900" anchor="t">
            <a:prstTxWarp prst="textNoShape">
              <a:avLst/>
            </a:prstTxWarp>
          </a:bodyPr>
          <a:lstStyle>
            <a:lvl1pPr indent="0" algn="ctr">
              <a:buNone/>
            </a:lvl1pPr>
            <a:lvl2pPr indent="457200" algn="ctr">
              <a:buNone/>
            </a:lvl2pPr>
            <a:lvl3pPr indent="914400" algn="ctr">
              <a:buNone/>
            </a:lvl3pPr>
            <a:lvl4pPr indent="1371600" algn="ctr">
              <a:buNone/>
            </a:lvl4pPr>
            <a:lvl5pPr indent="1828800" algn="ctr">
              <a:buNone/>
            </a:lvl5pPr>
          </a:lstStyle>
          <a:p>
            <a:pPr>
              <a:spcBef>
                <a:spcPts val="0"/>
              </a:spcBef>
              <a:defRPr sz="2400"/>
            </a:p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path" presetSubtype="0" accel="50000" decel="50000" fill="hold" grpId="0" nodeType="withEffect">
                                  <p:stCondLst>
                                    <p:cond delay="0"/>
                                  </p:stCondLst>
                                  <p:iterate type="lt">
                                    <p:tmPct val="10000"/>
                                  </p:iterate>
                                  <p:childTnLst>
                                    <p:animMotion origin="layout" path="M 0.00000 0.00000 C 0.00700 -0.01333 0.01400 -0.02800 0.02100 -0.04667 C 0.04000 -0.10000 0.04500 -0.15200 0.03100 -0.16000 C 0.01700 -0.16933 -0.01000 -0.13200 -0.02900 -0.07867 C -0.03900 -0.05067 -0.04500 -0.02400 -0.04700 -0.00400 C -0.05000 0.01200 -0.05100 0.02800 -0.05100 0.04667 C -0.05100 0.10667 -0.03800 0.15600 -0.02300 0.15600 C -0.00800 0.15600 0.00500 0.10667 0.00500 0.04667 C 0.00500 0.01867 0.00200 -0.00800 -0.00300 -0.02667 C -0.00500 -0.04267 -0.01000 -0.06000 -0.01600 -0.07733 C -0.03600 -0.13200 -0.06300 -0.16933 -0.07700 -0.16000 C -0.09100 -0.15067 -0.08600 -0.10000 -0.06600 -0.04533 C -0.05800 -0.02000 -0.04700 0.00133 -0.03600 0.01600 C -0.02800 0.02933 -0.01900 0.04133 -0.00700 0.05333 C 0.02900 0.09200 0.06500 0.10933 0.07500 0.09333 C 0.08400 0.07733 0.06400 0.03333 0.02800 -0.00400 C 0.01300 -0.02000 -0.00300 -0.03200 -0.01600 -0.04000 C -0.02800 -0.04800 -0.04300 -0.05467 -0.05900 -0.05867 C -0.10300 -0.07200 -0.14100 -0.06800 -0.14400 -0.04667 C -0.14800 -0.02667 -0.11500 0.00000 -0.07100 0.01333 C -0.05100 0.01867 -0.03200 0.02133 -0.01700 0.02000 C -0.00400 0.02000 0.01000 0.01733 0.02500 0.01333 C 0.06900 0.00000 0.10200 -0.02800 0.09800 -0.04800 C 0.09500 -0.06800 0.05700 -0.07333 0.01300 -0.06000 C -0.00800 -0.05333 -0.02700 -0.04400 -0.04000 -0.03333 C -0.05100 -0.02533 -0.06200 -0.01600 -0.07400 -0.00400 C -0.10900 0.03467 -0.13000 0.07733 -0.12000 0.09333 C -0.11100 0.10933 -0.07400 0.09200 -0.03900 0.05467 C -0.02200 0.03600 -0.00800 0.01733 0.00000 0.00000 Z" pathEditMode="relative" rAng="0" ptsTypes="">
                                      <p:cBhvr>
                                        <p:cTn id="6" dur="2000" fill="hold"/>
                                        <p:tgtEl>
                                          <p:spTgt spid="2">
                                            <p:bg/>
                                          </p:spTgt>
                                        </p:tgtEl>
                                        <p:attrNameLst>
                                          <p:attrName>ppt_x</p:attrName>
                                          <p:attrName>ppt_y</p:attrName>
                                        </p:attrNameLst>
                                      </p:cBhvr>
                                      <p:rCtr x="0" y="0"/>
                                    </p:animMotion>
                                  </p:childTnLst>
                                </p:cTn>
                              </p:par>
                            </p:childTnLst>
                          </p:cTn>
                        </p:par>
                        <p:par>
                          <p:cTn id="7" fill="hold">
                            <p:stCondLst>
                              <p:cond delay="2000"/>
                            </p:stCondLst>
                            <p:childTnLst>
                              <p:par>
                                <p:cTn id="8" presetID="29" presetClass="path" presetSubtype="0" accel="50000" decel="50000" fill="hold" grpId="0" nodeType="afterEffect">
                                  <p:stCondLst>
                                    <p:cond delay="0"/>
                                  </p:stCondLst>
                                  <p:iterate type="lt">
                                    <p:tmPct val="10000"/>
                                  </p:iterate>
                                  <p:childTnLst>
                                    <p:animMotion origin="layout" path="M 0.00000 0.00000 C 0.00700 -0.01333 0.01400 -0.02800 0.02100 -0.04667 C 0.04000 -0.10000 0.04500 -0.15200 0.03100 -0.16000 C 0.01700 -0.16933 -0.01000 -0.13200 -0.02900 -0.07867 C -0.03900 -0.05067 -0.04500 -0.02400 -0.04700 -0.00400 C -0.05000 0.01200 -0.05100 0.02800 -0.05100 0.04667 C -0.05100 0.10667 -0.03800 0.15600 -0.02300 0.15600 C -0.00800 0.15600 0.00500 0.10667 0.00500 0.04667 C 0.00500 0.01867 0.00200 -0.00800 -0.00300 -0.02667 C -0.00500 -0.04267 -0.01000 -0.06000 -0.01600 -0.07733 C -0.03600 -0.13200 -0.06300 -0.16933 -0.07700 -0.16000 C -0.09100 -0.15067 -0.08600 -0.10000 -0.06600 -0.04533 C -0.05800 -0.02000 -0.04700 0.00133 -0.03600 0.01600 C -0.02800 0.02933 -0.01900 0.04133 -0.00700 0.05333 C 0.02900 0.09200 0.06500 0.10933 0.07500 0.09333 C 0.08400 0.07733 0.06400 0.03333 0.02800 -0.00400 C 0.01300 -0.02000 -0.00300 -0.03200 -0.01600 -0.04000 C -0.02800 -0.04800 -0.04300 -0.05467 -0.05900 -0.05867 C -0.10300 -0.07200 -0.14100 -0.06800 -0.14400 -0.04667 C -0.14800 -0.02667 -0.11500 0.00000 -0.07100 0.01333 C -0.05100 0.01867 -0.03200 0.02133 -0.01700 0.02000 C -0.00400 0.02000 0.01000 0.01733 0.02500 0.01333 C 0.06900 0.00000 0.10200 -0.02800 0.09800 -0.04800 C 0.09500 -0.06800 0.05700 -0.07333 0.01300 -0.06000 C -0.00800 -0.05333 -0.02700 -0.04400 -0.04000 -0.03333 C -0.05100 -0.02533 -0.06200 -0.01600 -0.07400 -0.00400 C -0.10900 0.03467 -0.13000 0.07733 -0.12000 0.09333 C -0.11100 0.10933 -0.07400 0.09200 -0.03900 0.05467 C -0.02200 0.03600 -0.00800 0.01733 0.00000 0.00000 Z" pathEditMode="relative" rAng="0" ptsTypes="">
                                      <p:cBhvr>
                                        <p:cTn id="9" dur="2000" fill="hold"/>
                                        <p:tgtEl>
                                          <p:spTgt spid="2">
                                            <p:txEl>
                                              <p:charRg st="4294967295" end="4294967295"/>
                                            </p:txEl>
                                          </p:spTgt>
                                        </p:tgtEl>
                                        <p:attrNameLst>
                                          <p:attrName>ppt_x</p:attrName>
                                          <p:attrName>ppt_y</p:attrName>
                                        </p:attrNameLst>
                                      </p:cBhvr>
                                      <p:rCtr x="0"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Lst>
    <p:extLst>
      <p:ext uri="smNativeData">
        <pr:smNativeData xmlns:pr="smNativeData" val="gYnAVQIAAAAFAAAA/v///wQAAAAdAAAAAAAAAAADAAAAAAAAAAAAAAgAAAD/////BAAAAB0AAAAAAAAAAAMAAAAAAAAAAAAA"/>
      </p:ext>
    </p:extLst>
  </p:timing>
</p:sld>
</file>

<file path=ppt/slides/slide10.xml><?xml version="1.0" encoding="utf-8"?>
<p:sld xmlns:p="http://schemas.openxmlformats.org/presentationml/2006/main" xmlns:p14="http://schemas.microsoft.com/office/powerpoint/2010/main" xmlns:r="http://schemas.openxmlformats.org/officeDocument/2006/relationships" xmlns:a="http://schemas.openxmlformats.org/drawingml/2006/main">
  <p:cSld>
    <p:spTree>
      <p:nvGrpSpPr>
        <p:cNvPr id="1" name=""/>
        <p:cNvGrpSpPr/>
        <p:nvPr/>
      </p:nvGrpSpPr>
      <p:grpSpPr>
        <a:xfrm>
          <a:off x="0" y="0"/>
          <a:ext cx="0" cy="0"/>
          <a:chOff x="0" y="0"/>
          <a:chExt cx="0" cy="0"/>
        </a:xfrm>
      </p:grpSpPr>
      <p:sp>
        <p:nvSpPr>
          <p:cNvPr id="2" name="Rectangle 2"/>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GcAaAAMAAAAEAAAAAAAAAAAAAAAAAAAAAAAAAAeAAAAaAAAAAAAAAAAAAAAAAAAAAAAAAAAAAAAECcAABAnAAAAAAAAAAAAAAAAAAAAAAAAAAAAAAAAAAAAAAAAAAAAABQAAAAAAAAAwMD/AAAAAABkAAAAMgAAAAAAAABkAAAAAAAAAH9/fwAKAAAAHwAAAFQAAAD/ixcFAAAAAQAAAAAAAAAAAAAAAAAAAAAAAAAAAAAAAAAAAAAAAAAA/8wAAn9/fwCvJz4DzMzMAMDA/wB/f38AAAAAAAAAAAAAAAAAAAAAAAAAAAAhAAAAGAAAABQAAAA2BAAADQIAAAY0AADKCwAAEAAAACYAAAAIAAAAvbAAAAAAAAA="/>
              </a:ext>
            </a:extLst>
          </p:cNvSpPr>
          <p:nvPr>
            <p:ph type="ctrTitle"/>
          </p:nvPr>
        </p:nvSpPr>
        <p:spPr>
          <a:xfrm>
            <a:off x="684530" y="333375"/>
            <a:ext cx="7772400" cy="1583055"/>
          </a:xfrm>
        </p:spPr>
        <p:txBody>
          <a:bodyPr vert="horz" wrap="square" lIns="91440" tIns="45720" rIns="91440" bIns="45720" numCol="1" spcCol="215900" anchor="ctr">
            <a:prstTxWarp prst="textNoShape">
              <a:avLst/>
            </a:prstTxWarp>
          </a:bodyPr>
          <a:lstStyle/>
          <a:p>
            <a:pPr>
              <a:spcBef>
                <a:spcPts val="0"/>
              </a:spcBef>
            </a:pPr>
            <a:r>
              <a:rPr sz="3600">
                <a:solidFill>
                  <a:srgbClr val="FF0066"/>
                </a:solidFill>
                <a:latin typeface="ABSALOM" pitchFamily="0" charset="0"/>
                <a:ea typeface="ABSALOM" pitchFamily="0" charset="0"/>
                <a:cs typeface="ABSALOM" pitchFamily="0" charset="0"/>
              </a:rPr>
              <a:t>KATZENRASEEN</a:t>
            </a:r>
            <a:endParaRPr sz="3600">
              <a:solidFill>
                <a:srgbClr val="FF0066"/>
              </a:solidFill>
              <a:latin typeface="ABSALOM" pitchFamily="0" charset="0"/>
              <a:ea typeface="ABSALOM" pitchFamily="0" charset="0"/>
              <a:cs typeface="ABSALOM" pitchFamily="0" charset="0"/>
            </a:endParaRPr>
          </a:p>
        </p:txBody>
      </p:sp>
      <p:sp>
        <p:nvSpPr>
          <p:cNvPr id="3" name="Rectangle 3"/>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ixcFAAAAAQAAAAAAAAAAAAAAAAAAAAAAAAAAAAAAAAAAAAAAAAAA/8wAAn9/fwCvJz4DzMzMAMDA/wB/f38AAAAAAAAAAAAAAAAAAAAAAAAAAAAhAAAAGAAAABQAAAAyCAAArQwAAJIvAABjIgAAEAAAACYAAAAIAAAAv78AAAAAAAA="/>
              </a:ext>
            </a:extLst>
          </p:cNvSpPr>
          <p:nvPr>
            <p:ph type="subTitle" idx="4294967295"/>
          </p:nvPr>
        </p:nvSpPr>
        <p:spPr>
          <a:xfrm>
            <a:off x="1332230" y="2060575"/>
            <a:ext cx="6400800" cy="3529330"/>
          </a:xfrm>
          <a:prstGeom prst="rect">
            <a:avLst/>
          </a:prstGeom>
        </p:spPr>
        <p:txBody>
          <a:bodyPr vert="horz" wrap="square" lIns="91440" tIns="45720" rIns="91440" bIns="45720" numCol="1" spcCol="215900" anchor="t">
            <a:prstTxWarp prst="textNoShape">
              <a:avLst/>
            </a:prstTxWarp>
          </a:bodyPr>
          <a:lstStyle>
            <a:lvl1pPr indent="0" algn="ctr">
              <a:buNone/>
            </a:lvl1pPr>
            <a:lvl2pPr indent="457200" algn="ctr">
              <a:buNone/>
            </a:lvl2pPr>
            <a:lvl3pPr indent="914400" algn="ctr">
              <a:buNone/>
            </a:lvl3pPr>
            <a:lvl4pPr indent="1371600" algn="ctr">
              <a:buNone/>
            </a:lvl4pPr>
            <a:lvl5pPr indent="1828800" algn="ctr">
              <a:buNone/>
            </a:lvl5pPr>
          </a:lstStyle>
          <a:p>
            <a:pPr>
              <a:spcBef>
                <a:spcPts val="0"/>
              </a:spcBef>
            </a:pPr>
            <a:r>
              <a:t>Es gibt viele verschiedene Rassen. </a:t>
            </a:r>
          </a:p>
          <a:p>
            <a:pPr/>
            <a:r>
              <a:t>die unterschiede liegen an der Farbe und form.</a:t>
            </a:r>
          </a:p>
        </p:txBody>
      </p:sp>
    </p:spTree>
  </p:cSld>
  <p:clrMapOvr>
    <a:masterClrMapping/>
  </p:clrMapOvr>
  <p:timing>
    <p:tnLst>
      <p:par>
        <p:cTn id="1" dur="indefinite" restart="never" nodeType="tmRoot"/>
      </p:par>
    </p:tnLst>
  </p:timing>
</p:sld>
</file>

<file path=ppt/slides/slide11.xml><?xml version="1.0" encoding="utf-8"?>
<p:sld xmlns:p="http://schemas.openxmlformats.org/presentationml/2006/main" xmlns:p14="http://schemas.microsoft.com/office/powerpoint/2010/main" xmlns:r="http://schemas.openxmlformats.org/officeDocument/2006/relationships" xmlns:a="http://schemas.openxmlformats.org/drawingml/2006/main">
  <p:cSld>
    <p:bg>
      <p:bgPr>
        <a:solidFill>
          <a:srgbClr val="FF00FF"/>
        </a:solidFill>
        <a:effectLst/>
      </p:bgPr>
    </p:bg>
    <p:spTree>
      <p:nvGrpSpPr>
        <p:cNvPr id="1" name=""/>
        <p:cNvGrpSpPr/>
        <p:nvPr/>
      </p:nvGrpSpPr>
      <p:grpSpPr>
        <a:xfrm>
          <a:off x="0" y="0"/>
          <a:ext cx="0" cy="0"/>
          <a:chOff x="0" y="0"/>
          <a:chExt cx="0" cy="0"/>
        </a:xfrm>
      </p:grpSpPr>
      <p:sp>
        <p:nvSpPr>
          <p:cNvPr id="2" name="Rectangle 2"/>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Hyj7A0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DQAgAAsQEAAHA1AAC5CAAAEAAAACYAAAAIAAAAvbAAAAAAAAA="/>
              </a:ext>
            </a:extLst>
          </p:cNvSpPr>
          <p:nvPr>
            <p:ph type="title"/>
          </p:nvPr>
        </p:nvSpPr>
        <p:spPr>
          <a:xfrm>
            <a:off x="457200" y="274955"/>
            <a:ext cx="8229600" cy="1143000"/>
          </a:xfrm>
        </p:spPr>
        <p:txBody>
          <a:bodyPr vert="horz" wrap="square" lIns="91440" tIns="45720" rIns="91440" bIns="45720" numCol="1" spcCol="215900" anchor="ctr">
            <a:prstTxWarp prst="textNoShape">
              <a:avLst/>
            </a:prstTxWarp>
          </a:bodyPr>
          <a:lstStyle/>
          <a:p>
            <a:pPr>
              <a:spcBef>
                <a:spcPts val="0"/>
              </a:spcBef>
            </a:pPr>
            <a:r>
              <a:rPr>
                <a:solidFill>
                  <a:srgbClr val="FF0066"/>
                </a:solidFill>
              </a:rPr>
              <a:t>Siam Katze</a:t>
            </a:r>
            <a:endParaRPr>
              <a:solidFill>
                <a:srgbClr val="FF0066"/>
              </a:solidFill>
            </a:endParaRPr>
          </a:p>
        </p:txBody>
      </p:sp>
      <p:sp>
        <p:nvSpPr>
          <p:cNvPr id="3" name="Rectangle 3"/>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Gj7Wg8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BvAgAArQwAAA81AACFKAAAEAAAACYAAAAIAAAAPbAAAAAAAAA="/>
              </a:ext>
            </a:extLst>
          </p:cNvSpPr>
          <p:nvPr>
            <p:ph type="body" idx="1"/>
          </p:nvPr>
        </p:nvSpPr>
        <p:spPr>
          <a:xfrm>
            <a:off x="395605" y="2060575"/>
            <a:ext cx="8229600" cy="4526280"/>
          </a:xfrm>
        </p:spPr>
        <p:txBody>
          <a:bodyPr vert="horz" wrap="square" lIns="91440" tIns="45720" rIns="91440" bIns="45720" numCol="1" spcCol="215900" anchor="t">
            <a:prstTxWarp prst="textNoShape">
              <a:avLst/>
            </a:prstTxWarp>
          </a:bodyPr>
          <a:lstStyle/>
          <a:p>
            <a:pPr>
              <a:spcBef>
                <a:spcPts val="0"/>
              </a:spcBef>
              <a:buNone/>
            </a:pPr>
            <a:r>
              <a:rPr>
                <a:solidFill>
                  <a:schemeClr val="folHlink"/>
                </a:solidFill>
              </a:rPr>
              <a:t>Das</a:t>
            </a:r>
            <a:r>
              <a:t> </a:t>
            </a:r>
            <a:r>
              <a:rPr>
                <a:solidFill>
                  <a:srgbClr val="00CCFF"/>
                </a:solidFill>
              </a:rPr>
              <a:t>ist</a:t>
            </a:r>
            <a:r>
              <a:t> </a:t>
            </a:r>
            <a:r>
              <a:rPr>
                <a:solidFill>
                  <a:srgbClr val="FFFF66"/>
                </a:solidFill>
              </a:rPr>
              <a:t>die</a:t>
            </a:r>
            <a:r>
              <a:t> </a:t>
            </a:r>
            <a:r>
              <a:rPr>
                <a:solidFill>
                  <a:schemeClr val="accent1"/>
                </a:solidFill>
              </a:rPr>
              <a:t>Siam</a:t>
            </a:r>
            <a:r>
              <a:t> </a:t>
            </a:r>
            <a:r>
              <a:rPr>
                <a:solidFill>
                  <a:srgbClr val="660033"/>
                </a:solidFill>
              </a:rPr>
              <a:t>Katze</a:t>
            </a:r>
            <a:endParaRPr>
              <a:solidFill>
                <a:srgbClr val="660033"/>
              </a:solidFill>
            </a:endParaRPr>
          </a:p>
          <a:p>
            <a:pPr>
              <a:buNone/>
            </a:pPr>
            <a:r>
              <a:rPr>
                <a:solidFill>
                  <a:srgbClr val="00FFFF"/>
                </a:solidFill>
              </a:rPr>
              <a:t>sie</a:t>
            </a:r>
            <a:r>
              <a:t> </a:t>
            </a:r>
            <a:r>
              <a:rPr>
                <a:solidFill>
                  <a:srgbClr val="006600"/>
                </a:solidFill>
              </a:rPr>
              <a:t>hat</a:t>
            </a:r>
            <a:r>
              <a:t> </a:t>
            </a:r>
            <a:r>
              <a:rPr>
                <a:solidFill>
                  <a:srgbClr val="663300"/>
                </a:solidFill>
              </a:rPr>
              <a:t>meistens </a:t>
            </a:r>
            <a:r>
              <a:rPr>
                <a:solidFill>
                  <a:srgbClr val="9900CC"/>
                </a:solidFill>
              </a:rPr>
              <a:t>Blaue</a:t>
            </a:r>
            <a:endParaRPr>
              <a:solidFill>
                <a:srgbClr val="9900CC"/>
              </a:solidFill>
            </a:endParaRPr>
          </a:p>
          <a:p>
            <a:pPr>
              <a:buNone/>
            </a:pPr>
            <a:r>
              <a:rPr>
                <a:solidFill>
                  <a:srgbClr val="FFFFCC"/>
                </a:solidFill>
              </a:rPr>
              <a:t>Augen</a:t>
            </a:r>
            <a:r>
              <a:rPr>
                <a:solidFill>
                  <a:srgbClr val="000066"/>
                </a:solidFill>
              </a:rPr>
              <a:t>.</a:t>
            </a:r>
            <a:r>
              <a:t> </a:t>
            </a:r>
            <a:r>
              <a:rPr>
                <a:solidFill>
                  <a:srgbClr val="A50021"/>
                </a:solidFill>
              </a:rPr>
              <a:t>Sie</a:t>
            </a:r>
            <a:r>
              <a:t> </a:t>
            </a:r>
            <a:r>
              <a:rPr>
                <a:solidFill>
                  <a:srgbClr val="660033"/>
                </a:solidFill>
              </a:rPr>
              <a:t>hat</a:t>
            </a:r>
            <a:r>
              <a:t> </a:t>
            </a:r>
            <a:r>
              <a:rPr>
                <a:solidFill>
                  <a:srgbClr val="FF0066"/>
                </a:solidFill>
              </a:rPr>
              <a:t>kurzes</a:t>
            </a:r>
            <a:r>
              <a:t> </a:t>
            </a:r>
            <a:r>
              <a:rPr>
                <a:solidFill>
                  <a:srgbClr val="99FF99"/>
                </a:solidFill>
              </a:rPr>
              <a:t>Fell</a:t>
            </a:r>
            <a:r>
              <a:t> </a:t>
            </a:r>
            <a:r>
              <a:rPr>
                <a:solidFill>
                  <a:srgbClr val="00FF00"/>
                </a:solidFill>
              </a:rPr>
              <a:t>und</a:t>
            </a:r>
            <a:r>
              <a:t> </a:t>
            </a:r>
            <a:r>
              <a:rPr>
                <a:solidFill>
                  <a:srgbClr val="FFFFFF"/>
                </a:solidFill>
              </a:rPr>
              <a:t>spitze</a:t>
            </a:r>
            <a:r>
              <a:t> Ohren.</a:t>
            </a:r>
          </a:p>
          <a:p>
            <a:pPr>
              <a:buNone/>
            </a:pPr>
          </a:p>
        </p:txBody>
      </p:sp>
      <p:pic>
        <p:nvPicPr>
          <p:cNvPr id="4" name="Picture 5" descr="https://upload.wikimedia.org/wikipedia/commons/f/fa/Female_siamese_cat.jpg?uselang=de"/>
          <p:cNvPicPr>
            <a:picLocks noChangeAspect="1"/>
            <a:extLst>
              <a:ext uri="smNativeData">
                <pr:smNativeData xmlns:pr="smNativeData" val="SMDATA_15_gYnAVRMAAAAlAAAAEQAAAC0AAAAAkAAAAEgAAACQAAAASAAAAAAAAAAAAAAAAg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AcAAAA4AAAAAAAAAAAAAAAAAAAA////AAAAAAAAAAAAAAAAAAAAAAAAAAAAAAAAAAAAAABkAAAAZAAAAAAAAAAjAAAABAAAAGQAAAAXAAAAFAAAAAAAAAAAAAAA/38AAP9/AAAAAAAACQAAAAQAAAAAAAAA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ch8AALEIAABAOAAAKRMAABAAAAAmAAAACAAAAP//////////"/>
              </a:ext>
            </a:extLst>
          </p:cNvPicPr>
          <p:nvPr/>
        </p:nvPicPr>
        <p:blipFill>
          <a:blip r:embed="rId2"/>
          <a:stretch>
            <a:fillRect/>
          </a:stretch>
        </p:blipFill>
        <p:spPr>
          <a:xfrm rot="10753449" flipV="1">
            <a:off x="5111750" y="1412875"/>
            <a:ext cx="4032250" cy="1701800"/>
          </a:xfrm>
          <a:prstGeom prst="rect">
            <a:avLst/>
          </a:prstGeom>
          <a:noFill/>
          <a:ln>
            <a:noFill/>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2000" fill="hold"/>
                                        <p:tgtEl>
                                          <p:spTgt spid="4"/>
                                        </p:tgtEl>
                                        <p:attrNameLst>
                                          <p:attrName>ppt_x</p:attrName>
                                        </p:attrNameLst>
                                      </p:cBhvr>
                                      <p:tavLst>
                                        <p:tav tm="0">
                                          <p:val>
                                            <p:strVal val="1+#ppt_w/2"/>
                                          </p:val>
                                        </p:tav>
                                        <p:tav tm="100000">
                                          <p:val>
                                            <p:strVal val="#ppt_x"/>
                                          </p:val>
                                        </p:tav>
                                      </p:tavLst>
                                    </p:anim>
                                    <p:anim calcmode="lin" valueType="num">
                                      <p:cBhvr>
                                        <p:cTn id="8" dur="2000" fill="hold"/>
                                        <p:tgtEl>
                                          <p:spTgt spid="4"/>
                                        </p:tgtEl>
                                        <p:attrNameLst>
                                          <p:attrName>ppt_y</p:attrName>
                                        </p:attrNameLst>
                                      </p:cBhvr>
                                      <p:tavLst>
                                        <p:tav tm="0">
                                          <p:val>
                                            <p:strVal val="1+#ppt_h/2"/>
                                          </p:val>
                                        </p:tav>
                                        <p:tav tm="100000">
                                          <p:val>
                                            <p:strVal val="#ppt_y"/>
                                          </p:val>
                                        </p:tav>
                                      </p:tavLst>
                                    </p:anim>
                                  </p:childTnLst>
                                </p:cTn>
                              </p:par>
                              <p:par>
                                <p:cTn id="9" presetID="4" presetClass="entr" presetSubtype="16" fill="hold" grpId="0" nodeType="with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ox(in)">
                                      <p:cBhvr>
                                        <p:cTn id="11" dur="3000"/>
                                        <p:tgtEl>
                                          <p:spTgt spid="3">
                                            <p:txEl>
                                              <p:pRg st="0" end="0"/>
                                            </p:txEl>
                                          </p:spTgt>
                                        </p:tgtEl>
                                      </p:cBhvr>
                                    </p:animEffect>
                                  </p:childTnLst>
                                </p:cTn>
                              </p:par>
                              <p:par>
                                <p:cTn id="12" presetID="4" presetClass="entr" presetSubtype="16" fill="hold" grpId="0" nodeType="with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box(in)">
                                      <p:cBhvr>
                                        <p:cTn id="14" dur="3000"/>
                                        <p:tgtEl>
                                          <p:spTgt spid="3">
                                            <p:txEl>
                                              <p:pRg st="1" end="1"/>
                                            </p:txEl>
                                          </p:spTgt>
                                        </p:tgtEl>
                                      </p:cBhvr>
                                    </p:animEffect>
                                  </p:childTnLst>
                                </p:cTn>
                              </p:par>
                              <p:par>
                                <p:cTn id="15" presetID="4" presetClass="entr" presetSubtype="16"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ox(in)">
                                      <p:cBhvr>
                                        <p:cTn id="17" dur="3000"/>
                                        <p:tgtEl>
                                          <p:spTgt spid="3">
                                            <p:txEl>
                                              <p:pRg st="2" end="2"/>
                                            </p:txEl>
                                          </p:spTgt>
                                        </p:tgtEl>
                                      </p:cBhvr>
                                    </p:animEffect>
                                  </p:childTnLst>
                                </p:cTn>
                              </p:par>
                              <p:par>
                                <p:cTn id="18" presetID="8" presetClass="entr" presetSubtype="16" fill="hold" grpId="0" nodeType="with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diamond(in)">
                                      <p:cBhvr>
                                        <p:cTn id="20" dur="5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P spid="3" grpId="0" build="p"/>
      <p:bldP spid="4" grpId="0" animBg="1" advAuto="0"/>
    </p:bldLst>
    <p:extLst>
      <p:ext uri="smNativeData">
        <pr:smNativeData xmlns:pr="smNativeData" val="gYnAVQUAAAAFAAAA/f///wEAAAACAAAABgAAAAAAAAAAAAAAAAAAAAkAAAAAAAAAAQAAAAQAAAAQAAAAAAAAAAAAAAAAAAAADAAAAAEAAAABAAAABAAAABAAAAAAAAAAAAAAAAAAAAAPAAAAAgAAAAEAAAAEAAAAEAAAAAAAAAAAAAAAAAAAABIAAAD9////AQAAAAgAAAAQAAAAAAAAAAAAAAAAAAAA"/>
      </p:ext>
    </p:extLst>
  </p:timing>
</p:sld>
</file>

<file path=ppt/slides/slide12.xml><?xml version="1.0" encoding="utf-8"?>
<p:sld xmlns:p="http://schemas.openxmlformats.org/presentationml/2006/main" xmlns:p14="http://schemas.microsoft.com/office/powerpoint/2010/main" xmlns:r="http://schemas.openxmlformats.org/officeDocument/2006/relationships" xmlns:a="http://schemas.openxmlformats.org/drawingml/2006/main">
  <p:cSld>
    <p:bg>
      <p:bgPr>
        <a:solidFill>
          <a:srgbClr val="FFFF00"/>
        </a:solidFill>
        <a:effectLst/>
      </p:bgPr>
    </p:bg>
    <p:spTree>
      <p:nvGrpSpPr>
        <p:cNvPr id="1" name=""/>
        <p:cNvGrpSpPr/>
        <p:nvPr/>
      </p:nvGrpSpPr>
      <p:grpSpPr>
        <a:xfrm>
          <a:off x="0" y="0"/>
          <a:ext cx="0" cy="0"/>
          <a:chOff x="0" y="0"/>
          <a:chExt cx="0" cy="0"/>
        </a:xfrm>
      </p:grpSpPr>
      <p:sp>
        <p:nvSpPr>
          <p:cNvPr id="2" name="Rectangle 2"/>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GiuWA8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DiAgAAmgEAAII1AACiCAAAEAAAACYAAAAIAAAAvbAAAAAAAAA="/>
              </a:ext>
            </a:extLst>
          </p:cNvSpPr>
          <p:nvPr>
            <p:ph type="title"/>
          </p:nvPr>
        </p:nvSpPr>
        <p:spPr>
          <a:xfrm>
            <a:off x="468630" y="260350"/>
            <a:ext cx="8229600" cy="1143000"/>
          </a:xfrm>
        </p:spPr>
        <p:txBody>
          <a:bodyPr vert="horz" wrap="square" lIns="91440" tIns="45720" rIns="91440" bIns="45720" numCol="1" spcCol="215900" anchor="ctr">
            <a:prstTxWarp prst="textNoShape">
              <a:avLst/>
            </a:prstTxWarp>
          </a:bodyPr>
          <a:lstStyle/>
          <a:p>
            <a:pPr>
              <a:spcBef>
                <a:spcPts val="0"/>
              </a:spcBef>
            </a:pPr>
            <a:r>
              <a:rPr sz="4000">
                <a:solidFill>
                  <a:schemeClr val="bg1"/>
                </a:solidFill>
              </a:rPr>
              <a:t>Das ist eine British Langhaar Katze</a:t>
            </a:r>
            <a:endParaRPr sz="4000">
              <a:solidFill>
                <a:schemeClr val="bg1"/>
              </a:solidFill>
            </a:endParaRPr>
          </a:p>
        </p:txBody>
      </p:sp>
      <p:sp>
        <p:nvSpPr>
          <p:cNvPr id="3" name="Rectangle 3"/>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OgMQQ8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DiAgAAlQkAAII1AABsJQAAEAAAACYAAAAIAAAAPbAAAAAAAAA="/>
              </a:ext>
            </a:extLst>
          </p:cNvSpPr>
          <p:nvPr>
            <p:ph type="body" idx="1"/>
          </p:nvPr>
        </p:nvSpPr>
        <p:spPr>
          <a:xfrm>
            <a:off x="468630" y="1557655"/>
            <a:ext cx="8229600" cy="4525645"/>
          </a:xfrm>
        </p:spPr>
        <p:txBody>
          <a:bodyPr vert="horz" wrap="square" lIns="91440" tIns="45720" rIns="91440" bIns="45720" numCol="1" spcCol="215900" anchor="t">
            <a:prstTxWarp prst="textNoShape">
              <a:avLst/>
            </a:prstTxWarp>
          </a:bodyPr>
          <a:lstStyle/>
          <a:p>
            <a:pPr>
              <a:spcBef>
                <a:spcPts val="0"/>
              </a:spcBef>
              <a:buNone/>
            </a:pPr>
            <a:r>
              <a:rPr>
                <a:solidFill>
                  <a:srgbClr val="FFFFFF"/>
                </a:solidFill>
              </a:rPr>
              <a:t>Langhaar Katzen haben dichtes </a:t>
            </a:r>
            <a:endParaRPr>
              <a:solidFill>
                <a:srgbClr val="FFFFFF"/>
              </a:solidFill>
            </a:endParaRPr>
          </a:p>
          <a:p>
            <a:pPr>
              <a:buNone/>
            </a:pPr>
            <a:r>
              <a:rPr>
                <a:solidFill>
                  <a:srgbClr val="FFFFFF"/>
                </a:solidFill>
              </a:rPr>
              <a:t>Fell und sind sehr weich. Doch </a:t>
            </a:r>
            <a:endParaRPr>
              <a:solidFill>
                <a:srgbClr val="FFFFFF"/>
              </a:solidFill>
            </a:endParaRPr>
          </a:p>
          <a:p>
            <a:pPr>
              <a:buNone/>
            </a:pPr>
            <a:r>
              <a:rPr>
                <a:solidFill>
                  <a:srgbClr val="FFFFFF"/>
                </a:solidFill>
              </a:rPr>
              <a:t>der Nachteil ist wenn sie </a:t>
            </a:r>
            <a:endParaRPr>
              <a:solidFill>
                <a:srgbClr val="FFFFFF"/>
              </a:solidFill>
            </a:endParaRPr>
          </a:p>
          <a:p>
            <a:pPr>
              <a:buNone/>
            </a:pPr>
            <a:r>
              <a:rPr>
                <a:solidFill>
                  <a:srgbClr val="FFFFFF"/>
                </a:solidFill>
              </a:rPr>
              <a:t>draußen waren sind sie sehr  </a:t>
            </a:r>
            <a:endParaRPr>
              <a:solidFill>
                <a:srgbClr val="FFFFFF"/>
              </a:solidFill>
            </a:endParaRPr>
          </a:p>
          <a:p>
            <a:pPr>
              <a:buNone/>
            </a:pPr>
            <a:r>
              <a:rPr>
                <a:solidFill>
                  <a:srgbClr val="FFFFFF"/>
                </a:solidFill>
              </a:rPr>
              <a:t> schmutzig und waschen</a:t>
            </a:r>
            <a:endParaRPr>
              <a:solidFill>
                <a:srgbClr val="FFFFFF"/>
              </a:solidFill>
            </a:endParaRPr>
          </a:p>
          <a:p>
            <a:pPr>
              <a:buNone/>
            </a:pPr>
            <a:r>
              <a:rPr>
                <a:solidFill>
                  <a:srgbClr val="FFFFFF"/>
                </a:solidFill>
              </a:rPr>
              <a:t>ist bei Katzen ja gewöhnlich schlecht ; )</a:t>
            </a:r>
            <a:endParaRPr>
              <a:solidFill>
                <a:srgbClr val="FFFFFF"/>
              </a:solidFill>
            </a:endParaRPr>
          </a:p>
        </p:txBody>
      </p:sp>
      <p:pic>
        <p:nvPicPr>
          <p:cNvPr id="4" name="Picture 5" descr="File:British Longhair - Black Silver Shaded.jpg"/>
          <p:cNvPicPr>
            <a:picLocks noChangeAspect="1"/>
            <a:extLst>
              <a:ext uri="smNativeData">
                <pr:smNativeData xmlns:pr="smNativeData" val="SMDATA_15_gYnAVRMAAAAlAAAAEQAAAC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AcAAAA4AAAAAAAAAAAAAAAAAAAA////AAAAAAAAAAAAAAAAAAAAAAAAAAAAAAAAAAAAAABkAAAAZAAAAAAAAAAjAAAABAAAAGQAAAAXAAAAFAAAAAAAAAAAAAAA/38AAP9/AAAAAAAACQAAAAQAAAAuMDQ3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FygAAM4HAADvNgAAmRsAABAAAAAmAAAACAAAAP//////////"/>
              </a:ext>
            </a:extLst>
          </p:cNvPicPr>
          <p:nvPr/>
        </p:nvPicPr>
        <p:blipFill>
          <a:blip r:embed="rId2"/>
          <a:stretch>
            <a:fillRect/>
          </a:stretch>
        </p:blipFill>
        <p:spPr>
          <a:xfrm>
            <a:off x="6517005" y="1268730"/>
            <a:ext cx="2413000" cy="3217545"/>
          </a:xfrm>
          <a:prstGeom prst="rect">
            <a:avLst/>
          </a:prstGeom>
          <a:noFill/>
          <a:ln>
            <a:noFill/>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0" fill="hold"/>
                                        <p:tgtEl>
                                          <p:spTgt spid="4"/>
                                        </p:tgtEl>
                                        <p:attrNameLst>
                                          <p:attrName>ppt_x</p:attrName>
                                        </p:attrNameLst>
                                      </p:cBhvr>
                                      <p:tavLst>
                                        <p:tav tm="0">
                                          <p:val>
                                            <p:strVal val="#ppt_x"/>
                                          </p:val>
                                        </p:tav>
                                        <p:tav tm="100000">
                                          <p:val>
                                            <p:strVal val="#ppt_x"/>
                                          </p:val>
                                        </p:tav>
                                      </p:tavLst>
                                    </p:anim>
                                    <p:anim calcmode="lin" valueType="num">
                                      <p:cBhvr>
                                        <p:cTn id="8" dur="5000" fill="hold"/>
                                        <p:tgtEl>
                                          <p:spTgt spid="4"/>
                                        </p:tgtEl>
                                        <p:attrNameLst>
                                          <p:attrName>ppt_y</p:attrName>
                                        </p:attrNameLst>
                                      </p:cBhvr>
                                      <p:tavLst>
                                        <p:tav tm="0">
                                          <p:val>
                                            <p:strVal val="1+#ppt_h/2"/>
                                          </p:val>
                                        </p:tav>
                                        <p:tav tm="100000">
                                          <p:val>
                                            <p:strVal val="#ppt_y"/>
                                          </p:val>
                                        </p:tav>
                                      </p:tavLst>
                                    </p:anim>
                                  </p:childTnLst>
                                </p:cTn>
                              </p:par>
                              <p:par>
                                <p:cTn id="9" presetID="3" presetClass="entr" presetSubtype="10"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blinds(horizontal)">
                                      <p:cBhvr>
                                        <p:cTn id="11" dur="50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8" presetClass="entr" presetSubtype="16" fill="hold" grpId="0" nodeType="click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Effect transition="in" filter="diamond(in)">
                                      <p:cBhvr>
                                        <p:cTn id="16" dur="30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8" presetClass="entr" presetSubtype="16"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diamond(in)">
                                      <p:cBhvr>
                                        <p:cTn id="21" dur="3000"/>
                                        <p:tgtEl>
                                          <p:spTgt spid="3">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8" presetClass="entr" presetSubtype="16" fill="hold" grpId="0"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Effect transition="in" filter="diamond(in)">
                                      <p:cBhvr>
                                        <p:cTn id="26" dur="3000"/>
                                        <p:tgtEl>
                                          <p:spTgt spid="3">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8" presetClass="entr" presetSubtype="16"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Effect transition="in" filter="diamond(in)">
                                      <p:cBhvr>
                                        <p:cTn id="31" dur="3000"/>
                                        <p:tgtEl>
                                          <p:spTgt spid="3">
                                            <p:txEl>
                                              <p:pRg st="3" end="3"/>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8" presetClass="entr" presetSubtype="16" fill="hold" grpId="0" nodeType="click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Effect transition="in" filter="diamond(in)">
                                      <p:cBhvr>
                                        <p:cTn id="36" dur="3000"/>
                                        <p:tgtEl>
                                          <p:spTgt spid="3">
                                            <p:txEl>
                                              <p:pRg st="4" end="4"/>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8" presetClass="entr" presetSubtype="16" fill="hold" grpId="0" nodeType="clickEffect">
                                  <p:stCondLst>
                                    <p:cond delay="0"/>
                                  </p:stCondLst>
                                  <p:childTnLst>
                                    <p:set>
                                      <p:cBhvr>
                                        <p:cTn id="40" dur="1" fill="hold">
                                          <p:stCondLst>
                                            <p:cond delay="0"/>
                                          </p:stCondLst>
                                        </p:cTn>
                                        <p:tgtEl>
                                          <p:spTgt spid="3">
                                            <p:txEl>
                                              <p:pRg st="5" end="5"/>
                                            </p:txEl>
                                          </p:spTgt>
                                        </p:tgtEl>
                                        <p:attrNameLst>
                                          <p:attrName>style.visibility</p:attrName>
                                        </p:attrNameLst>
                                      </p:cBhvr>
                                      <p:to>
                                        <p:strVal val="visible"/>
                                      </p:to>
                                    </p:set>
                                    <p:animEffect transition="in" filter="diamond(in)">
                                      <p:cBhvr>
                                        <p:cTn id="41" dur="3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P spid="3" grpId="0" build="p"/>
      <p:bldP spid="4" grpId="0" animBg="1" advAuto="0"/>
    </p:bldLst>
    <p:extLst>
      <p:ext uri="smNativeData">
        <pr:smNativeData xmlns:pr="smNativeData" val="gYnAVQgAAAAFAAAA/f///wEAAAACAAAABAAAAAAAAAAAAAAAAAAAAAkAAAD9////AQAAAAMAAAAKAAAAAAAAAAAAAAAAAAAADgAAAAAAAAABAAAACAAAABAAAAAAAAAAAAAAAAAAAAATAAAAAQAAAAEAAAAIAAAAEAAAAAAAAAAAAAAAAAAAABgAAAACAAAAAQAAAAgAAAAQAAAAAAAAAAAAAAAAAAAAHQAAAAMAAAABAAAACAAAABAAAAAAAAAAAAAAAAAAAAAiAAAABAAAAAEAAAAIAAAAEAAAAAAAAAAAAAAAAAAAACcAAAAFAAAAAQAAAAgAAAAQAAAAAAAAAAAAAAAAAAAA"/>
      </p:ext>
    </p:extLst>
  </p:timing>
</p:sld>
</file>

<file path=ppt/slides/slide13.xml><?xml version="1.0" encoding="utf-8"?>
<p:sld xmlns:p="http://schemas.openxmlformats.org/presentationml/2006/main" xmlns:p14="http://schemas.microsoft.com/office/powerpoint/2010/main" xmlns:r="http://schemas.openxmlformats.org/officeDocument/2006/relationships" xmlns:a="http://schemas.openxmlformats.org/drawingml/2006/main">
  <p:cSld>
    <p:bg>
      <p:bgPr>
        <a:solidFill>
          <a:srgbClr val="00FF00"/>
        </a:solidFill>
        <a:effectLst/>
      </p:bgPr>
    </p:bg>
    <p:spTree>
      <p:nvGrpSpPr>
        <p:cNvPr id="1" name=""/>
        <p:cNvGrpSpPr/>
        <p:nvPr/>
      </p:nvGrpSpPr>
      <p:grpSpPr>
        <a:xfrm>
          <a:off x="0" y="0"/>
          <a:ext cx="0" cy="0"/>
          <a:chOff x="0" y="0"/>
          <a:chExt cx="0" cy="0"/>
        </a:xfrm>
      </p:grpSpPr>
      <p:sp>
        <p:nvSpPr>
          <p:cNvPr id="2" name="Rectangle 2"/>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Ljkbw8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DQAgAAsQEAAHA1AAC5CAAAEAAAACYAAAAIAAAAvbAAAAAAAAA="/>
              </a:ext>
            </a:extLst>
          </p:cNvSpPr>
          <p:nvPr>
            <p:ph type="title"/>
          </p:nvPr>
        </p:nvSpPr>
        <p:spPr>
          <a:xfrm>
            <a:off x="457200" y="274955"/>
            <a:ext cx="8229600" cy="1143000"/>
          </a:xfrm>
        </p:spPr>
        <p:txBody>
          <a:bodyPr vert="horz" wrap="square" lIns="91440" tIns="45720" rIns="91440" bIns="45720" numCol="1" spcCol="215900" anchor="ctr">
            <a:prstTxWarp prst="textNoShape">
              <a:avLst/>
            </a:prstTxWarp>
          </a:bodyPr>
          <a:lstStyle/>
          <a:p>
            <a:pPr>
              <a:spcBef>
                <a:spcPts val="0"/>
              </a:spcBef>
            </a:pPr>
            <a:r>
              <a:rPr sz="4000">
                <a:solidFill>
                  <a:srgbClr val="000066"/>
                </a:solidFill>
              </a:rPr>
              <a:t>Nackthaar Katzen</a:t>
            </a:r>
            <a:br/>
            <a:endParaRPr sz="4000"/>
          </a:p>
        </p:txBody>
      </p:sp>
      <p:sp>
        <p:nvSpPr>
          <p:cNvPr id="3" name="Rectangle 3"/>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NCiQQ8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DiAgAAsQgAAII1AACJJAAAEAAAACYAAAAIAAAAPbAAAAAAAAA="/>
              </a:ext>
            </a:extLst>
          </p:cNvSpPr>
          <p:nvPr>
            <p:ph type="body" idx="1"/>
          </p:nvPr>
        </p:nvSpPr>
        <p:spPr>
          <a:xfrm>
            <a:off x="468630" y="1412875"/>
            <a:ext cx="8229600" cy="4526280"/>
          </a:xfrm>
        </p:spPr>
        <p:txBody>
          <a:bodyPr vert="horz" wrap="square" lIns="91440" tIns="45720" rIns="91440" bIns="45720" numCol="1" spcCol="215900" anchor="t">
            <a:prstTxWarp prst="textNoShape">
              <a:avLst/>
            </a:prstTxWarp>
          </a:bodyPr>
          <a:lstStyle/>
          <a:p>
            <a:pPr>
              <a:spcBef>
                <a:spcPts val="0"/>
              </a:spcBef>
              <a:buNone/>
            </a:pPr>
            <a:r>
              <a:rPr>
                <a:solidFill>
                  <a:srgbClr val="000066"/>
                </a:solidFill>
              </a:rPr>
              <a:t>Nackthaar Katzen haben kein Fell sie sind also Wort wörtlich nackt das ist sehr gut für Allergiker. Außerdem werden sie wenn sie Draußen waren nicht so schnell dreckig wie Katzen mit Fell.</a:t>
            </a:r>
            <a:endParaRPr>
              <a:solidFill>
                <a:srgbClr val="000066"/>
              </a:solidFill>
            </a:endParaRPr>
          </a:p>
        </p:txBody>
      </p:sp>
      <p:pic>
        <p:nvPicPr>
          <p:cNvPr id="4" name="Picture 5" descr="2 Sphynx cats sleeping together.jpg"/>
          <p:cNvPicPr>
            <a:picLocks noChangeAspect="1"/>
            <a:extLst>
              <a:ext uri="smNativeData">
                <pr:smNativeData xmlns:pr="smNativeData" val="SMDATA_15_gYnAVRMAAAAlAAAAEQAAAC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AcAAAA4AAAAAAAAAAAAAAAAAAAA////AAAAAAAAAAAAAAAAAAAAAAAAAAAAAAAAAAAAAABkAAAAZAAAAAAAAAAjAAAABAAAAGQAAAAXAAAAFAAAAAAAAAAAAAAA/38AAP9/AAAAAAAACQAAAAQAAAAAAAAA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GCQAAPwVAAAjNwAArygAABAAAAAmAAAACAAAAP//////////"/>
              </a:ext>
            </a:extLst>
          </p:cNvPicPr>
          <p:nvPr/>
        </p:nvPicPr>
        <p:blipFill>
          <a:blip r:embed="rId2"/>
          <a:stretch>
            <a:fillRect/>
          </a:stretch>
        </p:blipFill>
        <p:spPr>
          <a:xfrm>
            <a:off x="5867400" y="3573780"/>
            <a:ext cx="3095625" cy="3039745"/>
          </a:xfrm>
          <a:prstGeom prst="rect">
            <a:avLst/>
          </a:prstGeom>
          <a:noFill/>
          <a:ln>
            <a:noFill/>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7"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0" fill="hold"/>
                                        <p:tgtEl>
                                          <p:spTgt spid="2"/>
                                        </p:tgtEl>
                                        <p:attrNameLst>
                                          <p:attrName>ppt_x</p:attrName>
                                        </p:attrNameLst>
                                      </p:cBhvr>
                                      <p:tavLst>
                                        <p:tav tm="0">
                                          <p:val>
                                            <p:strVal val="#ppt_x"/>
                                          </p:val>
                                        </p:tav>
                                        <p:tav tm="100000">
                                          <p:val>
                                            <p:strVal val="#ppt_x"/>
                                          </p:val>
                                        </p:tav>
                                      </p:tavLst>
                                    </p:anim>
                                    <p:anim calcmode="lin" valueType="num">
                                      <p:cBhvr>
                                        <p:cTn id="8" dur="5000" fill="hold"/>
                                        <p:tgtEl>
                                          <p:spTgt spid="2"/>
                                        </p:tgtEl>
                                        <p:attrNameLst>
                                          <p:attrName>ppt_y</p:attrName>
                                        </p:attrNameLst>
                                      </p:cBhvr>
                                      <p:tavLst>
                                        <p:tav tm="0">
                                          <p:val>
                                            <p:strVal val="1+#ppt_h/2"/>
                                          </p:val>
                                        </p:tav>
                                        <p:tav tm="100000">
                                          <p:val>
                                            <p:strVal val="#ppt_y"/>
                                          </p:val>
                                        </p:tav>
                                      </p:tavLst>
                                    </p:anim>
                                  </p:childTnLst>
                                </p:cTn>
                              </p:par>
                              <p:par>
                                <p:cTn id="9" presetID="21" presetClass="entr" presetSubtype="4"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heel(4)">
                                      <p:cBhvr>
                                        <p:cTn id="11" dur="30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grpId="0" nodeType="clickEffect">
                                  <p:stCondLst>
                                    <p:cond delay="0"/>
                                  </p:stCondLst>
                                  <p:childTnLst>
                                    <p:set>
                                      <p:cBhvr>
                                        <p:cTn id="15" dur="1" fill="hold">
                                          <p:stCondLst>
                                            <p:cond delay="0"/>
                                          </p:stCondLst>
                                        </p:cTn>
                                        <p:tgtEl>
                                          <p:spTgt spid="3">
                                            <p:txEl>
                                              <p:charRg st="4294967295" end="4294967295"/>
                                            </p:txEl>
                                          </p:spTgt>
                                        </p:tgtEl>
                                        <p:attrNameLst>
                                          <p:attrName>style.visibility</p:attrName>
                                        </p:attrNameLst>
                                      </p:cBhvr>
                                      <p:to>
                                        <p:strVal val="visible"/>
                                      </p:to>
                                    </p:set>
                                    <p:animEffect transition="in" filter="wipe(up)">
                                      <p:cBhvr>
                                        <p:cTn id="16" dur="5000"/>
                                        <p:tgtEl>
                                          <p:spTgt spid="3">
                                            <p:txEl>
                                              <p:charRg st="4294967295" end="429496729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P spid="3" grpId="0" build="p"/>
      <p:bldP spid="4" grpId="0" animBg="1" advAuto="0"/>
    </p:bldLst>
    <p:extLst>
      <p:ext uri="smNativeData">
        <pr:smNativeData xmlns:pr="smNativeData" val="gYnAVQMAAAAFAAAA/f///wEAAAAHAAAABAAAAAAAAAAAAAAAAAAAAAkAAAD9////AQAAABUAAAAEAAAAAAAAAAAAAAAAAAAADgAAAP////8BAAAAFgAAAAEAAAAAAAAAAAAAAAAAAAA="/>
      </p:ext>
    </p:extLst>
  </p:timing>
</p:sld>
</file>

<file path=ppt/slides/slide14.xml><?xml version="1.0" encoding="utf-8"?>
<p:sld xmlns:p="http://schemas.openxmlformats.org/presentationml/2006/main" xmlns:p14="http://schemas.microsoft.com/office/powerpoint/2010/main" xmlns:r="http://schemas.openxmlformats.org/officeDocument/2006/relationships" xmlns:a="http://schemas.openxmlformats.org/drawingml/2006/main" showMasterPhAnim="0">
  <p:cSld>
    <p:spTree>
      <p:nvGrpSpPr>
        <p:cNvPr id="1" name=""/>
        <p:cNvGrpSpPr/>
        <p:nvPr/>
      </p:nvGrpSpPr>
      <p:grpSpPr>
        <a:xfrm>
          <a:off x="0" y="0"/>
          <a:ext cx="0" cy="0"/>
          <a:chOff x="0" y="0"/>
          <a:chExt cx="0" cy="0"/>
        </a:xfrm>
      </p:grpSpPr>
      <p:sp>
        <p:nvSpPr>
          <p:cNvPr id="2" name="Text Box 4"/>
          <p:cNvSpPr txBox="1">
            <a:extLst>
              <a:ext uri="smNativeData">
                <pr:smNativeData xmlns:pr="smNativeData" val="SMDATA_13_gYnAVRMAAAAlAAAAEgAAAE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PAbPw8MAAAAEAAAAAAAAAAAAAAAAAAAAAAAAAAeAAAAaAAAAAAAAAAAAAAAAAAAAAAAAAAAAAAAECcAABAnAAAAAAAAAAAAAAAAAAAAAAAAAAAAAAAAAAAAAAAAAAAAABQAAAAAAAAAwMD/AAAAAABkAAAAMgAAAAAAAABkAAAAAAAAAH9/fwAKAAAAHwAAAFQAAACZzAAFAIAAAQAAAAAAAAAAAAAAAAAAAAAAAAAAAAAAAAAAAAAAAAAA////An9/fwAAZgADzMzMAMDA/wB/f38AAAAAAAAAAAAAAAAAAAAAAAAAAAAhAAAAGAAAABQAAAAbAQAAtwAAANoKAAD4AgAAECAAACYAAAAIAAAA//////////8="/>
              </a:ext>
            </a:extLst>
          </p:cNvSpPr>
          <p:nvPr/>
        </p:nvSpPr>
        <p:spPr>
          <a:xfrm>
            <a:off x="179705" y="116205"/>
            <a:ext cx="1584325" cy="366395"/>
          </a:xfrm>
          <a:prstGeom prst="rect">
            <a:avLst/>
          </a:prstGeom>
          <a:noFill/>
          <a:ln>
            <a:noFill/>
          </a:ln>
          <a:effectLst/>
        </p:spPr>
        <p:txBody>
          <a:bodyPr vert="horz" wrap="square" lIns="91440" tIns="45720" rIns="91440" bIns="45720" numCol="1" spcCol="215900" anchor="t"/>
          <a:lstStyle/>
          <a:p>
            <a:pPr>
              <a:spcBef>
                <a:spcPts val="0"/>
              </a:spcBef>
            </a:pPr>
            <a:r>
              <a:rPr b="1" i="1" u="sng">
                <a:solidFill>
                  <a:srgbClr val="00FF00"/>
                </a:solidFill>
              </a:rPr>
              <a:t>Katzenfutter</a:t>
            </a:r>
            <a:endParaRPr b="1" i="1" u="sng">
              <a:solidFill>
                <a:srgbClr val="00FF00"/>
              </a:solidFill>
            </a:endParaRPr>
          </a:p>
        </p:txBody>
      </p:sp>
      <p:sp>
        <p:nvSpPr>
          <p:cNvPr id="3" name="Text Box 7"/>
          <p:cNvSpPr txBox="1">
            <a:extLst>
              <a:ext uri="smNativeData">
                <pr:smNativeData xmlns:pr="smNativeData" val="SMDATA_13_gYnAVRMAAAAlAAAAEgAAAE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Pz///8MAAAAEAAAAAAAAAAAAAAAAAAAAAAAAAAeAAAAaAAAAAAAAAAAAAAAAAAAAAAAAAAAAAAAECcAABAnAAAAAAAAAAAAAAAAAAAAAAAAAAAAAAAAAAAAAAAAAAAAABQAAAAAAAAAwMD/AAAAAABkAAAAMgAAAAAAAABkAAAAAAAAAH9/fwAKAAAAHwAAAFQAAACZzAAFAIAAAQAAAAAAAAAAAAAAAAAAAAAAAAAAAAAAAAAAAAAAAAAA////An9/fwAAZgADzMzMAMDA/wB/f38AAAAAAAAAAAAAAAAAAAAAAAAAAAAhAAAAGAAAABQAAAD+AQAAJgUAABENAADgDgAAECAAACYAAAAIAAAA//////////8="/>
              </a:ext>
            </a:extLst>
          </p:cNvSpPr>
          <p:nvPr/>
        </p:nvSpPr>
        <p:spPr>
          <a:xfrm>
            <a:off x="323850" y="836930"/>
            <a:ext cx="1800225" cy="1581150"/>
          </a:xfrm>
          <a:prstGeom prst="rect">
            <a:avLst/>
          </a:prstGeom>
          <a:noFill/>
          <a:ln>
            <a:noFill/>
          </a:ln>
          <a:effectLst/>
        </p:spPr>
        <p:txBody>
          <a:bodyPr vert="horz" wrap="square" lIns="91440" tIns="45720" rIns="91440" bIns="45720" numCol="1" spcCol="215900" anchor="t"/>
          <a:lstStyle/>
          <a:p>
            <a:pPr>
              <a:spcBef>
                <a:spcPts val="0"/>
              </a:spcBef>
            </a:pPr>
            <a:r>
              <a:rPr sz="1400">
                <a:solidFill>
                  <a:srgbClr val="00FF00"/>
                </a:solidFill>
                <a:latin typeface="Algerian" pitchFamily="0" charset="0"/>
                <a:ea typeface="Algerian" pitchFamily="0" charset="0"/>
                <a:cs typeface="Algerian" pitchFamily="0" charset="0"/>
              </a:rPr>
              <a:t>es gibt Zwei verschiedene Gruppen  von katzenfutter</a:t>
            </a:r>
            <a:endParaRPr sz="1400">
              <a:solidFill>
                <a:srgbClr val="00FF00"/>
              </a:solidFill>
              <a:latin typeface="Algerian" pitchFamily="0" charset="0"/>
              <a:ea typeface="Algerian" pitchFamily="0" charset="0"/>
              <a:cs typeface="Algerian" pitchFamily="0" charset="0"/>
            </a:endParaRPr>
          </a:p>
          <a:p>
            <a:pPr>
              <a:spcBef>
                <a:spcPts val="840"/>
              </a:spcBef>
            </a:pPr>
            <a:r>
              <a:rPr sz="1400">
                <a:solidFill>
                  <a:srgbClr val="00FF00"/>
                </a:solidFill>
                <a:latin typeface="Algerian" pitchFamily="0" charset="0"/>
                <a:ea typeface="Algerian" pitchFamily="0" charset="0"/>
                <a:cs typeface="Algerian" pitchFamily="0" charset="0"/>
              </a:rPr>
              <a:t>-Trockenfutter</a:t>
            </a:r>
            <a:endParaRPr sz="1400">
              <a:solidFill>
                <a:srgbClr val="00FF00"/>
              </a:solidFill>
              <a:latin typeface="Algerian" pitchFamily="0" charset="0"/>
              <a:ea typeface="Algerian" pitchFamily="0" charset="0"/>
              <a:cs typeface="Algerian" pitchFamily="0" charset="0"/>
            </a:endParaRPr>
          </a:p>
          <a:p>
            <a:pPr>
              <a:spcBef>
                <a:spcPts val="840"/>
              </a:spcBef>
            </a:pPr>
            <a:r>
              <a:rPr sz="1400">
                <a:solidFill>
                  <a:srgbClr val="00FF00"/>
                </a:solidFill>
                <a:latin typeface="Algerian" pitchFamily="0" charset="0"/>
                <a:ea typeface="Algerian" pitchFamily="0" charset="0"/>
                <a:cs typeface="Algerian" pitchFamily="0" charset="0"/>
              </a:rPr>
              <a:t>-Nassfutter</a:t>
            </a:r>
            <a:endParaRPr sz="1400">
              <a:solidFill>
                <a:srgbClr val="00FF00"/>
              </a:solidFill>
              <a:latin typeface="Algerian" pitchFamily="0" charset="0"/>
              <a:ea typeface="Algerian" pitchFamily="0" charset="0"/>
              <a:cs typeface="Algerian" pitchFamily="0" charset="0"/>
            </a:endParaRPr>
          </a:p>
        </p:txBody>
      </p:sp>
      <p:pic>
        <p:nvPicPr>
          <p:cNvPr id="4" name="Picture 10" descr="Bildergebnis für Katzenfutter Bilder"/>
          <p:cNvPicPr>
            <a:picLocks noChangeAspect="1"/>
            <a:extLst>
              <a:ext uri="smNativeData">
                <pr:smNativeData xmlns:pr="smNativeData" val="SMDATA_15_gYnAVRMAAAAlAAAAEQAAAC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AcAAAA4AAAAAAAAAAAAAAAAAAAA////AAAAAAAAAAAAAAAAAAAAAAAAAAAAAAAAAAAAAABkAAAAZAAAAAAAAAAjAAAABAAAAGQAAAAXAAAAFAAAAAAAAAAAAAAA/38AAP9/AAAAAAAACQAAAAQAAAAAAAAADAAAABAAAAAAAAAAAAAAAAAAAAAAAAAAHgAAAGgAAAAAAAAAAAAAAAAAAAAAAAAAAAAAABAnAAAQJwAAAAAAAAAAAAAAAAAAAAAAAAAAAAAAAAAAAAAAAAAAAAAUAAAAAAAAAMDA/wAAAAAAZAAAADIAAAAAAAAAZAAAAAAAAAB/f38ACgAAAB8AAABUAAAAmcwABQCAAAEAAAAAAAAAAAAAAAAAAAAAAAAAAAAAAAAAAAAAAAAAAP///wJ/f38AAGYAA8zMzADAwP8Af39/AAAAAAAAAAAAAAAAAP///wAAAAAAIQAAABgAAAAUAAAAGwEAAFUPAACkBgAA+RUAABAAAAAmAAAACAAAAP//////////"/>
              </a:ext>
            </a:extLst>
          </p:cNvPicPr>
          <p:nvPr/>
        </p:nvPicPr>
        <p:blipFill>
          <a:blip r:embed="rId2"/>
          <a:stretch>
            <a:fillRect/>
          </a:stretch>
        </p:blipFill>
        <p:spPr>
          <a:xfrm>
            <a:off x="179705" y="2492375"/>
            <a:ext cx="899795" cy="1079500"/>
          </a:xfrm>
          <a:prstGeom prst="rect">
            <a:avLst/>
          </a:prstGeom>
          <a:noFill/>
          <a:ln>
            <a:noFill/>
          </a:ln>
          <a:effectLst/>
        </p:spPr>
      </p:pic>
      <p:pic>
        <p:nvPicPr>
          <p:cNvPr id="5" name="Picture 13" descr="Bildergebnis für Katzenfutter Bilder"/>
          <p:cNvPicPr>
            <a:picLocks noChangeAspect="1"/>
            <a:extLst>
              <a:ext uri="smNativeData">
                <pr:smNativeData xmlns:pr="smNativeData" val="SMDATA_15_gYnAVRMAAAAlAAAAEQAAAC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AcAAAA4AAAAAAAAAAAAAAAAAAAA////AAAAAAAAAAAAAAAAAAAAAAAAAAAAAAAAAAAAAABkAAAAZAAAAAAAAAAjAAAABAAAAGQAAAAXAAAAFAAAAAAAAAAAAAAA/38AAP9/AAAAAAAACQAAAAQAAAAq8TwADAAAABAAAAAAAAAAAAAAAAAAAAAAAAAAHgAAAGgAAAAAAAAAAAAAAAAAAAAAAAAAAAAAABAnAAAQJwAAAAAAAAAAAAAAAAAAAAAAAAAAAAAAAAAAAAAAAAAAAAAUAAAAAAAAAMDA/wAAAAAAZAAAADIAAAAAAAAAZAAAAAAAAAB/f38ACgAAAB8AAABUAAAAmcwABQCAAAEAAAAAAAAAAAAAAAAAAAAAAAAAAAAAAAAAAAAAAAAAAP///wJ/f38AAGYAA8zMzADAwP8Af39/AAAAAAAAAAAAAAAAAP///wAAAAAAIQAAABgAAAAUAAAAvwcAAKkQAABlDgAApBUAABAAAAAmAAAACAAAAP//////////"/>
              </a:ext>
            </a:extLst>
          </p:cNvPicPr>
          <p:nvPr/>
        </p:nvPicPr>
        <p:blipFill>
          <a:blip r:embed="rId3"/>
          <a:stretch>
            <a:fillRect/>
          </a:stretch>
        </p:blipFill>
        <p:spPr>
          <a:xfrm>
            <a:off x="1259205" y="2708275"/>
            <a:ext cx="1080770" cy="809625"/>
          </a:xfrm>
          <a:prstGeom prst="rect">
            <a:avLst/>
          </a:prstGeom>
          <a:noFill/>
          <a:ln>
            <a:noFill/>
          </a:ln>
          <a:effectLst/>
        </p:spPr>
      </p:pic>
      <p:sp>
        <p:nvSpPr>
          <p:cNvPr id="6" name="Text Box 14"/>
          <p:cNvSpPr txBox="1">
            <a:extLst>
              <a:ext uri="smNativeData">
                <pr:smNativeData xmlns:pr="smNativeData" val="SMDATA_13_gYnAVRMAAAAlAAAAEgAAAE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Eg3Pw8MAAAAEAAAAAAAAAAAAAAAAAAAAAAAAAAeAAAAaAAAAAAAAAAAAAAAAAAAAAAAAAAAAAAAECcAABAnAAAAAAAAAAAAAAAAAAAAAAAAAAAAAAAAAAAAAAAAAAAAABQAAAAAAAAAwMD/AAAAAABkAAAAMgAAAAAAAABkAAAAAAAAAH9/fwAKAAAAHwAAAFQAAACZzAAFAIAAAQAAAAAAAAAAAAAAAAAAAAAAAAAAAAAAAAAAAAAAAAAA////An9/fwAAZgADzMzMAMDA/wB/f38AAAAAAAAAAAAAAAAAAAAAAAAAAAAhAAAAGAAAABQAAAAJFQAAJgUAACozAACnBgAAECAAACYAAAAIAAAA//////////8="/>
              </a:ext>
            </a:extLst>
          </p:cNvSpPr>
          <p:nvPr/>
        </p:nvSpPr>
        <p:spPr>
          <a:xfrm>
            <a:off x="3419475" y="836930"/>
            <a:ext cx="4897755" cy="244475"/>
          </a:xfrm>
          <a:prstGeom prst="rect">
            <a:avLst/>
          </a:prstGeom>
          <a:noFill/>
          <a:ln>
            <a:noFill/>
          </a:ln>
          <a:effectLst/>
        </p:spPr>
        <p:txBody>
          <a:bodyPr vert="horz" wrap="square" lIns="91440" tIns="45720" rIns="91440" bIns="45720" numCol="1" spcCol="215900" anchor="t"/>
          <a:lstStyle/>
          <a:p>
            <a:pPr>
              <a:spcBef>
                <a:spcPts val="0"/>
              </a:spcBef>
              <a:defRPr sz="1000">
                <a:solidFill>
                  <a:srgbClr val="FFFFFF"/>
                </a:solidFill>
              </a:defRPr>
            </a:pPr>
          </a:p>
        </p:txBody>
      </p:sp>
      <p:graphicFrame>
        <p:nvGraphicFramePr>
          <p:cNvPr id="7" name=""/>
          <p:cNvGraphicFramePr>
            <a:graphicFrameLocks noGrp="1"/>
          </p:cNvGraphicFramePr>
          <p:nvPr/>
        </p:nvGraphicFramePr>
        <p:xfrm>
          <a:off x="3048000" y="333375"/>
          <a:ext cx="6096000" cy="4018280"/>
        </p:xfrm>
        <a:graphic>
          <a:graphicData uri="http://schemas.openxmlformats.org/drawingml/2006/table">
            <a:tbl>
              <a:tblPr>
                <a:noFill/>
              </a:tblPr>
              <a:tblGrid>
                <a:gridCol w="2032000"/>
                <a:gridCol w="2032000"/>
                <a:gridCol w="2032000"/>
              </a:tblGrid>
              <a:tr h="790575">
                <a:tc>
                  <a:txBody>
                    <a:bodyPr vert="horz" wrap="square" numCol="1"/>
                    <a:lstStyle/>
                    <a:p>
                      <a:pPr marL="0" marR="0" indent="0" algn="l">
                        <a:spcBef>
                          <a:spcPts val="0"/>
                        </a:spcBef>
                        <a:buNone/>
                        <a:defRPr sz="2800">
                          <a:effectLst>
                            <a:outerShdw dist="63500" dir="3600000" algn="tl" rotWithShape="0">
                              <a:srgbClr val="000000">
                                <a:alpha val="40000"/>
                              </a:srgbClr>
                            </a:outerShdw>
                          </a:effectLst>
                        </a:defRPr>
                      </a:pPr>
                    </a:p>
                  </a:txBody>
                  <a:tcPr marL="91440" marR="91440" marT="45720" marB="45720">
                    <a:lnL w="28575" cap="flat" cmpd="sng" algn="ctr">
                      <a:solidFill>
                        <a:schemeClr val="tx1"/>
                      </a:solidFill>
                      <a:prstDash val="solid"/>
                      <a:headEnd type="none"/>
                      <a:tailEnd type="none"/>
                    </a:lnL>
                    <a:lnR w="12700" cap="flat" cmpd="sng" algn="ctr">
                      <a:solidFill>
                        <a:schemeClr val="tx1"/>
                      </a:solidFill>
                      <a:prstDash val="solid"/>
                      <a:headEnd type="none"/>
                      <a:tailEnd type="none"/>
                    </a:lnR>
                    <a:lnT w="28575" cap="flat" cmpd="sng" algn="ctr">
                      <a:solidFill>
                        <a:schemeClr val="tx1"/>
                      </a:solidFill>
                      <a:prstDash val="solid"/>
                      <a:headEnd type="none"/>
                      <a:tailEnd type="none"/>
                    </a:lnT>
                    <a:lnB w="12700" cap="flat" cmpd="sng" algn="ctr">
                      <a:solidFill>
                        <a:schemeClr val="tx1"/>
                      </a:solidFill>
                      <a:prstDash val="solid"/>
                      <a:headEnd type="none"/>
                      <a:tailEnd type="none"/>
                    </a:lnB>
                    <a:lnTlToBr>
                      <a:noFill/>
                    </a:lnTlToBr>
                    <a:lnBlToTr>
                      <a:noFill/>
                    </a:lnBlToTr>
                    <a:solidFill>
                      <a:srgbClr val="978397"/>
                    </a:solidFill>
                  </a:tcPr>
                </a:tc>
                <a:tc>
                  <a:txBody>
                    <a:bodyPr vert="horz" wrap="square" numCol="1"/>
                    <a:lstStyle/>
                    <a:p>
                      <a:pPr marL="0" marR="0" indent="0" algn="l">
                        <a:spcBef>
                          <a:spcPts val="0"/>
                        </a:spcBef>
                        <a:buNone/>
                      </a:pPr>
                      <a:r>
                        <a:rPr sz="1400">
                          <a:solidFill>
                            <a:srgbClr val="00FF00"/>
                          </a:solidFill>
                          <a:effectLst>
                            <a:outerShdw dist="63500" dir="3600000" algn="tl" rotWithShape="0">
                              <a:srgbClr val="000000">
                                <a:alpha val="40000"/>
                              </a:srgbClr>
                            </a:outerShdw>
                          </a:effectLst>
                          <a:latin typeface="Almonte Snow" pitchFamily="0" charset="0"/>
                          <a:ea typeface="Almonte Snow" pitchFamily="0" charset="0"/>
                          <a:cs typeface="Almonte Snow" pitchFamily="0" charset="0"/>
                        </a:rPr>
                        <a:t>Trockenfutter</a:t>
                      </a:r>
                      <a:endParaRPr sz="1400">
                        <a:solidFill>
                          <a:srgbClr val="00FF00"/>
                        </a:solidFill>
                        <a:effectLst>
                          <a:outerShdw dist="63500" dir="3600000" algn="tl" rotWithShape="0">
                            <a:srgbClr val="000000">
                              <a:alpha val="40000"/>
                            </a:srgbClr>
                          </a:outerShdw>
                        </a:effectLst>
                        <a:latin typeface="Almonte Snow" pitchFamily="0" charset="0"/>
                        <a:ea typeface="Almonte Snow" pitchFamily="0" charset="0"/>
                        <a:cs typeface="Almonte Snow" pitchFamily="0" charset="0"/>
                      </a:endParaRPr>
                    </a:p>
                  </a:txBody>
                  <a:tcPr marL="91440" marR="91440" marT="45720" marB="45720">
                    <a:lnL w="12700" cap="flat" cmpd="sng" algn="ctr">
                      <a:solidFill>
                        <a:schemeClr val="tx1"/>
                      </a:solidFill>
                      <a:prstDash val="solid"/>
                      <a:headEnd type="none"/>
                      <a:tailEnd type="none"/>
                    </a:lnL>
                    <a:lnR w="12700" cap="flat" cmpd="sng" algn="ctr">
                      <a:solidFill>
                        <a:schemeClr val="tx1"/>
                      </a:solidFill>
                      <a:prstDash val="solid"/>
                      <a:headEnd type="none"/>
                      <a:tailEnd type="none"/>
                    </a:lnR>
                    <a:lnT w="28575" cap="flat" cmpd="sng" algn="ctr">
                      <a:solidFill>
                        <a:schemeClr val="tx1"/>
                      </a:solidFill>
                      <a:prstDash val="solid"/>
                      <a:headEnd type="none"/>
                      <a:tailEnd type="none"/>
                    </a:lnT>
                    <a:lnB w="12700" cap="flat" cmpd="sng" algn="ctr">
                      <a:solidFill>
                        <a:schemeClr val="tx1"/>
                      </a:solidFill>
                      <a:prstDash val="solid"/>
                      <a:headEnd type="none"/>
                      <a:tailEnd type="none"/>
                    </a:lnB>
                    <a:lnTlToBr>
                      <a:noFill/>
                    </a:lnTlToBr>
                    <a:lnBlToTr>
                      <a:noFill/>
                    </a:lnBlToTr>
                    <a:solidFill>
                      <a:srgbClr val="978397"/>
                    </a:solidFill>
                  </a:tcPr>
                </a:tc>
                <a:tc>
                  <a:txBody>
                    <a:bodyPr vert="horz" wrap="square" numCol="1"/>
                    <a:lstStyle/>
                    <a:p>
                      <a:pPr marL="0" marR="0" indent="0" algn="l">
                        <a:spcBef>
                          <a:spcPts val="0"/>
                        </a:spcBef>
                        <a:buNone/>
                      </a:pPr>
                      <a:r>
                        <a:rPr sz="1400">
                          <a:solidFill>
                            <a:srgbClr val="00FF00"/>
                          </a:solidFill>
                          <a:effectLst>
                            <a:outerShdw dist="63500" dir="3600000" algn="tl" rotWithShape="0">
                              <a:srgbClr val="000000">
                                <a:alpha val="40000"/>
                              </a:srgbClr>
                            </a:outerShdw>
                          </a:effectLst>
                          <a:latin typeface="Arial Black" pitchFamily="2" charset="0"/>
                          <a:ea typeface="Arial Black" pitchFamily="2" charset="0"/>
                          <a:cs typeface="Arial Black" pitchFamily="2" charset="0"/>
                        </a:rPr>
                        <a:t>Nassfutter</a:t>
                      </a:r>
                      <a:endParaRPr sz="1400">
                        <a:solidFill>
                          <a:srgbClr val="00FF00"/>
                        </a:solidFill>
                        <a:effectLst>
                          <a:outerShdw dist="63500" dir="3600000" algn="tl" rotWithShape="0">
                            <a:srgbClr val="000000">
                              <a:alpha val="40000"/>
                            </a:srgbClr>
                          </a:outerShdw>
                        </a:effectLst>
                        <a:latin typeface="Arial Black" pitchFamily="2" charset="0"/>
                        <a:ea typeface="Arial Black" pitchFamily="2" charset="0"/>
                        <a:cs typeface="Arial Black" pitchFamily="2" charset="0"/>
                      </a:endParaRPr>
                    </a:p>
                  </a:txBody>
                  <a:tcPr marL="91440" marR="91440" marT="45720" marB="45720">
                    <a:lnL w="12700" cap="flat" cmpd="sng" algn="ctr">
                      <a:solidFill>
                        <a:schemeClr val="tx1"/>
                      </a:solidFill>
                      <a:prstDash val="solid"/>
                      <a:headEnd type="none"/>
                      <a:tailEnd type="none"/>
                    </a:lnL>
                    <a:lnR w="28575" cap="flat" cmpd="sng" algn="ctr">
                      <a:solidFill>
                        <a:schemeClr val="tx1"/>
                      </a:solidFill>
                      <a:prstDash val="solid"/>
                      <a:headEnd type="none"/>
                      <a:tailEnd type="none"/>
                    </a:lnR>
                    <a:lnT w="28575" cap="flat" cmpd="sng" algn="ctr">
                      <a:solidFill>
                        <a:schemeClr val="tx1"/>
                      </a:solidFill>
                      <a:prstDash val="solid"/>
                      <a:headEnd type="none"/>
                      <a:tailEnd type="none"/>
                    </a:lnT>
                    <a:lnB w="12700" cap="flat" cmpd="sng" algn="ctr">
                      <a:solidFill>
                        <a:schemeClr val="tx1"/>
                      </a:solidFill>
                      <a:prstDash val="solid"/>
                      <a:headEnd type="none"/>
                      <a:tailEnd type="none"/>
                    </a:lnB>
                    <a:lnTlToBr>
                      <a:noFill/>
                    </a:lnTlToBr>
                    <a:lnBlToTr>
                      <a:noFill/>
                    </a:lnBlToTr>
                    <a:solidFill>
                      <a:srgbClr val="978397"/>
                    </a:solidFill>
                  </a:tcPr>
                </a:tc>
                <a:extLst>
                  <a:ext uri="smNativeData">
                    <pr:rowheight xmlns="" xmlns:pr="smNativeData" dt="1438681473" type="min" val="790575"/>
                  </a:ext>
                </a:extLst>
              </a:tr>
              <a:tr h="2395855">
                <a:tc>
                  <a:txBody>
                    <a:bodyPr vert="horz" wrap="square" numCol="1"/>
                    <a:lstStyle/>
                    <a:p>
                      <a:pPr marL="0" marR="0" indent="0" algn="l">
                        <a:spcBef>
                          <a:spcPts val="0"/>
                        </a:spcBef>
                        <a:buNone/>
                      </a:pPr>
                      <a:r>
                        <a:rPr sz="1400">
                          <a:solidFill>
                            <a:srgbClr val="00FF00"/>
                          </a:solidFill>
                          <a:effectLst>
                            <a:outerShdw dist="63500" dir="3600000" algn="tl" rotWithShape="0">
                              <a:srgbClr val="000000">
                                <a:alpha val="40000"/>
                              </a:srgbClr>
                            </a:outerShdw>
                          </a:effectLst>
                          <a:latin typeface="Arial Narrow" pitchFamily="0" charset="0"/>
                          <a:ea typeface="Arial Narrow" pitchFamily="0" charset="0"/>
                          <a:cs typeface="Arial Narrow" pitchFamily="0" charset="0"/>
                        </a:rPr>
                        <a:t>Vorteile</a:t>
                      </a:r>
                      <a:endParaRPr sz="1400">
                        <a:solidFill>
                          <a:srgbClr val="00FF00"/>
                        </a:solidFill>
                        <a:effectLst>
                          <a:outerShdw dist="63500" dir="3600000" algn="tl" rotWithShape="0">
                            <a:srgbClr val="000000">
                              <a:alpha val="40000"/>
                            </a:srgbClr>
                          </a:outerShdw>
                        </a:effectLst>
                        <a:latin typeface="Arial Narrow" pitchFamily="0" charset="0"/>
                        <a:ea typeface="Arial Narrow" pitchFamily="0" charset="0"/>
                        <a:cs typeface="Arial Narrow" pitchFamily="0" charset="0"/>
                      </a:endParaRPr>
                    </a:p>
                  </a:txBody>
                  <a:tcPr marL="91440" marR="91440" marT="45720" marB="45720">
                    <a:lnL w="28575" cap="flat" cmpd="sng" algn="ctr">
                      <a:solidFill>
                        <a:schemeClr val="tx1"/>
                      </a:solidFill>
                      <a:prstDash val="solid"/>
                      <a:headEnd type="none"/>
                      <a:tailEnd type="none"/>
                    </a:lnL>
                    <a:lnR w="12700" cap="flat" cmpd="sng" algn="ctr">
                      <a:solidFill>
                        <a:schemeClr val="tx1"/>
                      </a:solidFill>
                      <a:prstDash val="solid"/>
                      <a:headEnd type="none"/>
                      <a:tailEnd type="none"/>
                    </a:lnR>
                    <a:lnT w="12700" cap="flat" cmpd="sng" algn="ctr">
                      <a:solidFill>
                        <a:schemeClr val="tx1"/>
                      </a:solidFill>
                      <a:prstDash val="solid"/>
                      <a:headEnd type="none"/>
                      <a:tailEnd type="none"/>
                    </a:lnT>
                    <a:lnB w="12700" cap="flat" cmpd="sng" algn="ctr">
                      <a:solidFill>
                        <a:schemeClr val="tx1"/>
                      </a:solidFill>
                      <a:prstDash val="solid"/>
                      <a:headEnd type="none"/>
                      <a:tailEnd type="none"/>
                    </a:lnB>
                    <a:lnTlToBr>
                      <a:noFill/>
                    </a:lnTlToBr>
                    <a:lnBlToTr>
                      <a:noFill/>
                    </a:lnBlToTr>
                    <a:solidFill>
                      <a:srgbClr val="978397"/>
                    </a:solidFill>
                  </a:tcPr>
                </a:tc>
                <a:tc>
                  <a:txBody>
                    <a:bodyPr vert="horz" wrap="square" numCol="1"/>
                    <a:lstStyle/>
                    <a:p>
                      <a:pPr marL="0" marR="0" indent="0" algn="l">
                        <a:spcBef>
                          <a:spcPts val="0"/>
                        </a:spcBef>
                        <a:buNone/>
                      </a:pPr>
                      <a:r>
                        <a:rPr sz="1400">
                          <a:effectLst>
                            <a:outerShdw dist="63500" dir="3600000" algn="tl" rotWithShape="0">
                              <a:srgbClr val="000000">
                                <a:alpha val="40000"/>
                              </a:srgbClr>
                            </a:outerShdw>
                          </a:effectLst>
                          <a:latin typeface="Balthazar" pitchFamily="0" charset="0"/>
                          <a:ea typeface="Balthazar" pitchFamily="0" charset="0"/>
                          <a:cs typeface="Balthazar" pitchFamily="0" charset="0"/>
                        </a:rPr>
                        <a:t>-</a:t>
                      </a:r>
                      <a:r>
                        <a:rPr sz="1400">
                          <a:solidFill>
                            <a:srgbClr val="00FF00"/>
                          </a:solidFill>
                          <a:effectLst>
                            <a:outerShdw dist="63500" dir="3600000" algn="tl" rotWithShape="0">
                              <a:srgbClr val="000000">
                                <a:alpha val="40000"/>
                              </a:srgbClr>
                            </a:outerShdw>
                          </a:effectLst>
                          <a:latin typeface="Balthazar" pitchFamily="0" charset="0"/>
                          <a:ea typeface="Balthazar" pitchFamily="0" charset="0"/>
                          <a:cs typeface="Balthazar" pitchFamily="0" charset="0"/>
                        </a:rPr>
                        <a:t>Lässt sich gut lagern</a:t>
                      </a:r>
                      <a:endParaRPr sz="1400">
                        <a:solidFill>
                          <a:srgbClr val="00FF00"/>
                        </a:solidFill>
                        <a:effectLst>
                          <a:outerShdw dist="63500" dir="3600000" algn="tl" rotWithShape="0">
                            <a:srgbClr val="000000">
                              <a:alpha val="40000"/>
                            </a:srgbClr>
                          </a:outerShdw>
                        </a:effectLst>
                        <a:latin typeface="Balthazar" pitchFamily="0" charset="0"/>
                        <a:ea typeface="Balthazar" pitchFamily="0" charset="0"/>
                        <a:cs typeface="Balthazar" pitchFamily="0" charset="0"/>
                      </a:endParaRPr>
                    </a:p>
                    <a:p>
                      <a:pPr marL="0" marR="0" indent="0" algn="l">
                        <a:spcBef>
                          <a:spcPts val="0"/>
                        </a:spcBef>
                        <a:buNone/>
                      </a:pPr>
                      <a:r>
                        <a:rPr sz="1400">
                          <a:solidFill>
                            <a:srgbClr val="00FF00"/>
                          </a:solidFill>
                          <a:effectLst>
                            <a:outerShdw dist="63500" dir="3600000" algn="tl" rotWithShape="0">
                              <a:srgbClr val="000000">
                                <a:alpha val="40000"/>
                              </a:srgbClr>
                            </a:outerShdw>
                          </a:effectLst>
                          <a:latin typeface="Balthazar" pitchFamily="0" charset="0"/>
                          <a:ea typeface="Balthazar" pitchFamily="0" charset="0"/>
                          <a:cs typeface="Balthazar" pitchFamily="0" charset="0"/>
                        </a:rPr>
                        <a:t>-wird nicht schnell schlecht</a:t>
                      </a:r>
                      <a:endParaRPr sz="1400">
                        <a:solidFill>
                          <a:srgbClr val="00FF00"/>
                        </a:solidFill>
                        <a:effectLst>
                          <a:outerShdw dist="63500" dir="3600000" algn="tl" rotWithShape="0">
                            <a:srgbClr val="000000">
                              <a:alpha val="40000"/>
                            </a:srgbClr>
                          </a:outerShdw>
                        </a:effectLst>
                        <a:latin typeface="Balthazar" pitchFamily="0" charset="0"/>
                        <a:ea typeface="Balthazar" pitchFamily="0" charset="0"/>
                        <a:cs typeface="Balthazar" pitchFamily="0" charset="0"/>
                      </a:endParaRPr>
                    </a:p>
                    <a:p>
                      <a:pPr marL="0" marR="0" indent="0" algn="l">
                        <a:spcBef>
                          <a:spcPts val="0"/>
                        </a:spcBef>
                        <a:buNone/>
                      </a:pPr>
                      <a:r>
                        <a:rPr sz="1400">
                          <a:solidFill>
                            <a:srgbClr val="00FF00"/>
                          </a:solidFill>
                          <a:effectLst>
                            <a:outerShdw dist="63500" dir="3600000" algn="tl" rotWithShape="0">
                              <a:srgbClr val="000000">
                                <a:alpha val="40000"/>
                              </a:srgbClr>
                            </a:outerShdw>
                          </a:effectLst>
                          <a:latin typeface="Balthazar" pitchFamily="0" charset="0"/>
                          <a:ea typeface="Balthazar" pitchFamily="0" charset="0"/>
                          <a:cs typeface="Balthazar" pitchFamily="0" charset="0"/>
                        </a:rPr>
                        <a:t>-man kann die Katzen für ihr Futter arbeiten lassen</a:t>
                      </a:r>
                      <a:endParaRPr sz="1400">
                        <a:solidFill>
                          <a:srgbClr val="00FF00"/>
                        </a:solidFill>
                        <a:effectLst>
                          <a:outerShdw dist="63500" dir="3600000" algn="tl" rotWithShape="0">
                            <a:srgbClr val="000000">
                              <a:alpha val="40000"/>
                            </a:srgbClr>
                          </a:outerShdw>
                        </a:effectLst>
                        <a:latin typeface="Balthazar" pitchFamily="0" charset="0"/>
                        <a:ea typeface="Balthazar" pitchFamily="0" charset="0"/>
                        <a:cs typeface="Balthazar" pitchFamily="0" charset="0"/>
                      </a:endParaRPr>
                    </a:p>
                  </a:txBody>
                  <a:tcPr marL="91440" marR="91440" marT="45720" marB="45720">
                    <a:lnL w="12700" cap="flat" cmpd="sng" algn="ctr">
                      <a:solidFill>
                        <a:schemeClr val="tx1"/>
                      </a:solidFill>
                      <a:prstDash val="solid"/>
                      <a:headEnd type="none"/>
                      <a:tailEnd type="none"/>
                    </a:lnL>
                    <a:lnR w="12700" cap="flat" cmpd="sng" algn="ctr">
                      <a:solidFill>
                        <a:schemeClr val="tx1"/>
                      </a:solidFill>
                      <a:prstDash val="solid"/>
                      <a:headEnd type="none"/>
                      <a:tailEnd type="none"/>
                    </a:lnR>
                    <a:lnT w="12700" cap="flat" cmpd="sng" algn="ctr">
                      <a:solidFill>
                        <a:schemeClr val="tx1"/>
                      </a:solidFill>
                      <a:prstDash val="solid"/>
                      <a:headEnd type="none"/>
                      <a:tailEnd type="none"/>
                    </a:lnT>
                    <a:lnB w="12700" cap="flat" cmpd="sng" algn="ctr">
                      <a:solidFill>
                        <a:schemeClr val="tx1"/>
                      </a:solidFill>
                      <a:prstDash val="solid"/>
                      <a:headEnd type="none"/>
                      <a:tailEnd type="none"/>
                    </a:lnB>
                    <a:lnTlToBr>
                      <a:noFill/>
                    </a:lnTlToBr>
                    <a:lnBlToTr>
                      <a:noFill/>
                    </a:lnBlToTr>
                    <a:solidFill>
                      <a:srgbClr val="978397"/>
                    </a:solidFill>
                  </a:tcPr>
                </a:tc>
                <a:tc>
                  <a:txBody>
                    <a:bodyPr vert="horz" wrap="square" numCol="1"/>
                    <a:lstStyle/>
                    <a:p>
                      <a:pPr marL="0" marR="0" indent="0" algn="l">
                        <a:spcBef>
                          <a:spcPts val="0"/>
                        </a:spcBef>
                        <a:buNone/>
                      </a:pPr>
                      <a:r>
                        <a:rPr sz="1400">
                          <a:solidFill>
                            <a:srgbClr val="00FF00"/>
                          </a:solidFill>
                          <a:effectLst>
                            <a:outerShdw dist="63500" dir="3600000" algn="tl" rotWithShape="0">
                              <a:srgbClr val="000000">
                                <a:alpha val="40000"/>
                              </a:srgbClr>
                            </a:outerShdw>
                          </a:effectLst>
                          <a:latin typeface="NSimSun" pitchFamily="3" charset="0"/>
                          <a:ea typeface="NSimSun" pitchFamily="3" charset="0"/>
                          <a:cs typeface="NSimSun" pitchFamily="3" charset="0"/>
                        </a:rPr>
                        <a:t>-</a:t>
                      </a:r>
                      <a:r>
                        <a:rPr>
                          <a:solidFill>
                            <a:srgbClr val="00FF00"/>
                          </a:solidFill>
                          <a:effectLst>
                            <a:outerShdw dist="63500" dir="3600000" algn="tl" rotWithShape="0">
                              <a:srgbClr val="000000">
                                <a:alpha val="40000"/>
                              </a:srgbClr>
                            </a:outerShdw>
                          </a:effectLst>
                          <a:latin typeface="NSimSun" pitchFamily="3" charset="0"/>
                          <a:ea typeface="NSimSun" pitchFamily="3" charset="0"/>
                          <a:cs typeface="NSimSun" pitchFamily="3" charset="0"/>
                        </a:rPr>
                        <a:t>enthält mehr natürliche Nährstoffe</a:t>
                      </a:r>
                      <a:endParaRPr>
                        <a:solidFill>
                          <a:srgbClr val="00FF00"/>
                        </a:solidFill>
                        <a:effectLst>
                          <a:outerShdw dist="63500" dir="3600000" algn="tl" rotWithShape="0">
                            <a:srgbClr val="000000">
                              <a:alpha val="40000"/>
                            </a:srgbClr>
                          </a:outerShdw>
                        </a:effectLst>
                        <a:latin typeface="NSimSun" pitchFamily="3" charset="0"/>
                        <a:ea typeface="NSimSun" pitchFamily="3" charset="0"/>
                        <a:cs typeface="NSimSun" pitchFamily="3" charset="0"/>
                      </a:endParaRPr>
                    </a:p>
                    <a:p>
                      <a:pPr marL="0" marR="0" indent="0" algn="l">
                        <a:spcBef>
                          <a:spcPts val="0"/>
                        </a:spcBef>
                        <a:buNone/>
                      </a:pPr>
                      <a:r>
                        <a:rPr>
                          <a:solidFill>
                            <a:srgbClr val="00FF00"/>
                          </a:solidFill>
                          <a:effectLst>
                            <a:outerShdw dist="63500" dir="3600000" algn="tl" rotWithShape="0">
                              <a:srgbClr val="000000">
                                <a:alpha val="40000"/>
                              </a:srgbClr>
                            </a:outerShdw>
                          </a:effectLst>
                          <a:latin typeface="NSimSun" pitchFamily="3" charset="0"/>
                          <a:ea typeface="NSimSun" pitchFamily="3" charset="0"/>
                          <a:cs typeface="NSimSun" pitchFamily="3" charset="0"/>
                        </a:rPr>
                        <a:t>-müssen nicht extra trinken</a:t>
                      </a:r>
                      <a:endParaRPr>
                        <a:solidFill>
                          <a:srgbClr val="00FF00"/>
                        </a:solidFill>
                        <a:effectLst>
                          <a:outerShdw dist="63500" dir="3600000" algn="tl" rotWithShape="0">
                            <a:srgbClr val="000000">
                              <a:alpha val="40000"/>
                            </a:srgbClr>
                          </a:outerShdw>
                        </a:effectLst>
                        <a:latin typeface="NSimSun" pitchFamily="3" charset="0"/>
                        <a:ea typeface="NSimSun" pitchFamily="3" charset="0"/>
                        <a:cs typeface="NSimSun" pitchFamily="3" charset="0"/>
                      </a:endParaRPr>
                    </a:p>
                    <a:p>
                      <a:pPr marL="0" marR="0" indent="0" algn="l">
                        <a:spcBef>
                          <a:spcPts val="0"/>
                        </a:spcBef>
                        <a:buNone/>
                      </a:pPr>
                      <a:r>
                        <a:rPr>
                          <a:solidFill>
                            <a:srgbClr val="00FF00"/>
                          </a:solidFill>
                          <a:effectLst>
                            <a:outerShdw dist="63500" dir="3600000" algn="tl" rotWithShape="0">
                              <a:srgbClr val="000000">
                                <a:alpha val="40000"/>
                              </a:srgbClr>
                            </a:outerShdw>
                          </a:effectLst>
                          <a:latin typeface="NSimSun" pitchFamily="3" charset="0"/>
                          <a:ea typeface="NSimSun" pitchFamily="3" charset="0"/>
                          <a:cs typeface="NSimSun" pitchFamily="3" charset="0"/>
                        </a:rPr>
                        <a:t>-brauch länger um den Napf zu leeren</a:t>
                      </a:r>
                      <a:endParaRPr>
                        <a:solidFill>
                          <a:srgbClr val="00FF00"/>
                        </a:solidFill>
                        <a:effectLst>
                          <a:outerShdw dist="63500" dir="3600000" algn="tl" rotWithShape="0">
                            <a:srgbClr val="000000">
                              <a:alpha val="40000"/>
                            </a:srgbClr>
                          </a:outerShdw>
                        </a:effectLst>
                        <a:latin typeface="NSimSun" pitchFamily="3" charset="0"/>
                        <a:ea typeface="NSimSun" pitchFamily="3" charset="0"/>
                        <a:cs typeface="NSimSun" pitchFamily="3" charset="0"/>
                      </a:endParaRPr>
                    </a:p>
                  </a:txBody>
                  <a:tcPr marL="91440" marR="91440" marT="45720" marB="45720">
                    <a:lnL w="12700" cap="flat" cmpd="sng" algn="ctr">
                      <a:solidFill>
                        <a:schemeClr val="tx1"/>
                      </a:solidFill>
                      <a:prstDash val="solid"/>
                      <a:headEnd type="none"/>
                      <a:tailEnd type="none"/>
                    </a:lnL>
                    <a:lnR w="28575" cap="flat" cmpd="sng" algn="ctr">
                      <a:solidFill>
                        <a:schemeClr val="tx1"/>
                      </a:solidFill>
                      <a:prstDash val="solid"/>
                      <a:headEnd type="none"/>
                      <a:tailEnd type="none"/>
                    </a:lnR>
                    <a:lnT w="12700" cap="flat" cmpd="sng" algn="ctr">
                      <a:solidFill>
                        <a:schemeClr val="tx1"/>
                      </a:solidFill>
                      <a:prstDash val="solid"/>
                      <a:headEnd type="none"/>
                      <a:tailEnd type="none"/>
                    </a:lnT>
                    <a:lnB w="12700" cap="flat" cmpd="sng" algn="ctr">
                      <a:solidFill>
                        <a:schemeClr val="tx1"/>
                      </a:solidFill>
                      <a:prstDash val="solid"/>
                      <a:headEnd type="none"/>
                      <a:tailEnd type="none"/>
                    </a:lnB>
                    <a:lnTlToBr>
                      <a:noFill/>
                    </a:lnTlToBr>
                    <a:lnBlToTr>
                      <a:noFill/>
                    </a:lnBlToTr>
                    <a:solidFill>
                      <a:srgbClr val="978397"/>
                    </a:solidFill>
                  </a:tcPr>
                </a:tc>
                <a:extLst>
                  <a:ext uri="smNativeData">
                    <pr:rowheight xmlns="" xmlns:pr="smNativeData" dt="1438681473" type="min" val="2395855"/>
                  </a:ext>
                </a:extLst>
              </a:tr>
              <a:tr h="831850">
                <a:tc>
                  <a:txBody>
                    <a:bodyPr vert="horz" wrap="square" numCol="1"/>
                    <a:lstStyle/>
                    <a:p>
                      <a:pPr marL="0" marR="0" indent="0" algn="l">
                        <a:spcBef>
                          <a:spcPts val="0"/>
                        </a:spcBef>
                        <a:buNone/>
                      </a:pPr>
                      <a:r>
                        <a:rPr sz="1400">
                          <a:solidFill>
                            <a:srgbClr val="00FF00"/>
                          </a:solidFill>
                          <a:effectLst>
                            <a:outerShdw dist="63500" dir="3600000" algn="tl" rotWithShape="0">
                              <a:srgbClr val="000000">
                                <a:alpha val="40000"/>
                              </a:srgbClr>
                            </a:outerShdw>
                          </a:effectLst>
                          <a:latin typeface="Baby Kruffy" pitchFamily="0" charset="0"/>
                          <a:ea typeface="Baby Kruffy" pitchFamily="0" charset="0"/>
                          <a:cs typeface="Baby Kruffy" pitchFamily="0" charset="0"/>
                        </a:rPr>
                        <a:t>Nachteile</a:t>
                      </a:r>
                      <a:endParaRPr sz="1400">
                        <a:solidFill>
                          <a:srgbClr val="00FF00"/>
                        </a:solidFill>
                        <a:effectLst>
                          <a:outerShdw dist="63500" dir="3600000" algn="tl" rotWithShape="0">
                            <a:srgbClr val="000000">
                              <a:alpha val="40000"/>
                            </a:srgbClr>
                          </a:outerShdw>
                        </a:effectLst>
                        <a:latin typeface="Baby Kruffy" pitchFamily="0" charset="0"/>
                        <a:ea typeface="Baby Kruffy" pitchFamily="0" charset="0"/>
                        <a:cs typeface="Baby Kruffy" pitchFamily="0" charset="0"/>
                      </a:endParaRPr>
                    </a:p>
                  </a:txBody>
                  <a:tcPr marL="91440" marR="91440" marT="45720" marB="45720">
                    <a:lnL w="28575" cap="flat" cmpd="sng" algn="ctr">
                      <a:solidFill>
                        <a:schemeClr val="tx1"/>
                      </a:solidFill>
                      <a:prstDash val="solid"/>
                      <a:headEnd type="none"/>
                      <a:tailEnd type="none"/>
                    </a:lnL>
                    <a:lnR w="12700" cap="flat" cmpd="sng" algn="ctr">
                      <a:solidFill>
                        <a:schemeClr val="tx1"/>
                      </a:solidFill>
                      <a:prstDash val="solid"/>
                      <a:headEnd type="none"/>
                      <a:tailEnd type="none"/>
                    </a:lnR>
                    <a:lnT w="12700" cap="flat" cmpd="sng" algn="ctr">
                      <a:solidFill>
                        <a:schemeClr val="tx1"/>
                      </a:solidFill>
                      <a:prstDash val="solid"/>
                      <a:headEnd type="none"/>
                      <a:tailEnd type="none"/>
                    </a:lnT>
                    <a:lnB w="28575" cap="flat" cmpd="sng" algn="ctr">
                      <a:solidFill>
                        <a:schemeClr val="tx1"/>
                      </a:solidFill>
                      <a:prstDash val="solid"/>
                      <a:headEnd type="none"/>
                      <a:tailEnd type="none"/>
                    </a:lnB>
                    <a:lnTlToBr>
                      <a:noFill/>
                    </a:lnTlToBr>
                    <a:lnBlToTr>
                      <a:noFill/>
                    </a:lnBlToTr>
                    <a:solidFill>
                      <a:srgbClr val="978397"/>
                    </a:solidFill>
                  </a:tcPr>
                </a:tc>
                <a:tc>
                  <a:txBody>
                    <a:bodyPr vert="horz" wrap="square" numCol="1"/>
                    <a:lstStyle/>
                    <a:p>
                      <a:pPr marL="0" marR="0" indent="0" algn="l">
                        <a:spcBef>
                          <a:spcPts val="0"/>
                        </a:spcBef>
                        <a:buNone/>
                      </a:pPr>
                      <a:r>
                        <a:rPr sz="900">
                          <a:solidFill>
                            <a:srgbClr val="00FF00"/>
                          </a:solidFill>
                          <a:effectLst>
                            <a:outerShdw dist="63500" dir="3600000" algn="tl" rotWithShape="0">
                              <a:srgbClr val="000000">
                                <a:alpha val="40000"/>
                              </a:srgbClr>
                            </a:outerShdw>
                          </a:effectLst>
                          <a:latin typeface="Year supply of fairy cakes" pitchFamily="0" charset="0"/>
                          <a:ea typeface="Year supply of fairy cakes" pitchFamily="0" charset="0"/>
                          <a:cs typeface="Year supply of fairy cakes" pitchFamily="0" charset="0"/>
                        </a:rPr>
                        <a:t>-Futtermilben</a:t>
                      </a:r>
                      <a:endParaRPr sz="900">
                        <a:solidFill>
                          <a:srgbClr val="00FF00"/>
                        </a:solidFill>
                        <a:effectLst>
                          <a:outerShdw dist="63500" dir="3600000" algn="tl" rotWithShape="0">
                            <a:srgbClr val="000000">
                              <a:alpha val="40000"/>
                            </a:srgbClr>
                          </a:outerShdw>
                        </a:effectLst>
                        <a:latin typeface="Year supply of fairy cakes" pitchFamily="0" charset="0"/>
                        <a:ea typeface="Year supply of fairy cakes" pitchFamily="0" charset="0"/>
                        <a:cs typeface="Year supply of fairy cakes" pitchFamily="0" charset="0"/>
                      </a:endParaRPr>
                    </a:p>
                    <a:p>
                      <a:pPr marL="0" marR="0" indent="0" algn="l">
                        <a:spcBef>
                          <a:spcPts val="0"/>
                        </a:spcBef>
                        <a:buNone/>
                      </a:pPr>
                      <a:r>
                        <a:rPr sz="900">
                          <a:solidFill>
                            <a:srgbClr val="00FF00"/>
                          </a:solidFill>
                          <a:effectLst>
                            <a:outerShdw dist="63500" dir="3600000" algn="tl" rotWithShape="0">
                              <a:srgbClr val="000000">
                                <a:alpha val="40000"/>
                              </a:srgbClr>
                            </a:outerShdw>
                          </a:effectLst>
                          <a:latin typeface="Year supply of fairy cakes" pitchFamily="0" charset="0"/>
                          <a:ea typeface="Year supply of fairy cakes" pitchFamily="0" charset="0"/>
                          <a:cs typeface="Year supply of fairy cakes" pitchFamily="0" charset="0"/>
                        </a:rPr>
                        <a:t>-es kommt leichter zu übergewicht</a:t>
                      </a:r>
                      <a:endParaRPr sz="900">
                        <a:solidFill>
                          <a:srgbClr val="00FF00"/>
                        </a:solidFill>
                        <a:effectLst>
                          <a:outerShdw dist="63500" dir="3600000" algn="tl" rotWithShape="0">
                            <a:srgbClr val="000000">
                              <a:alpha val="40000"/>
                            </a:srgbClr>
                          </a:outerShdw>
                        </a:effectLst>
                        <a:latin typeface="Year supply of fairy cakes" pitchFamily="0" charset="0"/>
                        <a:ea typeface="Year supply of fairy cakes" pitchFamily="0" charset="0"/>
                        <a:cs typeface="Year supply of fairy cakes" pitchFamily="0" charset="0"/>
                      </a:endParaRPr>
                    </a:p>
                    <a:p>
                      <a:pPr marL="0" marR="0" indent="0" algn="l">
                        <a:spcBef>
                          <a:spcPts val="0"/>
                        </a:spcBef>
                        <a:buNone/>
                      </a:pPr>
                      <a:r>
                        <a:rPr sz="900">
                          <a:solidFill>
                            <a:srgbClr val="00FF00"/>
                          </a:solidFill>
                          <a:effectLst>
                            <a:outerShdw dist="63500" dir="3600000" algn="tl" rotWithShape="0">
                              <a:srgbClr val="000000">
                                <a:alpha val="40000"/>
                              </a:srgbClr>
                            </a:outerShdw>
                          </a:effectLst>
                          <a:latin typeface="Year supply of fairy cakes" pitchFamily="0" charset="0"/>
                          <a:ea typeface="Year supply of fairy cakes" pitchFamily="0" charset="0"/>
                          <a:cs typeface="Year supply of fairy cakes" pitchFamily="0" charset="0"/>
                        </a:rPr>
                        <a:t>-manche Katzen trinken zu wenig </a:t>
                      </a:r>
                      <a:endParaRPr sz="900">
                        <a:solidFill>
                          <a:srgbClr val="00FF00"/>
                        </a:solidFill>
                        <a:effectLst>
                          <a:outerShdw dist="63500" dir="3600000" algn="tl" rotWithShape="0">
                            <a:srgbClr val="000000">
                              <a:alpha val="40000"/>
                            </a:srgbClr>
                          </a:outerShdw>
                        </a:effectLst>
                        <a:latin typeface="Year supply of fairy cakes" pitchFamily="0" charset="0"/>
                        <a:ea typeface="Year supply of fairy cakes" pitchFamily="0" charset="0"/>
                        <a:cs typeface="Year supply of fairy cakes" pitchFamily="0" charset="0"/>
                      </a:endParaRPr>
                    </a:p>
                  </a:txBody>
                  <a:tcPr marL="91440" marR="91440" marT="45720" marB="45720">
                    <a:lnL w="12700" cap="flat" cmpd="sng" algn="ctr">
                      <a:solidFill>
                        <a:schemeClr val="tx1"/>
                      </a:solidFill>
                      <a:prstDash val="solid"/>
                      <a:headEnd type="none"/>
                      <a:tailEnd type="none"/>
                    </a:lnL>
                    <a:lnR w="12700" cap="flat" cmpd="sng" algn="ctr">
                      <a:solidFill>
                        <a:schemeClr val="tx1"/>
                      </a:solidFill>
                      <a:prstDash val="solid"/>
                      <a:headEnd type="none"/>
                      <a:tailEnd type="none"/>
                    </a:lnR>
                    <a:lnT w="12700" cap="flat" cmpd="sng" algn="ctr">
                      <a:solidFill>
                        <a:schemeClr val="tx1"/>
                      </a:solidFill>
                      <a:prstDash val="solid"/>
                      <a:headEnd type="none"/>
                      <a:tailEnd type="none"/>
                    </a:lnT>
                    <a:lnB w="28575" cap="flat" cmpd="sng" algn="ctr">
                      <a:solidFill>
                        <a:schemeClr val="tx1"/>
                      </a:solidFill>
                      <a:prstDash val="solid"/>
                      <a:headEnd type="none"/>
                      <a:tailEnd type="none"/>
                    </a:lnB>
                    <a:lnTlToBr>
                      <a:noFill/>
                    </a:lnTlToBr>
                    <a:lnBlToTr>
                      <a:noFill/>
                    </a:lnBlToTr>
                    <a:solidFill>
                      <a:srgbClr val="978397"/>
                    </a:solidFill>
                  </a:tcPr>
                </a:tc>
                <a:tc>
                  <a:txBody>
                    <a:bodyPr vert="horz" wrap="square" numCol="1"/>
                    <a:lstStyle/>
                    <a:p>
                      <a:pPr marL="0" marR="0" indent="0" algn="l">
                        <a:spcBef>
                          <a:spcPts val="0"/>
                        </a:spcBef>
                        <a:buNone/>
                      </a:pPr>
                      <a:r>
                        <a:rPr sz="1400">
                          <a:solidFill>
                            <a:srgbClr val="00FF00"/>
                          </a:solidFill>
                          <a:effectLst>
                            <a:outerShdw dist="63500" dir="3600000" algn="tl" rotWithShape="0">
                              <a:srgbClr val="000000">
                                <a:alpha val="40000"/>
                              </a:srgbClr>
                            </a:outerShdw>
                          </a:effectLst>
                          <a:latin typeface="PenultimateLightItal" pitchFamily="0" charset="0"/>
                          <a:ea typeface="PenultimateLightItal" pitchFamily="0" charset="0"/>
                          <a:cs typeface="PenultimateLightItal" pitchFamily="0" charset="0"/>
                        </a:rPr>
                        <a:t>-verursacht mehr Verpackungsmüll</a:t>
                      </a:r>
                      <a:endParaRPr sz="1400">
                        <a:solidFill>
                          <a:srgbClr val="00FF00"/>
                        </a:solidFill>
                        <a:effectLst>
                          <a:outerShdw dist="63500" dir="3600000" algn="tl" rotWithShape="0">
                            <a:srgbClr val="000000">
                              <a:alpha val="40000"/>
                            </a:srgbClr>
                          </a:outerShdw>
                        </a:effectLst>
                        <a:latin typeface="PenultimateLightItal" pitchFamily="0" charset="0"/>
                        <a:ea typeface="PenultimateLightItal" pitchFamily="0" charset="0"/>
                        <a:cs typeface="PenultimateLightItal" pitchFamily="0" charset="0"/>
                      </a:endParaRPr>
                    </a:p>
                    <a:p>
                      <a:pPr marL="0" marR="0" indent="0" algn="l">
                        <a:spcBef>
                          <a:spcPts val="0"/>
                        </a:spcBef>
                        <a:buNone/>
                      </a:pPr>
                      <a:r>
                        <a:rPr sz="1400">
                          <a:solidFill>
                            <a:srgbClr val="00FF00"/>
                          </a:solidFill>
                          <a:effectLst>
                            <a:outerShdw dist="63500" dir="3600000" algn="tl" rotWithShape="0">
                              <a:srgbClr val="000000">
                                <a:alpha val="40000"/>
                              </a:srgbClr>
                            </a:outerShdw>
                          </a:effectLst>
                          <a:latin typeface="PenultimateLightItal" pitchFamily="0" charset="0"/>
                          <a:ea typeface="PenultimateLightItal" pitchFamily="0" charset="0"/>
                          <a:cs typeface="PenultimateLightItal" pitchFamily="0" charset="0"/>
                        </a:rPr>
                        <a:t>-verdirbt schneller</a:t>
                      </a:r>
                      <a:endParaRPr sz="1400">
                        <a:solidFill>
                          <a:srgbClr val="00FF00"/>
                        </a:solidFill>
                        <a:effectLst>
                          <a:outerShdw dist="63500" dir="3600000" algn="tl" rotWithShape="0">
                            <a:srgbClr val="000000">
                              <a:alpha val="40000"/>
                            </a:srgbClr>
                          </a:outerShdw>
                        </a:effectLst>
                        <a:latin typeface="PenultimateLightItal" pitchFamily="0" charset="0"/>
                        <a:ea typeface="PenultimateLightItal" pitchFamily="0" charset="0"/>
                        <a:cs typeface="PenultimateLightItal" pitchFamily="0" charset="0"/>
                      </a:endParaRPr>
                    </a:p>
                  </a:txBody>
                  <a:tcPr marL="91440" marR="91440" marT="45720" marB="45720">
                    <a:lnL w="12700" cap="flat" cmpd="sng" algn="ctr">
                      <a:solidFill>
                        <a:schemeClr val="tx1"/>
                      </a:solidFill>
                      <a:prstDash val="solid"/>
                      <a:headEnd type="none"/>
                      <a:tailEnd type="none"/>
                    </a:lnL>
                    <a:lnR w="28575" cap="flat" cmpd="sng" algn="ctr">
                      <a:solidFill>
                        <a:schemeClr val="tx1"/>
                      </a:solidFill>
                      <a:prstDash val="solid"/>
                      <a:headEnd type="none"/>
                      <a:tailEnd type="none"/>
                    </a:lnR>
                    <a:lnT w="12700" cap="flat" cmpd="sng" algn="ctr">
                      <a:solidFill>
                        <a:schemeClr val="tx1"/>
                      </a:solidFill>
                      <a:prstDash val="solid"/>
                      <a:headEnd type="none"/>
                      <a:tailEnd type="none"/>
                    </a:lnT>
                    <a:lnB w="28575" cap="flat" cmpd="sng" algn="ctr">
                      <a:solidFill>
                        <a:schemeClr val="tx1"/>
                      </a:solidFill>
                      <a:prstDash val="solid"/>
                      <a:headEnd type="none"/>
                      <a:tailEnd type="none"/>
                    </a:lnB>
                    <a:lnTlToBr>
                      <a:noFill/>
                    </a:lnTlToBr>
                    <a:lnBlToTr>
                      <a:noFill/>
                    </a:lnBlToTr>
                    <a:solidFill>
                      <a:srgbClr val="978397"/>
                    </a:solidFill>
                  </a:tcPr>
                </a:tc>
                <a:extLst>
                  <a:ext uri="smNativeData">
                    <pr:rowheight xmlns="" xmlns:pr="smNativeData" dt="1438681473" type="min" val="831850"/>
                  </a:ext>
                </a:extLst>
              </a:tr>
            </a:tbl>
          </a:graphicData>
        </a:graphic>
      </p:graphicFrame>
      <p:sp>
        <p:nvSpPr>
          <p:cNvPr id="8" name="Text Box 123"/>
          <p:cNvSpPr txBox="1">
            <a:extLst>
              <a:ext uri="smNativeData">
                <pr:smNativeData xmlns:pr="smNativeData" val="SMDATA_13_gYnAVRMAAAAlAAAAEgAAAE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DdhMmUMAAAAEAAAAAAAAAAAAAAAAAAAAAAAAAAeAAAAaAAAAAAAAAAAAAAAAAAAAAAAAAAAAAAAECcAABAnAAAAAAAAAAAAAAAAAAAAAAAAAAAAAAAAAAAAAAAAAAAAABQAAAAAAAAAwMD/AAAAAABkAAAAMgAAAAAAAABkAAAAAAAAAH9/fwAKAAAAHwAAAFQAAACZzAAFAIAAAQAAAAAAAAAAAAAAAAAAAAAAAAAAAAAAAAAAAAAAAAAA////An9/fwAAZgADzMzMAMDA/wB/f38AAAAAAAAAAAAAAAAAAAAAAAAAAAAhAAAAGAAAABQAAAAXBQAATBsAAH40AADNHAAAECAAACYAAAAIAAAA//////////8="/>
              </a:ext>
            </a:extLst>
          </p:cNvSpPr>
          <p:nvPr/>
        </p:nvSpPr>
        <p:spPr>
          <a:xfrm>
            <a:off x="827405" y="4437380"/>
            <a:ext cx="7705725" cy="244475"/>
          </a:xfrm>
          <a:prstGeom prst="rect">
            <a:avLst/>
          </a:prstGeom>
          <a:noFill/>
          <a:ln>
            <a:noFill/>
          </a:ln>
          <a:effectLst/>
        </p:spPr>
        <p:txBody>
          <a:bodyPr vert="horz" wrap="square" lIns="91440" tIns="45720" rIns="91440" bIns="45720" numCol="1" spcCol="215900" anchor="t"/>
          <a:lstStyle/>
          <a:p>
            <a:pPr>
              <a:spcBef>
                <a:spcPts val="0"/>
              </a:spcBef>
              <a:defRPr sz="1000">
                <a:solidFill>
                  <a:srgbClr val="FFFFFF"/>
                </a:solidFill>
              </a:defRPr>
            </a:pPr>
          </a:p>
        </p:txBody>
      </p:sp>
    </p:spTree>
  </p:cSld>
  <p:clrMapOvr>
    <a:masterClrMapping/>
  </p:clrMapOvr>
  <p:transition spd="fast" p14:dur="800" advTm="5188">
    <p:comb/>
    <p:extLst>
      <p:ext uri="smNativeData">
        <pr:smNativeData xmlns:pr="smNativeData" val="gYnAVQAAAAAgAwAAAAAAABUAAAAAAAAARBQAAAAAAAABAAAAAQAAAAAAAAAAAAAAAAAAAAAAAAAAAAAA"/>
      </p:ext>
    </p:extLst>
  </p:transition>
  <p:timing>
    <p:tnLst>
      <p:par>
        <p:cTn id="1" dur="indefinite" restart="never" nodeType="tmRoot"/>
      </p:par>
    </p:tnLst>
  </p:timing>
</p:sld>
</file>

<file path=ppt/slides/slide15.xml><?xml version="1.0" encoding="utf-8"?>
<p:sld xmlns:p="http://schemas.openxmlformats.org/presentationml/2006/main" xmlns:p14="http://schemas.microsoft.com/office/powerpoint/2010/main" xmlns:r="http://schemas.openxmlformats.org/officeDocument/2006/relationships" xmlns:a="http://schemas.openxmlformats.org/drawingml/2006/main" showMasterPhAnim="0">
  <p:cSld>
    <p:spTree>
      <p:nvGrpSpPr>
        <p:cNvPr id="1" name=""/>
        <p:cNvGrpSpPr/>
        <p:nvPr/>
      </p:nvGrpSpPr>
      <p:grpSpPr>
        <a:xfrm>
          <a:off x="0" y="0"/>
          <a:ext cx="0" cy="0"/>
          <a:chOff x="0" y="0"/>
          <a:chExt cx="0" cy="0"/>
        </a:xfrm>
      </p:grpSpPr>
      <p:sp>
        <p:nvSpPr>
          <p:cNvPr id="2" name="Rectangle 2"/>
          <p:cNvSpPr>
            <a:extLst>
              <a:ext uri="smNativeData">
                <pr:smNativeData xmlns:pr="smNativeData" val="SMDATA_13_gYnAVRMAAAAlAAAAZAAAAE0AAAAAkAAAAEgAAACQAAAASAAAAAAAAAAB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GcAaA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CiCAAAXQcAAI0iAACeDwAAECAAACYAAAAIAAAA//////////8="/>
              </a:ext>
            </a:extLst>
          </p:cNvSpPr>
          <p:nvPr/>
        </p:nvSpPr>
        <p:spPr>
          <a:xfrm>
            <a:off x="1403350" y="1196975"/>
            <a:ext cx="4213225" cy="1341755"/>
          </a:xfrm>
          <a:prstGeom prst="rect">
            <a:avLst/>
          </a:prstGeom>
          <a:noFill/>
          <a:ln>
            <a:noFill/>
          </a:ln>
          <a:effectLst/>
        </p:spPr>
        <p:txBody>
          <a:bodyPr vert="horz" wrap="none" lIns="91440" tIns="45720" rIns="91440" bIns="45720" numCol="1" spcCol="215900" anchor="ctr"/>
          <a:lstStyle/>
          <a:p>
            <a:pPr>
              <a:spcBef>
                <a:spcPts val="0"/>
              </a:spcBef>
            </a:pPr>
            <a:r>
              <a:rPr sz="3200">
                <a:solidFill>
                  <a:srgbClr val="00FF00"/>
                </a:solidFill>
                <a:latin typeface="Calligraphic" pitchFamily="0" charset="0"/>
                <a:ea typeface="Calligraphic" pitchFamily="0" charset="0"/>
                <a:cs typeface="Calligraphic" pitchFamily="0" charset="0"/>
              </a:rPr>
              <a:t>Die Katze – Steckbrief</a:t>
            </a:r>
            <a:endParaRPr sz="3200">
              <a:solidFill>
                <a:srgbClr val="00FF00"/>
              </a:solidFill>
              <a:latin typeface="Calligraphic" pitchFamily="0" charset="0"/>
              <a:ea typeface="Calligraphic" pitchFamily="0" charset="0"/>
              <a:cs typeface="Calligraphic" pitchFamily="0" charset="0"/>
            </a:endParaRPr>
          </a:p>
          <a:p>
            <a:pPr>
              <a:defRPr sz="3200">
                <a:solidFill>
                  <a:srgbClr val="00FF00"/>
                </a:solidFill>
                <a:latin typeface="Calligraphic" pitchFamily="0" charset="0"/>
                <a:ea typeface="Arial" pitchFamily="2" charset="0"/>
                <a:cs typeface="Arial" pitchFamily="2" charset="0"/>
              </a:defRPr>
            </a:pPr>
          </a:p>
          <a:p>
            <a:pPr>
              <a:defRPr>
                <a:solidFill>
                  <a:srgbClr val="00FF00"/>
                </a:solidFill>
              </a:defRPr>
            </a:p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xit" presetSubtype="16" fill="hold" grpId="0" nodeType="clickEffect">
                                  <p:stCondLst>
                                    <p:cond delay="0"/>
                                  </p:stCondLst>
                                  <p:iterate type="lt">
                                    <p:tmPct val="10000"/>
                                  </p:iterate>
                                  <p:childTnLst>
                                    <p:animEffect transition="out" filter="diamond(in)">
                                      <p:cBhvr>
                                        <p:cTn id="6" dur="3000"/>
                                        <p:tgtEl>
                                          <p:spTgt spid="2">
                                            <p:txEl>
                                              <p:pRg st="0" end="0"/>
                                            </p:txEl>
                                          </p:spTgt>
                                        </p:tgtEl>
                                      </p:cBhvr>
                                    </p:animEffect>
                                    <p:set>
                                      <p:cBhvr>
                                        <p:cTn id="7" dur="1" fill="hold">
                                          <p:stCondLst>
                                            <p:cond delay="2999"/>
                                          </p:stCondLst>
                                        </p:cTn>
                                        <p:tgtEl>
                                          <p:spTgt spid="2">
                                            <p:txEl>
                                              <p:pRg st="0" end="0"/>
                                            </p:txEl>
                                          </p:spTgt>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2" name="bomb.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Lst>
    <p:extLst>
      <p:ext uri="smNativeData">
        <pr:smNativeData xmlns:pr="smNativeData" val="gYnAVQEAAAAFAAAAAAAAAAIAAAAIAAAAEAAAAAAAAAAAAAAAAAAAAA=="/>
      </p:ext>
    </p:extLst>
  </p:timing>
</p:sld>
</file>

<file path=ppt/slides/slide16.xml><?xml version="1.0" encoding="utf-8"?>
<p:sld xmlns:p="http://schemas.openxmlformats.org/presentationml/2006/main" xmlns:p14="http://schemas.microsoft.com/office/powerpoint/2010/main" xmlns:r="http://schemas.openxmlformats.org/officeDocument/2006/relationships" xmlns:a="http://schemas.openxmlformats.org/drawingml/2006/main">
  <p:cSld>
    <p:spTree>
      <p:nvGrpSpPr>
        <p:cNvPr id="1" name=""/>
        <p:cNvGrpSpPr/>
        <p:nvPr/>
      </p:nvGrpSpPr>
      <p:grpSpPr>
        <a:xfrm>
          <a:off x="0" y="0"/>
          <a:ext cx="0" cy="0"/>
          <a:chOff x="0" y="0"/>
          <a:chExt cx="0" cy="0"/>
        </a:xfrm>
      </p:grpSpPr>
      <p:sp>
        <p:nvSpPr>
          <p:cNvPr id="2" name="Rectangle 2"/>
          <p:cNvSpPr>
            <a:extLst>
              <a:ext uri="smNativeData">
                <pr:smNativeData xmlns:pr="smNativeData" val="SMDATA_13_gYnAVRMAAAAlAAAAZAAAAE0AAAAAkAAAAEgAAACQAAAASAAAAAAAAAAB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DZjZjk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DDAwAAiRAAAM0SAACMGQAAECAAACYAAAAIAAAA//////////8="/>
              </a:ext>
            </a:extLst>
          </p:cNvSpPr>
          <p:nvPr/>
        </p:nvSpPr>
        <p:spPr>
          <a:xfrm>
            <a:off x="611505" y="2687955"/>
            <a:ext cx="2444750" cy="1464945"/>
          </a:xfrm>
          <a:prstGeom prst="rect">
            <a:avLst/>
          </a:prstGeom>
          <a:noFill/>
          <a:ln>
            <a:noFill/>
          </a:ln>
          <a:effectLst/>
        </p:spPr>
        <p:txBody>
          <a:bodyPr vert="horz" wrap="none" lIns="91440" tIns="45720" rIns="91440" bIns="45720" numCol="1" spcCol="215900" anchor="ctr"/>
          <a:lstStyle/>
          <a:p>
            <a:pPr>
              <a:spcBef>
                <a:spcPts val="0"/>
              </a:spcBef>
            </a:pPr>
            <a:r>
              <a:rPr>
                <a:solidFill>
                  <a:srgbClr val="00FF00"/>
                </a:solidFill>
              </a:rPr>
              <a:t>Die Katze – Steckbrief</a:t>
            </a:r>
            <a:endParaRPr>
              <a:solidFill>
                <a:srgbClr val="00FF00"/>
              </a:solidFill>
            </a:endParaRPr>
          </a:p>
          <a:p>
            <a:pPr>
              <a:defRPr>
                <a:solidFill>
                  <a:srgbClr val="00FF00"/>
                </a:solidFill>
              </a:defRPr>
            </a:pPr>
          </a:p>
          <a:p>
            <a:pPr>
              <a:defRPr>
                <a:solidFill>
                  <a:srgbClr val="00FF00"/>
                </a:solidFill>
              </a:defRPr>
            </a:pPr>
          </a:p>
          <a:p>
            <a:pPr/>
            <a:r>
              <a:rPr b="1">
                <a:solidFill>
                  <a:srgbClr val="00FF00"/>
                </a:solidFill>
              </a:rPr>
              <a:t>Name</a:t>
            </a:r>
            <a:r>
              <a:rPr>
                <a:solidFill>
                  <a:srgbClr val="00FF00"/>
                </a:solidFill>
              </a:rPr>
              <a:t>: Hauskatze </a:t>
            </a:r>
            <a:br/>
            <a:endParaRPr>
              <a:solidFill>
                <a:srgbClr val="00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repeatCount="3000" fill="hold" grpId="0" nodeType="clickEffect">
                                  <p:stCondLst>
                                    <p:cond delay="6000"/>
                                  </p:stCondLst>
                                  <p:iterate type="wd">
                                    <p:tmPct val="10000"/>
                                  </p:iterate>
                                  <p:childTnLst>
                                    <p:set>
                                      <p:cBhvr>
                                        <p:cTn id="6" dur="1" fill="hold">
                                          <p:stCondLst>
                                            <p:cond delay="0"/>
                                          </p:stCondLst>
                                        </p:cTn>
                                        <p:tgtEl>
                                          <p:spTgt spid="2">
                                            <p:txEl>
                                              <p:pRg st="3" end="3"/>
                                            </p:txEl>
                                          </p:spTgt>
                                        </p:tgtEl>
                                        <p:attrNameLst>
                                          <p:attrName>style.visibility</p:attrName>
                                        </p:attrNameLst>
                                      </p:cBhvr>
                                      <p:to>
                                        <p:strVal val="visible"/>
                                      </p:to>
                                    </p:set>
                                    <p:anim calcmode="lin" valueType="num">
                                      <p:cBhvr>
                                        <p:cTn id="7" dur="2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8" dur="2000" fill="hold"/>
                                        <p:tgtEl>
                                          <p:spTgt spid="2">
                                            <p:txEl>
                                              <p:pRg st="3" end="3"/>
                                            </p:txEl>
                                          </p:spTgt>
                                        </p:tgtEl>
                                        <p:attrNameLst>
                                          <p:attrName>ppt_y</p:attrName>
                                        </p:attrNameLst>
                                      </p:cBhvr>
                                      <p:tavLst>
                                        <p:tav tm="0">
                                          <p:val>
                                            <p:strVal val="1+#ppt_h/2"/>
                                          </p:val>
                                        </p:tav>
                                        <p:tav tm="100000">
                                          <p:val>
                                            <p:strVal val="#ppt_y"/>
                                          </p:val>
                                        </p:tav>
                                      </p:tavLst>
                                    </p:anim>
                                  </p:childTnLst>
                                  <p:subTnLst>
                                    <p:animClr>
                                      <p:cBhvr override="childStyle">
                                        <p:cTn id="9" dur="1" fill="hold" display="0" masterRel="nextClick" afterEffect="1"/>
                                        <p:tgtEl>
                                          <p:spTgt spid="2">
                                            <p:txEl>
                                              <p:pRg st="3" end="3"/>
                                            </p:txEl>
                                          </p:spTgt>
                                        </p:tgtEl>
                                        <p:attrNameLst>
                                          <p:attrName>ppt_c</p:attrName>
                                        </p:attrNameLst>
                                      </p:cBhvr>
                                      <p:to>
                                        <a:srgbClr val="00FF00"/>
                                      </p:to>
                                    </p:animClr>
                                    <p:audio>
                                      <p:cMediaNode>
                                        <p:cTn display="0" masterRel="sameClick">
                                          <p:stCondLst>
                                            <p:cond evt="begin" delay="0">
                                              <p:tn val="5"/>
                                            </p:cond>
                                          </p:stCondLst>
                                          <p:endCondLst>
                                            <p:cond evt="onStopAudio" delay="0">
                                              <p:tgtEl>
                                                <p:sldTgt/>
                                              </p:tgtEl>
                                            </p:cond>
                                          </p:endCondLst>
                                        </p:cTn>
                                        <p:tgtEl>
                                          <p:sndTgt r:embed="rId2" name="bomb.wav"/>
                                        </p:tgtEl>
                                      </p:cMediaNode>
                                    </p:audio>
                                  </p:subTnLst>
                                </p:cTn>
                              </p:par>
                            </p:childTnLst>
                          </p:cTn>
                        </p:par>
                      </p:childTnLst>
                    </p:cTn>
                  </p:par>
                  <p:par>
                    <p:cTn id="10" fill="hold">
                      <p:stCondLst>
                        <p:cond delay="indefinite"/>
                      </p:stCondLst>
                      <p:childTnLst>
                        <p:par>
                          <p:cTn id="11" fill="hold">
                            <p:stCondLst>
                              <p:cond delay="0"/>
                            </p:stCondLst>
                            <p:childTnLst>
                              <p:par>
                                <p:cTn id="12" presetID="8" presetClass="emph" presetSubtype="0" fill="hold" grpId="1" nodeType="clickEffect">
                                  <p:stCondLst>
                                    <p:cond delay="0"/>
                                  </p:stCondLst>
                                  <p:childTnLst>
                                    <p:animRot by="21600000">
                                      <p:cBhvr>
                                        <p:cTn id="13" dur="2000" fill="hold"/>
                                        <p:tgtEl>
                                          <p:spTgt spid="2">
                                            <p:txEl>
                                              <p:pRg st="3" end="3"/>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P spid="2" grpId="1" animBg="1" advAuto="0"/>
    </p:bldLst>
    <p:extLst>
      <p:ext uri="smNativeData">
        <pr:smNativeData xmlns:pr="smNativeData" val="gYnAVQIAAAAFAAAAAwAAAAEAAAACAAAABAAAAAAAAAAAAAAAAAAAAAwAAAADAAAAAwAAAAgAAAAAAAAAAAAAAGgBAAAAAAAA"/>
      </p:ext>
    </p:extLst>
  </p:timing>
</p:sld>
</file>

<file path=ppt/slides/slide17.xml><?xml version="1.0" encoding="utf-8"?>
<p:sld xmlns:p="http://schemas.openxmlformats.org/presentationml/2006/main" xmlns:p14="http://schemas.microsoft.com/office/powerpoint/2010/main" xmlns:r="http://schemas.openxmlformats.org/officeDocument/2006/relationships" xmlns:a="http://schemas.openxmlformats.org/drawingml/2006/main">
  <p:cSld>
    <p:spTree>
      <p:nvGrpSpPr>
        <p:cNvPr id="1" name=""/>
        <p:cNvGrpSpPr/>
        <p:nvPr/>
      </p:nvGrpSpPr>
      <p:grpSpPr>
        <a:xfrm>
          <a:off x="0" y="0"/>
          <a:ext cx="0" cy="0"/>
          <a:chOff x="0" y="0"/>
          <a:chExt cx="0" cy="0"/>
        </a:xfrm>
      </p:grpSpPr>
      <p:sp>
        <p:nvSpPr>
          <p:cNvPr id="2" name="Rectangle 2"/>
          <p:cNvSpPr>
            <a:extLst>
              <a:ext uri="smNativeData">
                <pr:smNativeData xmlns:pr="smNativeData" val="SMDATA_13_gYnAVRMAAAAlAAAAZAAAAE0AAAAAkAAAAEgAAACQAAAASAAAAAAAAAAB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OAkWA8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DDAwAArw8AABEfAABjGgAAECAAACYAAAAIAAAA//////////8="/>
              </a:ext>
            </a:extLst>
          </p:cNvSpPr>
          <p:nvPr/>
        </p:nvSpPr>
        <p:spPr>
          <a:xfrm>
            <a:off x="611505" y="2549525"/>
            <a:ext cx="4438650" cy="1739900"/>
          </a:xfrm>
          <a:prstGeom prst="rect">
            <a:avLst/>
          </a:prstGeom>
          <a:noFill/>
          <a:ln>
            <a:noFill/>
          </a:ln>
          <a:effectLst/>
        </p:spPr>
        <p:txBody>
          <a:bodyPr vert="horz" wrap="none" lIns="91440" tIns="45720" rIns="91440" bIns="45720" numCol="1" spcCol="215900" anchor="ctr"/>
          <a:lstStyle/>
          <a:p>
            <a:pPr>
              <a:spcBef>
                <a:spcPts val="0"/>
              </a:spcBef>
            </a:pPr>
            <a:r>
              <a:rPr>
                <a:solidFill>
                  <a:srgbClr val="00FF00"/>
                </a:solidFill>
              </a:rPr>
              <a:t>Die Katze – Steckbrief</a:t>
            </a:r>
            <a:endParaRPr>
              <a:solidFill>
                <a:srgbClr val="00FF00"/>
              </a:solidFill>
            </a:endParaRPr>
          </a:p>
          <a:p>
            <a:pPr>
              <a:defRPr>
                <a:solidFill>
                  <a:srgbClr val="00FF00"/>
                </a:solidFill>
              </a:defRPr>
            </a:pPr>
          </a:p>
          <a:p>
            <a:pPr>
              <a:defRPr>
                <a:solidFill>
                  <a:srgbClr val="00FF00"/>
                </a:solidFill>
              </a:defRPr>
            </a:pPr>
          </a:p>
          <a:p>
            <a:pPr/>
            <a:r>
              <a:rPr b="1">
                <a:solidFill>
                  <a:srgbClr val="00FF00"/>
                </a:solidFill>
              </a:rPr>
              <a:t>Name</a:t>
            </a:r>
            <a:r>
              <a:rPr>
                <a:solidFill>
                  <a:srgbClr val="00FF00"/>
                </a:solidFill>
              </a:rPr>
              <a:t>: Hauskatze </a:t>
            </a:r>
            <a:br/>
            <a:r>
              <a:rPr b="1">
                <a:solidFill>
                  <a:srgbClr val="00FF00"/>
                </a:solidFill>
              </a:rPr>
              <a:t>Lateinischer Name</a:t>
            </a:r>
            <a:r>
              <a:rPr>
                <a:solidFill>
                  <a:srgbClr val="00FF00"/>
                </a:solidFill>
              </a:rPr>
              <a:t>: Felis silvestris catus </a:t>
            </a:r>
            <a:br/>
            <a:endParaRPr>
              <a:solidFill>
                <a:srgbClr val="00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repeatCount="3000" fill="hold" grpId="0" nodeType="clickEffect">
                                  <p:stCondLst>
                                    <p:cond delay="6000"/>
                                  </p:stCondLst>
                                  <p:iterate type="wd">
                                    <p:tmPct val="10000"/>
                                  </p:iterate>
                                  <p:childTnLst>
                                    <p:set>
                                      <p:cBhvr>
                                        <p:cTn id="6" dur="1" fill="hold">
                                          <p:stCondLst>
                                            <p:cond delay="0"/>
                                          </p:stCondLst>
                                        </p:cTn>
                                        <p:tgtEl>
                                          <p:spTgt spid="2">
                                            <p:txEl>
                                              <p:pRg st="3" end="3"/>
                                            </p:txEl>
                                          </p:spTgt>
                                        </p:tgtEl>
                                        <p:attrNameLst>
                                          <p:attrName>style.visibility</p:attrName>
                                        </p:attrNameLst>
                                      </p:cBhvr>
                                      <p:to>
                                        <p:strVal val="visible"/>
                                      </p:to>
                                    </p:set>
                                    <p:anim calcmode="lin" valueType="num">
                                      <p:cBhvr>
                                        <p:cTn id="7" dur="2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8" dur="2000" fill="hold"/>
                                        <p:tgtEl>
                                          <p:spTgt spid="2">
                                            <p:txEl>
                                              <p:pRg st="3" end="3"/>
                                            </p:txEl>
                                          </p:spTgt>
                                        </p:tgtEl>
                                        <p:attrNameLst>
                                          <p:attrName>ppt_y</p:attrName>
                                        </p:attrNameLst>
                                      </p:cBhvr>
                                      <p:tavLst>
                                        <p:tav tm="0">
                                          <p:val>
                                            <p:strVal val="1+#ppt_h/2"/>
                                          </p:val>
                                        </p:tav>
                                        <p:tav tm="100000">
                                          <p:val>
                                            <p:strVal val="#ppt_y"/>
                                          </p:val>
                                        </p:tav>
                                      </p:tavLst>
                                    </p:anim>
                                  </p:childTnLst>
                                  <p:subTnLst>
                                    <p:animClr>
                                      <p:cBhvr override="childStyle">
                                        <p:cTn id="9" dur="1" fill="hold" display="0" masterRel="nextClick" afterEffect="1"/>
                                        <p:tgtEl>
                                          <p:spTgt spid="2">
                                            <p:txEl>
                                              <p:pRg st="3" end="3"/>
                                            </p:txEl>
                                          </p:spTgt>
                                        </p:tgtEl>
                                        <p:attrNameLst>
                                          <p:attrName>ppt_c</p:attrName>
                                        </p:attrNameLst>
                                      </p:cBhvr>
                                      <p:to>
                                        <a:srgbClr val="00FF00"/>
                                      </p:to>
                                    </p:animClr>
                                    <p:audio>
                                      <p:cMediaNode>
                                        <p:cTn display="0" masterRel="sameClick">
                                          <p:stCondLst>
                                            <p:cond evt="begin" delay="0">
                                              <p:tn val="5"/>
                                            </p:cond>
                                          </p:stCondLst>
                                          <p:endCondLst>
                                            <p:cond evt="onStopAudio" delay="0">
                                              <p:tgtEl>
                                                <p:sldTgt/>
                                              </p:tgtEl>
                                            </p:cond>
                                          </p:endCondLst>
                                        </p:cTn>
                                        <p:tgtEl>
                                          <p:sndTgt r:embed="rId2" name="bomb.wav"/>
                                        </p:tgtEl>
                                      </p:cMediaNode>
                                    </p:audio>
                                  </p:subTnLst>
                                </p:cTn>
                              </p:par>
                            </p:childTnLst>
                          </p:cTn>
                        </p:par>
                      </p:childTnLst>
                    </p:cTn>
                  </p:par>
                  <p:par>
                    <p:cTn id="10" fill="hold">
                      <p:stCondLst>
                        <p:cond delay="indefinite"/>
                      </p:stCondLst>
                      <p:childTnLst>
                        <p:par>
                          <p:cTn id="11" fill="hold">
                            <p:stCondLst>
                              <p:cond delay="0"/>
                            </p:stCondLst>
                            <p:childTnLst>
                              <p:par>
                                <p:cTn id="12" presetID="8" presetClass="emph" presetSubtype="0" fill="hold" grpId="1" nodeType="clickEffect">
                                  <p:stCondLst>
                                    <p:cond delay="0"/>
                                  </p:stCondLst>
                                  <p:childTnLst>
                                    <p:animRot by="21600000">
                                      <p:cBhvr>
                                        <p:cTn id="13" dur="2000" fill="hold"/>
                                        <p:tgtEl>
                                          <p:spTgt spid="2">
                                            <p:txEl>
                                              <p:pRg st="3" end="3"/>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P spid="2" grpId="1" animBg="1" advAuto="0"/>
    </p:bldLst>
    <p:extLst>
      <p:ext uri="smNativeData">
        <pr:smNativeData xmlns:pr="smNativeData" val="gYnAVQIAAAAFAAAAAwAAAAEAAAACAAAABAAAAAAAAAAAAAAAAAAAAAwAAAADAAAAAwAAAAgAAAAAAAAAAAAAAGgBAAAAAAAA"/>
      </p:ext>
    </p:extLst>
  </p:timing>
</p:sld>
</file>

<file path=ppt/slides/slide18.xml><?xml version="1.0" encoding="utf-8"?>
<p:sld xmlns:p="http://schemas.openxmlformats.org/presentationml/2006/main" xmlns:p14="http://schemas.microsoft.com/office/powerpoint/2010/main" xmlns:r="http://schemas.openxmlformats.org/officeDocument/2006/relationships" xmlns:a="http://schemas.openxmlformats.org/drawingml/2006/main">
  <p:cSld>
    <p:spTree>
      <p:nvGrpSpPr>
        <p:cNvPr id="1" name=""/>
        <p:cNvGrpSpPr/>
        <p:nvPr/>
      </p:nvGrpSpPr>
      <p:grpSpPr>
        <a:xfrm>
          <a:off x="0" y="0"/>
          <a:ext cx="0" cy="0"/>
          <a:chOff x="0" y="0"/>
          <a:chExt cx="0" cy="0"/>
        </a:xfrm>
      </p:grpSpPr>
      <p:sp>
        <p:nvSpPr>
          <p:cNvPr id="2" name="Rectangle 2"/>
          <p:cNvSpPr>
            <a:extLst>
              <a:ext uri="smNativeData">
                <pr:smNativeData xmlns:pr="smNativeData" val="SMDATA_13_gYnAVRMAAAAlAAAAZAAAAE0AAAAAkAAAAEgAAACQAAAASAAAAAAAAAAB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hxQQ8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DDAwAARAcAAGEzAADRIgAAECAAACYAAAAIAAAA//////////8="/>
              </a:ext>
            </a:extLst>
          </p:cNvSpPr>
          <p:nvPr/>
        </p:nvSpPr>
        <p:spPr>
          <a:xfrm>
            <a:off x="611505" y="1181100"/>
            <a:ext cx="7740650" cy="4478655"/>
          </a:xfrm>
          <a:prstGeom prst="rect">
            <a:avLst/>
          </a:prstGeom>
          <a:noFill/>
          <a:ln>
            <a:noFill/>
          </a:ln>
          <a:effectLst/>
        </p:spPr>
        <p:txBody>
          <a:bodyPr vert="horz" wrap="none" lIns="91440" tIns="45720" rIns="91440" bIns="45720" numCol="1" spcCol="215900" anchor="ctr"/>
          <a:lstStyle/>
          <a:p>
            <a:pPr>
              <a:spcBef>
                <a:spcPts val="0"/>
              </a:spcBef>
            </a:pPr>
            <a:r>
              <a:rPr sz="3200">
                <a:solidFill>
                  <a:srgbClr val="00FF00"/>
                </a:solidFill>
                <a:latin typeface="Brussels" pitchFamily="0" charset="0"/>
                <a:ea typeface="Brussels" pitchFamily="0" charset="0"/>
                <a:cs typeface="Brussels" pitchFamily="0" charset="0"/>
              </a:rPr>
              <a:t>Die Katze – Steckbrief</a:t>
            </a:r>
            <a:endParaRPr sz="3200">
              <a:solidFill>
                <a:srgbClr val="00FF00"/>
              </a:solidFill>
              <a:latin typeface="Brussels" pitchFamily="0" charset="0"/>
              <a:ea typeface="Brussels" pitchFamily="0" charset="0"/>
              <a:cs typeface="Brussels" pitchFamily="0" charset="0"/>
            </a:endParaRPr>
          </a:p>
          <a:p>
            <a:pPr>
              <a:defRPr sz="3200">
                <a:solidFill>
                  <a:srgbClr val="00FF00"/>
                </a:solidFill>
                <a:latin typeface="Brussels" pitchFamily="0" charset="0"/>
                <a:ea typeface="Arial" pitchFamily="2" charset="0"/>
                <a:cs typeface="Arial" pitchFamily="2" charset="0"/>
              </a:defRPr>
            </a:pPr>
          </a:p>
          <a:p>
            <a:pPr>
              <a:defRPr sz="3200">
                <a:solidFill>
                  <a:srgbClr val="00FF00"/>
                </a:solidFill>
                <a:latin typeface="Brussels" pitchFamily="0" charset="0"/>
                <a:ea typeface="Arial" pitchFamily="2" charset="0"/>
                <a:cs typeface="Arial" pitchFamily="2" charset="0"/>
              </a:defRPr>
            </a:pPr>
          </a:p>
          <a:p>
            <a:pPr/>
            <a:r>
              <a:rPr sz="3200" b="1">
                <a:solidFill>
                  <a:srgbClr val="00FF00"/>
                </a:solidFill>
                <a:latin typeface="Brussels" pitchFamily="0" charset="0"/>
                <a:ea typeface="Brussels" pitchFamily="0" charset="0"/>
                <a:cs typeface="Brussels" pitchFamily="0" charset="0"/>
              </a:rPr>
              <a:t>Name</a:t>
            </a:r>
            <a:r>
              <a:rPr sz="3200">
                <a:solidFill>
                  <a:srgbClr val="00FF00"/>
                </a:solidFill>
                <a:latin typeface="Brussels" pitchFamily="0" charset="0"/>
                <a:ea typeface="Brussels" pitchFamily="0" charset="0"/>
                <a:cs typeface="Brussels" pitchFamily="0" charset="0"/>
              </a:rPr>
              <a:t>: Hauskatze </a:t>
            </a:r>
            <a:br/>
            <a:r>
              <a:rPr sz="3200" b="1">
                <a:solidFill>
                  <a:srgbClr val="00FF00"/>
                </a:solidFill>
                <a:latin typeface="Brussels" pitchFamily="0" charset="0"/>
                <a:ea typeface="Brussels" pitchFamily="0" charset="0"/>
                <a:cs typeface="Brussels" pitchFamily="0" charset="0"/>
              </a:rPr>
              <a:t>Lateinischer Name</a:t>
            </a:r>
            <a:r>
              <a:rPr sz="3200">
                <a:solidFill>
                  <a:srgbClr val="00FF00"/>
                </a:solidFill>
                <a:latin typeface="Brussels" pitchFamily="0" charset="0"/>
                <a:ea typeface="Brussels" pitchFamily="0" charset="0"/>
                <a:cs typeface="Brussels" pitchFamily="0" charset="0"/>
              </a:rPr>
              <a:t>: Felis silvestris catus </a:t>
            </a:r>
            <a:br/>
            <a:r>
              <a:rPr sz="3200" b="1">
                <a:solidFill>
                  <a:srgbClr val="00FF00"/>
                </a:solidFill>
                <a:latin typeface="Brussels" pitchFamily="0" charset="0"/>
                <a:ea typeface="Brussels" pitchFamily="0" charset="0"/>
                <a:cs typeface="Brussels" pitchFamily="0" charset="0"/>
              </a:rPr>
              <a:t>Klasse</a:t>
            </a:r>
            <a:r>
              <a:rPr sz="3200">
                <a:solidFill>
                  <a:srgbClr val="00FF00"/>
                </a:solidFill>
                <a:latin typeface="Brussels" pitchFamily="0" charset="0"/>
                <a:ea typeface="Brussels" pitchFamily="0" charset="0"/>
                <a:cs typeface="Brussels" pitchFamily="0" charset="0"/>
              </a:rPr>
              <a:t>: Säugetiere </a:t>
            </a:r>
            <a:br/>
            <a:r>
              <a:rPr sz="3200" b="1">
                <a:solidFill>
                  <a:srgbClr val="00FF00"/>
                </a:solidFill>
                <a:latin typeface="Brussels" pitchFamily="0" charset="0"/>
                <a:ea typeface="Brussels" pitchFamily="0" charset="0"/>
                <a:cs typeface="Brussels" pitchFamily="0" charset="0"/>
              </a:rPr>
              <a:t>Größe</a:t>
            </a:r>
            <a:r>
              <a:rPr sz="3200">
                <a:solidFill>
                  <a:srgbClr val="00FF00"/>
                </a:solidFill>
                <a:latin typeface="Brussels" pitchFamily="0" charset="0"/>
                <a:ea typeface="Brussels" pitchFamily="0" charset="0"/>
                <a:cs typeface="Brussels" pitchFamily="0" charset="0"/>
              </a:rPr>
              <a:t>: bis 50cm </a:t>
            </a:r>
            <a:br/>
            <a:br/>
            <a:endParaRPr sz="3200">
              <a:solidFill>
                <a:srgbClr val="00FF00"/>
              </a:solidFill>
              <a:latin typeface="Brussels" pitchFamily="0" charset="0"/>
              <a:ea typeface="Brussels" pitchFamily="0" charset="0"/>
              <a:cs typeface="Brussels" pitchFamily="0"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repeatCount="3000" fill="hold" grpId="0" nodeType="clickEffect">
                                  <p:stCondLst>
                                    <p:cond delay="6000"/>
                                  </p:stCondLst>
                                  <p:iterate type="wd">
                                    <p:tmPct val="10000"/>
                                  </p:iterate>
                                  <p:childTnLst>
                                    <p:set>
                                      <p:cBhvr>
                                        <p:cTn id="6" dur="1" fill="hold">
                                          <p:stCondLst>
                                            <p:cond delay="0"/>
                                          </p:stCondLst>
                                        </p:cTn>
                                        <p:tgtEl>
                                          <p:spTgt spid="2">
                                            <p:txEl>
                                              <p:pRg st="3" end="3"/>
                                            </p:txEl>
                                          </p:spTgt>
                                        </p:tgtEl>
                                        <p:attrNameLst>
                                          <p:attrName>style.visibility</p:attrName>
                                        </p:attrNameLst>
                                      </p:cBhvr>
                                      <p:to>
                                        <p:strVal val="visible"/>
                                      </p:to>
                                    </p:set>
                                    <p:anim calcmode="lin" valueType="num">
                                      <p:cBhvr>
                                        <p:cTn id="7" dur="2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8" dur="2000" fill="hold"/>
                                        <p:tgtEl>
                                          <p:spTgt spid="2">
                                            <p:txEl>
                                              <p:pRg st="3" end="3"/>
                                            </p:txEl>
                                          </p:spTgt>
                                        </p:tgtEl>
                                        <p:attrNameLst>
                                          <p:attrName>ppt_y</p:attrName>
                                        </p:attrNameLst>
                                      </p:cBhvr>
                                      <p:tavLst>
                                        <p:tav tm="0">
                                          <p:val>
                                            <p:strVal val="1+#ppt_h/2"/>
                                          </p:val>
                                        </p:tav>
                                        <p:tav tm="100000">
                                          <p:val>
                                            <p:strVal val="#ppt_y"/>
                                          </p:val>
                                        </p:tav>
                                      </p:tavLst>
                                    </p:anim>
                                  </p:childTnLst>
                                  <p:subTnLst>
                                    <p:animClr>
                                      <p:cBhvr override="childStyle">
                                        <p:cTn id="9" dur="1" fill="hold" display="0" masterRel="nextClick" afterEffect="1"/>
                                        <p:tgtEl>
                                          <p:spTgt spid="2">
                                            <p:txEl>
                                              <p:pRg st="3" end="3"/>
                                            </p:txEl>
                                          </p:spTgt>
                                        </p:tgtEl>
                                        <p:attrNameLst>
                                          <p:attrName>ppt_c</p:attrName>
                                        </p:attrNameLst>
                                      </p:cBhvr>
                                      <p:to>
                                        <a:srgbClr val="00FF00"/>
                                      </p:to>
                                    </p:animClr>
                                    <p:audio>
                                      <p:cMediaNode>
                                        <p:cTn display="0" masterRel="sameClick">
                                          <p:stCondLst>
                                            <p:cond evt="begin" delay="0">
                                              <p:tn val="5"/>
                                            </p:cond>
                                          </p:stCondLst>
                                          <p:endCondLst>
                                            <p:cond evt="onStopAudio" delay="0">
                                              <p:tgtEl>
                                                <p:sldTgt/>
                                              </p:tgtEl>
                                            </p:cond>
                                          </p:endCondLst>
                                        </p:cTn>
                                        <p:tgtEl>
                                          <p:sndTgt r:embed="rId2" name="bomb.wav"/>
                                        </p:tgtEl>
                                      </p:cMediaNode>
                                    </p:audio>
                                  </p:subTnLst>
                                </p:cTn>
                              </p:par>
                            </p:childTnLst>
                          </p:cTn>
                        </p:par>
                      </p:childTnLst>
                    </p:cTn>
                  </p:par>
                  <p:par>
                    <p:cTn id="10" fill="hold">
                      <p:stCondLst>
                        <p:cond delay="indefinite"/>
                      </p:stCondLst>
                      <p:childTnLst>
                        <p:par>
                          <p:cTn id="11" fill="hold">
                            <p:stCondLst>
                              <p:cond delay="0"/>
                            </p:stCondLst>
                            <p:childTnLst>
                              <p:par>
                                <p:cTn id="12" presetID="8" presetClass="emph" presetSubtype="0" fill="hold" grpId="1" nodeType="clickEffect">
                                  <p:stCondLst>
                                    <p:cond delay="0"/>
                                  </p:stCondLst>
                                  <p:childTnLst>
                                    <p:animRot by="21600000">
                                      <p:cBhvr>
                                        <p:cTn id="13" dur="2000" fill="hold"/>
                                        <p:tgtEl>
                                          <p:spTgt spid="2">
                                            <p:txEl>
                                              <p:pRg st="3" end="3"/>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P spid="2" grpId="1" animBg="1" advAuto="0"/>
    </p:bldLst>
    <p:extLst>
      <p:ext uri="smNativeData">
        <pr:smNativeData xmlns:pr="smNativeData" val="gYnAVQIAAAAFAAAAAwAAAAEAAAACAAAABAAAAAAAAAAAAAAAAAAAAAwAAAADAAAAAwAAAAgAAAAAAAAAAAAAAGgBAAAAAAAA"/>
      </p:ext>
    </p:extLst>
  </p:timing>
</p:sld>
</file>

<file path=ppt/slides/slide19.xml><?xml version="1.0" encoding="utf-8"?>
<p:sld xmlns:p="http://schemas.openxmlformats.org/presentationml/2006/main" xmlns:p14="http://schemas.microsoft.com/office/powerpoint/2010/main" xmlns:r="http://schemas.openxmlformats.org/officeDocument/2006/relationships" xmlns:a="http://schemas.openxmlformats.org/drawingml/2006/main">
  <p:cSld>
    <p:spTree>
      <p:nvGrpSpPr>
        <p:cNvPr id="1" name=""/>
        <p:cNvGrpSpPr/>
        <p:nvPr/>
      </p:nvGrpSpPr>
      <p:grpSpPr>
        <a:xfrm>
          <a:off x="0" y="0"/>
          <a:ext cx="0" cy="0"/>
          <a:chOff x="0" y="0"/>
          <a:chExt cx="0" cy="0"/>
        </a:xfrm>
      </p:grpSpPr>
      <p:sp>
        <p:nvSpPr>
          <p:cNvPr id="2" name="Rectangle 2"/>
          <p:cNvSpPr>
            <a:extLst>
              <a:ext uri="smNativeData">
                <pr:smNativeData xmlns:pr="smNativeData" val="SMDATA_13_gYnAVRMAAAAlAAAAZAAAAE0AAAAAkAAAAEgAAACQAAAASAAAAAAAAAAB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DDAwAAqAoAADotAABwHwAAECAAACYAAAAIAAAA//////////8="/>
              </a:ext>
            </a:extLst>
          </p:cNvSpPr>
          <p:nvPr/>
        </p:nvSpPr>
        <p:spPr>
          <a:xfrm>
            <a:off x="611505" y="1732280"/>
            <a:ext cx="6740525" cy="3378200"/>
          </a:xfrm>
          <a:prstGeom prst="rect">
            <a:avLst/>
          </a:prstGeom>
          <a:noFill/>
          <a:ln>
            <a:noFill/>
          </a:ln>
          <a:effectLst/>
        </p:spPr>
        <p:txBody>
          <a:bodyPr vert="horz" wrap="none" lIns="91440" tIns="45720" rIns="91440" bIns="45720" numCol="1" spcCol="215900" anchor="ctr"/>
          <a:lstStyle/>
          <a:p>
            <a:pPr>
              <a:spcBef>
                <a:spcPts val="0"/>
              </a:spcBef>
            </a:pPr>
            <a:r>
              <a:rPr sz="2400">
                <a:solidFill>
                  <a:srgbClr val="00FF00"/>
                </a:solidFill>
                <a:latin typeface="Bitstream Vera Sans" pitchFamily="0" charset="0"/>
                <a:ea typeface="Bitstream Vera Sans" pitchFamily="0" charset="0"/>
                <a:cs typeface="Bitstream Vera Sans" pitchFamily="0" charset="0"/>
              </a:rPr>
              <a:t>Die Katze – Steckbrief</a:t>
            </a:r>
            <a:endParaRPr sz="2400">
              <a:solidFill>
                <a:srgbClr val="00FF00"/>
              </a:solidFill>
              <a:latin typeface="Bitstream Vera Sans" pitchFamily="0" charset="0"/>
              <a:ea typeface="Bitstream Vera Sans" pitchFamily="0" charset="0"/>
              <a:cs typeface="Bitstream Vera Sans" pitchFamily="0" charset="0"/>
            </a:endParaRPr>
          </a:p>
          <a:p>
            <a:pPr>
              <a:defRPr sz="2400">
                <a:solidFill>
                  <a:srgbClr val="00FF00"/>
                </a:solidFill>
                <a:latin typeface="Bitstream Vera Sans" pitchFamily="0" charset="0"/>
                <a:ea typeface="Arial" pitchFamily="2" charset="0"/>
                <a:cs typeface="Arial" pitchFamily="2" charset="0"/>
              </a:defRPr>
            </a:pPr>
          </a:p>
          <a:p>
            <a:pPr>
              <a:defRPr sz="2400">
                <a:solidFill>
                  <a:srgbClr val="00FF00"/>
                </a:solidFill>
                <a:latin typeface="Bitstream Vera Sans" pitchFamily="0" charset="0"/>
                <a:ea typeface="Arial" pitchFamily="2" charset="0"/>
                <a:cs typeface="Arial" pitchFamily="2" charset="0"/>
              </a:defRPr>
            </a:pPr>
          </a:p>
          <a:p>
            <a:pPr/>
            <a:r>
              <a:rPr sz="2400" b="1">
                <a:solidFill>
                  <a:srgbClr val="00FF00"/>
                </a:solidFill>
                <a:latin typeface="Bitstream Vera Sans" pitchFamily="0" charset="0"/>
                <a:ea typeface="Bitstream Vera Sans" pitchFamily="0" charset="0"/>
                <a:cs typeface="Bitstream Vera Sans" pitchFamily="0" charset="0"/>
              </a:rPr>
              <a:t>Name</a:t>
            </a:r>
            <a:r>
              <a:rPr sz="2400">
                <a:solidFill>
                  <a:srgbClr val="00FF00"/>
                </a:solidFill>
                <a:latin typeface="Bitstream Vera Sans" pitchFamily="0" charset="0"/>
                <a:ea typeface="Bitstream Vera Sans" pitchFamily="0" charset="0"/>
                <a:cs typeface="Bitstream Vera Sans" pitchFamily="0" charset="0"/>
              </a:rPr>
              <a:t>: Hauskatze </a:t>
            </a:r>
            <a:br/>
            <a:r>
              <a:rPr sz="2400" b="1">
                <a:solidFill>
                  <a:srgbClr val="00FF00"/>
                </a:solidFill>
                <a:latin typeface="Bitstream Vera Sans" pitchFamily="0" charset="0"/>
                <a:ea typeface="Bitstream Vera Sans" pitchFamily="0" charset="0"/>
                <a:cs typeface="Bitstream Vera Sans" pitchFamily="0" charset="0"/>
              </a:rPr>
              <a:t>Lateinischer Name</a:t>
            </a:r>
            <a:r>
              <a:rPr sz="2400">
                <a:solidFill>
                  <a:srgbClr val="00FF00"/>
                </a:solidFill>
                <a:latin typeface="Bitstream Vera Sans" pitchFamily="0" charset="0"/>
                <a:ea typeface="Bitstream Vera Sans" pitchFamily="0" charset="0"/>
                <a:cs typeface="Bitstream Vera Sans" pitchFamily="0" charset="0"/>
              </a:rPr>
              <a:t>: Felis silvestris catus </a:t>
            </a:r>
            <a:br/>
            <a:r>
              <a:rPr sz="2400" b="1">
                <a:solidFill>
                  <a:srgbClr val="00FF00"/>
                </a:solidFill>
                <a:latin typeface="Bitstream Vera Sans" pitchFamily="0" charset="0"/>
                <a:ea typeface="Bitstream Vera Sans" pitchFamily="0" charset="0"/>
                <a:cs typeface="Bitstream Vera Sans" pitchFamily="0" charset="0"/>
              </a:rPr>
              <a:t>Klasse</a:t>
            </a:r>
            <a:r>
              <a:rPr sz="2400">
                <a:solidFill>
                  <a:srgbClr val="00FF00"/>
                </a:solidFill>
                <a:latin typeface="Bitstream Vera Sans" pitchFamily="0" charset="0"/>
                <a:ea typeface="Bitstream Vera Sans" pitchFamily="0" charset="0"/>
                <a:cs typeface="Bitstream Vera Sans" pitchFamily="0" charset="0"/>
              </a:rPr>
              <a:t>: Säugetiere </a:t>
            </a:r>
            <a:br/>
            <a:r>
              <a:rPr sz="2400" b="1">
                <a:solidFill>
                  <a:srgbClr val="00FF00"/>
                </a:solidFill>
                <a:latin typeface="Bitstream Vera Sans" pitchFamily="0" charset="0"/>
                <a:ea typeface="Bitstream Vera Sans" pitchFamily="0" charset="0"/>
                <a:cs typeface="Bitstream Vera Sans" pitchFamily="0" charset="0"/>
              </a:rPr>
              <a:t>Größe</a:t>
            </a:r>
            <a:r>
              <a:rPr sz="2400">
                <a:solidFill>
                  <a:srgbClr val="00FF00"/>
                </a:solidFill>
                <a:latin typeface="Bitstream Vera Sans" pitchFamily="0" charset="0"/>
                <a:ea typeface="Bitstream Vera Sans" pitchFamily="0" charset="0"/>
                <a:cs typeface="Bitstream Vera Sans" pitchFamily="0" charset="0"/>
              </a:rPr>
              <a:t>: bis 50cm </a:t>
            </a:r>
            <a:br/>
            <a:r>
              <a:rPr sz="2400" b="1">
                <a:solidFill>
                  <a:srgbClr val="00FF00"/>
                </a:solidFill>
                <a:latin typeface="Bitstream Vera Sans" pitchFamily="0" charset="0"/>
                <a:ea typeface="Bitstream Vera Sans" pitchFamily="0" charset="0"/>
                <a:cs typeface="Bitstream Vera Sans" pitchFamily="0" charset="0"/>
              </a:rPr>
              <a:t>Gewicht</a:t>
            </a:r>
            <a:r>
              <a:rPr sz="2400">
                <a:solidFill>
                  <a:srgbClr val="00FF00"/>
                </a:solidFill>
                <a:latin typeface="Bitstream Vera Sans" pitchFamily="0" charset="0"/>
                <a:ea typeface="Bitstream Vera Sans" pitchFamily="0" charset="0"/>
                <a:cs typeface="Bitstream Vera Sans" pitchFamily="0" charset="0"/>
              </a:rPr>
              <a:t>: 2 - 8kg </a:t>
            </a:r>
            <a:br/>
            <a:endParaRPr sz="2400">
              <a:solidFill>
                <a:srgbClr val="00FF00"/>
              </a:solidFill>
              <a:latin typeface="Bitstream Vera Sans" pitchFamily="0" charset="0"/>
              <a:ea typeface="Bitstream Vera Sans" pitchFamily="0" charset="0"/>
              <a:cs typeface="Bitstream Vera Sans" pitchFamily="0"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repeatCount="3000" fill="hold" grpId="0" nodeType="clickEffect">
                                  <p:stCondLst>
                                    <p:cond delay="6000"/>
                                  </p:stCondLst>
                                  <p:iterate type="wd">
                                    <p:tmPct val="10000"/>
                                  </p:iterate>
                                  <p:childTnLst>
                                    <p:set>
                                      <p:cBhvr>
                                        <p:cTn id="6" dur="1" fill="hold">
                                          <p:stCondLst>
                                            <p:cond delay="0"/>
                                          </p:stCondLst>
                                        </p:cTn>
                                        <p:tgtEl>
                                          <p:spTgt spid="2">
                                            <p:txEl>
                                              <p:pRg st="3" end="3"/>
                                            </p:txEl>
                                          </p:spTgt>
                                        </p:tgtEl>
                                        <p:attrNameLst>
                                          <p:attrName>style.visibility</p:attrName>
                                        </p:attrNameLst>
                                      </p:cBhvr>
                                      <p:to>
                                        <p:strVal val="visible"/>
                                      </p:to>
                                    </p:set>
                                    <p:anim calcmode="lin" valueType="num">
                                      <p:cBhvr>
                                        <p:cTn id="7" dur="2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8" dur="2000" fill="hold"/>
                                        <p:tgtEl>
                                          <p:spTgt spid="2">
                                            <p:txEl>
                                              <p:pRg st="3" end="3"/>
                                            </p:txEl>
                                          </p:spTgt>
                                        </p:tgtEl>
                                        <p:attrNameLst>
                                          <p:attrName>ppt_y</p:attrName>
                                        </p:attrNameLst>
                                      </p:cBhvr>
                                      <p:tavLst>
                                        <p:tav tm="0">
                                          <p:val>
                                            <p:strVal val="1+#ppt_h/2"/>
                                          </p:val>
                                        </p:tav>
                                        <p:tav tm="100000">
                                          <p:val>
                                            <p:strVal val="#ppt_y"/>
                                          </p:val>
                                        </p:tav>
                                      </p:tavLst>
                                    </p:anim>
                                  </p:childTnLst>
                                  <p:subTnLst>
                                    <p:animClr>
                                      <p:cBhvr override="childStyle">
                                        <p:cTn id="9" dur="1" fill="hold" display="0" masterRel="nextClick" afterEffect="1"/>
                                        <p:tgtEl>
                                          <p:spTgt spid="2">
                                            <p:txEl>
                                              <p:pRg st="3" end="3"/>
                                            </p:txEl>
                                          </p:spTgt>
                                        </p:tgtEl>
                                        <p:attrNameLst>
                                          <p:attrName>ppt_c</p:attrName>
                                        </p:attrNameLst>
                                      </p:cBhvr>
                                      <p:to>
                                        <a:srgbClr val="00FF00"/>
                                      </p:to>
                                    </p:animClr>
                                    <p:audio>
                                      <p:cMediaNode>
                                        <p:cTn display="0" masterRel="sameClick">
                                          <p:stCondLst>
                                            <p:cond evt="begin" delay="0">
                                              <p:tn val="5"/>
                                            </p:cond>
                                          </p:stCondLst>
                                          <p:endCondLst>
                                            <p:cond evt="onStopAudio" delay="0">
                                              <p:tgtEl>
                                                <p:sldTgt/>
                                              </p:tgtEl>
                                            </p:cond>
                                          </p:endCondLst>
                                        </p:cTn>
                                        <p:tgtEl>
                                          <p:sndTgt r:embed="rId2" name="bomb.wav"/>
                                        </p:tgtEl>
                                      </p:cMediaNode>
                                    </p:audio>
                                  </p:subTnLst>
                                </p:cTn>
                              </p:par>
                            </p:childTnLst>
                          </p:cTn>
                        </p:par>
                      </p:childTnLst>
                    </p:cTn>
                  </p:par>
                  <p:par>
                    <p:cTn id="10" fill="hold">
                      <p:stCondLst>
                        <p:cond delay="indefinite"/>
                      </p:stCondLst>
                      <p:childTnLst>
                        <p:par>
                          <p:cTn id="11" fill="hold">
                            <p:stCondLst>
                              <p:cond delay="0"/>
                            </p:stCondLst>
                            <p:childTnLst>
                              <p:par>
                                <p:cTn id="12" presetID="8" presetClass="emph" presetSubtype="0" fill="hold" grpId="1" nodeType="clickEffect">
                                  <p:stCondLst>
                                    <p:cond delay="0"/>
                                  </p:stCondLst>
                                  <p:childTnLst>
                                    <p:animRot by="21600000">
                                      <p:cBhvr>
                                        <p:cTn id="13" dur="2000" fill="hold"/>
                                        <p:tgtEl>
                                          <p:spTgt spid="2">
                                            <p:txEl>
                                              <p:pRg st="3" end="3"/>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P spid="2" grpId="1" animBg="1" advAuto="0"/>
    </p:bldLst>
    <p:extLst>
      <p:ext uri="smNativeData">
        <pr:smNativeData xmlns:pr="smNativeData" val="gYnAVQIAAAAFAAAAAwAAAAEAAAACAAAABAAAAAAAAAAAAAAAAAAAAAwAAAADAAAAAwAAAAgAAAAAAAAAAAAAAGgBAAAAAAAA"/>
      </p:ext>
    </p:extLst>
  </p:timing>
</p:sld>
</file>

<file path=ppt/slides/slide2.xml><?xml version="1.0" encoding="utf-8"?>
<p:sld xmlns:p="http://schemas.openxmlformats.org/presentationml/2006/main" xmlns:p14="http://schemas.microsoft.com/office/powerpoint/2010/main" xmlns:r="http://schemas.openxmlformats.org/officeDocument/2006/relationships" xmlns:a="http://schemas.openxmlformats.org/drawingml/2006/main">
  <p:cSld>
    <p:bg>
      <p:bgPr>
        <a:gradFill flip="none" rotWithShape="0">
          <a:gsLst>
            <a:gs pos="0">
              <a:srgbClr val="000000"/>
            </a:gs>
            <a:gs pos="88000">
              <a:srgbClr val="0A128C"/>
            </a:gs>
            <a:gs pos="69000">
              <a:srgbClr val="181CC7"/>
            </a:gs>
            <a:gs pos="39000">
              <a:srgbClr val="7005D4"/>
            </a:gs>
            <a:gs pos="100000">
              <a:srgbClr val="8C3D91"/>
            </a:gs>
          </a:gsLst>
          <a:path path="shape"/>
          <a:tileRect/>
        </a:gradFill>
        <a:effectLst/>
      </p:bgPr>
    </p:bg>
    <p:spTree>
      <p:nvGrpSpPr>
        <p:cNvPr id="1" name=""/>
        <p:cNvGrpSpPr/>
        <p:nvPr/>
      </p:nvGrpSpPr>
      <p:grpSpPr>
        <a:xfrm>
          <a:off x="0" y="0"/>
          <a:ext cx="0" cy="0"/>
          <a:chOff x="0" y="0"/>
          <a:chExt cx="0" cy="0"/>
        </a:xfrm>
      </p:grpSpPr>
      <p:sp>
        <p:nvSpPr>
          <p:cNvPr id="2" name="Rectangle 2"/>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GcAaA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DQAgAAsQEAAHA1AAC5CAAAEAAAACYAAAAIAAAAvbAAAAAAAAA="/>
              </a:ext>
            </a:extLst>
          </p:cNvSpPr>
          <p:nvPr>
            <p:ph type="title"/>
          </p:nvPr>
        </p:nvSpPr>
        <p:spPr>
          <a:xfrm>
            <a:off x="457200" y="274955"/>
            <a:ext cx="8229600" cy="1143000"/>
          </a:xfrm>
        </p:spPr>
        <p:txBody>
          <a:bodyPr vert="horz" wrap="square" lIns="91440" tIns="45720" rIns="91440" bIns="45720" numCol="1" spcCol="215900" anchor="ctr">
            <a:prstTxWarp prst="textNoShape">
              <a:avLst/>
            </a:prstTxWarp>
          </a:bodyPr>
          <a:lstStyle/>
          <a:p>
            <a:pPr>
              <a:spcBef>
                <a:spcPts val="0"/>
              </a:spcBef>
            </a:pPr>
            <a:r>
              <a:rPr>
                <a:solidFill>
                  <a:schemeClr val="folHlink"/>
                </a:solidFill>
                <a:latin typeface="Cracked Johnnie" pitchFamily="0" charset="0"/>
                <a:ea typeface="Cracked Johnnie" pitchFamily="0" charset="0"/>
                <a:cs typeface="Cracked Johnnie" pitchFamily="0" charset="0"/>
              </a:rPr>
              <a:t>Besonderheiten</a:t>
            </a:r>
            <a:endParaRPr>
              <a:solidFill>
                <a:schemeClr val="folHlink"/>
              </a:solidFill>
              <a:latin typeface="Cracked Johnnie" pitchFamily="0" charset="0"/>
              <a:ea typeface="Cracked Johnnie" pitchFamily="0" charset="0"/>
              <a:cs typeface="Cracked Johnnie" pitchFamily="0" charset="0"/>
            </a:endParaRPr>
          </a:p>
        </p:txBody>
      </p:sp>
      <p:sp>
        <p:nvSpPr>
          <p:cNvPr id="3" name="Rectangle 3"/>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DQAgAA2AkAAHA1AACwJQAAEAAAACYAAAAIAAAAPbAAAAAAAAA="/>
              </a:ext>
            </a:extLst>
          </p:cNvSpPr>
          <p:nvPr>
            <p:ph type="body" idx="1"/>
          </p:nvPr>
        </p:nvSpPr>
        <p:spPr>
          <a:xfrm>
            <a:off x="457200" y="1600200"/>
            <a:ext cx="8229600" cy="4526280"/>
          </a:xfrm>
        </p:spPr>
        <p:txBody>
          <a:bodyPr vert="horz" wrap="square" lIns="91440" tIns="45720" rIns="91440" bIns="45720" numCol="1" spcCol="215900" anchor="t">
            <a:prstTxWarp prst="textNoShape">
              <a:avLst/>
            </a:prstTxWarp>
          </a:bodyPr>
          <a:lstStyle/>
          <a:p>
            <a:pPr>
              <a:lnSpc>
                <a:spcPct val="90000"/>
              </a:lnSpc>
              <a:spcBef>
                <a:spcPts val="0"/>
              </a:spcBef>
            </a:pPr>
            <a:r>
              <a:rPr>
                <a:solidFill>
                  <a:schemeClr val="folHlink"/>
                </a:solidFill>
                <a:latin typeface="Cracked Johnnie" pitchFamily="0" charset="0"/>
                <a:ea typeface="Cracked Johnnie" pitchFamily="0" charset="0"/>
                <a:cs typeface="Cracked Johnnie" pitchFamily="0" charset="0"/>
              </a:rPr>
              <a:t>Manche Katzen haben zwei verschiedene Augenfarben.</a:t>
            </a:r>
            <a:endParaRPr>
              <a:solidFill>
                <a:schemeClr val="folHlink"/>
              </a:solidFill>
              <a:latin typeface="Cracked Johnnie" pitchFamily="0" charset="0"/>
              <a:ea typeface="Cracked Johnnie" pitchFamily="0" charset="0"/>
              <a:cs typeface="Cracked Johnnie" pitchFamily="0" charset="0"/>
            </a:endParaRPr>
          </a:p>
          <a:p>
            <a:pPr>
              <a:lnSpc>
                <a:spcPct val="90000"/>
              </a:lnSpc>
            </a:pPr>
            <a:r>
              <a:rPr>
                <a:solidFill>
                  <a:schemeClr val="folHlink"/>
                </a:solidFill>
                <a:latin typeface="Cracked Johnnie" pitchFamily="0" charset="0"/>
                <a:ea typeface="Cracked Johnnie" pitchFamily="0" charset="0"/>
                <a:cs typeface="Cracked Johnnie" pitchFamily="0" charset="0"/>
              </a:rPr>
              <a:t>Katzen können im Gegensatz zu Menschen in der Nacht sehen.</a:t>
            </a:r>
            <a:endParaRPr>
              <a:solidFill>
                <a:schemeClr val="folHlink"/>
              </a:solidFill>
              <a:latin typeface="Cracked Johnnie" pitchFamily="0" charset="0"/>
              <a:ea typeface="Cracked Johnnie" pitchFamily="0" charset="0"/>
              <a:cs typeface="Cracked Johnnie" pitchFamily="0" charset="0"/>
            </a:endParaRPr>
          </a:p>
          <a:p>
            <a:pPr>
              <a:lnSpc>
                <a:spcPct val="90000"/>
              </a:lnSpc>
            </a:pPr>
            <a:r>
              <a:rPr>
                <a:solidFill>
                  <a:schemeClr val="folHlink"/>
                </a:solidFill>
                <a:latin typeface="Cracked Johnnie" pitchFamily="0" charset="0"/>
                <a:ea typeface="Cracked Johnnie" pitchFamily="0" charset="0"/>
                <a:cs typeface="Cracked Johnnie" pitchFamily="0" charset="0"/>
              </a:rPr>
              <a:t>Bei Sonne haben Katzen schmale Pupillen. Und bei Nacht breite.</a:t>
            </a:r>
            <a:endParaRPr>
              <a:solidFill>
                <a:schemeClr val="folHlink"/>
              </a:solidFill>
              <a:latin typeface="Cracked Johnnie" pitchFamily="0" charset="0"/>
              <a:ea typeface="Cracked Johnnie" pitchFamily="0" charset="0"/>
              <a:cs typeface="Cracked Johnnie" pitchFamily="0" charset="0"/>
            </a:endParaRPr>
          </a:p>
          <a:p>
            <a:pPr>
              <a:lnSpc>
                <a:spcPct val="90000"/>
              </a:lnSpc>
            </a:pPr>
            <a:r>
              <a:rPr>
                <a:solidFill>
                  <a:schemeClr val="folHlink"/>
                </a:solidFill>
                <a:latin typeface="Cracked Johnnie" pitchFamily="0" charset="0"/>
                <a:ea typeface="Cracked Johnnie" pitchFamily="0" charset="0"/>
                <a:cs typeface="Cracked Johnnie" pitchFamily="0" charset="0"/>
              </a:rPr>
              <a:t>Katzen haben ovale Augen.</a:t>
            </a:r>
            <a:r>
              <a:rPr>
                <a:solidFill>
                  <a:schemeClr val="folHlink"/>
                </a:solidFill>
              </a:rPr>
              <a:t> </a:t>
            </a:r>
            <a:endParaRPr>
              <a:solidFill>
                <a:schemeClr val="folHlink"/>
              </a:solidFill>
            </a:endParaRPr>
          </a:p>
          <a:p>
            <a:pPr>
              <a:lnSpc>
                <a:spcPct val="90000"/>
              </a:lnSpc>
              <a:defRPr>
                <a:solidFill>
                  <a:schemeClr val="folHlink"/>
                </a:solidFill>
              </a:defRPr>
            </a:p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xit" presetSubtype="16" fill="hold" grpId="0" nodeType="clickEffect">
                                  <p:stCondLst>
                                    <p:cond delay="0"/>
                                  </p:stCondLst>
                                  <p:childTnLst>
                                    <p:animEffect transition="out" filter="box(in)">
                                      <p:cBhvr>
                                        <p:cTn id="6" dur="500"/>
                                        <p:tgtEl>
                                          <p:spTgt spid="3">
                                            <p:txEl>
                                              <p:pRg st="0" end="0"/>
                                            </p:txEl>
                                          </p:spTgt>
                                        </p:tgtEl>
                                      </p:cBhvr>
                                    </p:animEffect>
                                    <p:set>
                                      <p:cBhvr>
                                        <p:cTn id="7" dur="1" fill="hold">
                                          <p:stCondLst>
                                            <p:cond delay="499"/>
                                          </p:stCondLst>
                                        </p:cTn>
                                        <p:tgtEl>
                                          <p:spTgt spid="3">
                                            <p:txEl>
                                              <p:pRg st="0" end="0"/>
                                            </p:txEl>
                                          </p:spTgt>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2" name="explode.wav"/>
                                        </p:tgtEl>
                                      </p:cMediaNode>
                                    </p:audio>
                                  </p:subTnLst>
                                </p:cTn>
                              </p:par>
                              <p:par>
                                <p:cTn id="8" presetID="4" presetClass="exit" presetSubtype="16" fill="hold" grpId="1" nodeType="withEffect">
                                  <p:stCondLst>
                                    <p:cond delay="0"/>
                                  </p:stCondLst>
                                  <p:childTnLst>
                                    <p:animEffect transition="out" filter="box(in)">
                                      <p:cBhvr>
                                        <p:cTn id="9" dur="500"/>
                                        <p:tgtEl>
                                          <p:spTgt spid="3">
                                            <p:txEl>
                                              <p:pRg st="1" end="1"/>
                                            </p:txEl>
                                          </p:spTgt>
                                        </p:tgtEl>
                                      </p:cBhvr>
                                    </p:animEffect>
                                    <p:set>
                                      <p:cBhvr>
                                        <p:cTn id="10" dur="1" fill="hold">
                                          <p:stCondLst>
                                            <p:cond delay="499"/>
                                          </p:stCondLst>
                                        </p:cTn>
                                        <p:tgtEl>
                                          <p:spTgt spid="3">
                                            <p:txEl>
                                              <p:pRg st="1" end="1"/>
                                            </p:txEl>
                                          </p:spTgt>
                                        </p:tgtEl>
                                        <p:attrNameLst>
                                          <p:attrName>style.visibility</p:attrName>
                                        </p:attrNameLst>
                                      </p:cBhvr>
                                      <p:to>
                                        <p:strVal val="hidden"/>
                                      </p:to>
                                    </p:set>
                                  </p:childTnLst>
                                  <p:subTnLst>
                                    <p:audio>
                                      <p:cMediaNode>
                                        <p:cTn display="0" masterRel="sameClick">
                                          <p:stCondLst>
                                            <p:cond evt="begin" delay="0">
                                              <p:tn val="8"/>
                                            </p:cond>
                                          </p:stCondLst>
                                          <p:endCondLst>
                                            <p:cond evt="onStopAudio" delay="0">
                                              <p:tgtEl>
                                                <p:sldTgt/>
                                              </p:tgtEl>
                                            </p:cond>
                                          </p:endCondLst>
                                        </p:cTn>
                                        <p:tgtEl>
                                          <p:sndTgt r:embed="rId2" name="explode.wav"/>
                                        </p:tgtEl>
                                      </p:cMediaNode>
                                    </p:audio>
                                  </p:subTnLst>
                                </p:cTn>
                              </p:par>
                              <p:par>
                                <p:cTn id="11" presetID="4" presetClass="exit" presetSubtype="16" fill="hold" grpId="2" nodeType="withEffect">
                                  <p:stCondLst>
                                    <p:cond delay="0"/>
                                  </p:stCondLst>
                                  <p:childTnLst>
                                    <p:animEffect transition="out" filter="box(in)">
                                      <p:cBhvr>
                                        <p:cTn id="12" dur="500"/>
                                        <p:tgtEl>
                                          <p:spTgt spid="3">
                                            <p:txEl>
                                              <p:pRg st="2" end="2"/>
                                            </p:txEl>
                                          </p:spTgt>
                                        </p:tgtEl>
                                      </p:cBhvr>
                                    </p:animEffect>
                                    <p:set>
                                      <p:cBhvr>
                                        <p:cTn id="13" dur="1" fill="hold">
                                          <p:stCondLst>
                                            <p:cond delay="499"/>
                                          </p:stCondLst>
                                        </p:cTn>
                                        <p:tgtEl>
                                          <p:spTgt spid="3">
                                            <p:txEl>
                                              <p:pRg st="2" end="2"/>
                                            </p:txEl>
                                          </p:spTgt>
                                        </p:tgtEl>
                                        <p:attrNameLst>
                                          <p:attrName>style.visibility</p:attrName>
                                        </p:attrNameLst>
                                      </p:cBhvr>
                                      <p:to>
                                        <p:strVal val="hidden"/>
                                      </p:to>
                                    </p:set>
                                  </p:childTnLst>
                                  <p:subTnLst>
                                    <p:audio>
                                      <p:cMediaNode>
                                        <p:cTn display="0" masterRel="sameClick">
                                          <p:stCondLst>
                                            <p:cond evt="begin" delay="0">
                                              <p:tn val="11"/>
                                            </p:cond>
                                          </p:stCondLst>
                                          <p:endCondLst>
                                            <p:cond evt="onStopAudio" delay="0">
                                              <p:tgtEl>
                                                <p:sldTgt/>
                                              </p:tgtEl>
                                            </p:cond>
                                          </p:endCondLst>
                                        </p:cTn>
                                        <p:tgtEl>
                                          <p:sndTgt r:embed="rId2" name="explode.wav"/>
                                        </p:tgtEl>
                                      </p:cMediaNode>
                                    </p:audio>
                                  </p:subTnLst>
                                </p:cTn>
                              </p:par>
                              <p:par>
                                <p:cTn id="14" presetID="4" presetClass="exit" presetSubtype="16" fill="hold" grpId="3" nodeType="withEffect">
                                  <p:stCondLst>
                                    <p:cond delay="0"/>
                                  </p:stCondLst>
                                  <p:childTnLst>
                                    <p:animEffect transition="out" filter="box(in)">
                                      <p:cBhvr>
                                        <p:cTn id="15" dur="500"/>
                                        <p:tgtEl>
                                          <p:spTgt spid="3">
                                            <p:txEl>
                                              <p:pRg st="3" end="3"/>
                                            </p:txEl>
                                          </p:spTgt>
                                        </p:tgtEl>
                                      </p:cBhvr>
                                    </p:animEffect>
                                    <p:set>
                                      <p:cBhvr>
                                        <p:cTn id="16" dur="1" fill="hold">
                                          <p:stCondLst>
                                            <p:cond delay="499"/>
                                          </p:stCondLst>
                                        </p:cTn>
                                        <p:tgtEl>
                                          <p:spTgt spid="3">
                                            <p:txEl>
                                              <p:pRg st="3" end="3"/>
                                            </p:txEl>
                                          </p:spTgt>
                                        </p:tgtEl>
                                        <p:attrNameLst>
                                          <p:attrName>style.visibility</p:attrName>
                                        </p:attrNameLst>
                                      </p:cBhvr>
                                      <p:to>
                                        <p:strVal val="hidden"/>
                                      </p:to>
                                    </p:set>
                                  </p:childTnLst>
                                  <p:subTnLst>
                                    <p:audio>
                                      <p:cMediaNode>
                                        <p:cTn display="0" masterRel="sameClick">
                                          <p:stCondLst>
                                            <p:cond evt="begin" delay="0">
                                              <p:tn val="14"/>
                                            </p:cond>
                                          </p:stCondLst>
                                          <p:endCondLst>
                                            <p:cond evt="onStopAudio" delay="0">
                                              <p:tgtEl>
                                                <p:sldTgt/>
                                              </p:tgtEl>
                                            </p:cond>
                                          </p:endCondLst>
                                        </p:cTn>
                                        <p:tgtEl>
                                          <p:sndTgt r:embed="rId2" name="explod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advAuto="0"/>
      <p:bldP spid="3" grpId="1" animBg="1" advAuto="0"/>
      <p:bldP spid="3" grpId="2" animBg="1" advAuto="0"/>
      <p:bldP spid="3" grpId="3" animBg="1" advAuto="0"/>
    </p:bldLst>
    <p:extLst>
      <p:ext uri="smNativeData">
        <pr:smNativeData xmlns:pr="smNativeData" val="gYnAVQQAAAAFAAAAAAAAAAIAAAAEAAAAEAAAAAAAAAAAAAAAAAAAAAgAAAABAAAAAgAAAAQAAAAQAAAAAAAAAAAAAAAAAAAACwAAAAIAAAACAAAABAAAABAAAAAAAAAAAAAAAAAAAAAOAAAAAwAAAAIAAAAEAAAAEAAAAAAAAAAAAAAAAAAAAA=="/>
      </p:ext>
    </p:extLst>
  </p:timing>
</p:sld>
</file>

<file path=ppt/slides/slide20.xml><?xml version="1.0" encoding="utf-8"?>
<p:sld xmlns:p="http://schemas.openxmlformats.org/presentationml/2006/main" xmlns:p14="http://schemas.microsoft.com/office/powerpoint/2010/main" xmlns:r="http://schemas.openxmlformats.org/officeDocument/2006/relationships" xmlns:a="http://schemas.openxmlformats.org/drawingml/2006/main">
  <p:cSld>
    <p:spTree>
      <p:nvGrpSpPr>
        <p:cNvPr id="1" name=""/>
        <p:cNvGrpSpPr/>
        <p:nvPr/>
      </p:nvGrpSpPr>
      <p:grpSpPr>
        <a:xfrm>
          <a:off x="0" y="0"/>
          <a:ext cx="0" cy="0"/>
          <a:chOff x="0" y="0"/>
          <a:chExt cx="0" cy="0"/>
        </a:xfrm>
      </p:grpSpPr>
      <p:sp>
        <p:nvSpPr>
          <p:cNvPr id="2" name="Rectangle 2"/>
          <p:cNvSpPr>
            <a:extLst>
              <a:ext uri="smNativeData">
                <pr:smNativeData xmlns:pr="smNativeData" val="SMDATA_13_gYnAVRMAAAAlAAAAZAAAAE0AAAAAkAAAAEgAAACQAAAASAAAAAAAAAAB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DiAgAAlQQAACUkAACcGwAAECAAACYAAAAIAAAA//////////8="/>
              </a:ext>
            </a:extLst>
          </p:cNvSpPr>
          <p:nvPr/>
        </p:nvSpPr>
        <p:spPr>
          <a:xfrm>
            <a:off x="468630" y="744855"/>
            <a:ext cx="5407025" cy="3743325"/>
          </a:xfrm>
          <a:prstGeom prst="rect">
            <a:avLst/>
          </a:prstGeom>
          <a:noFill/>
          <a:ln>
            <a:noFill/>
          </a:ln>
          <a:effectLst/>
        </p:spPr>
        <p:txBody>
          <a:bodyPr vert="horz" wrap="none" lIns="91440" tIns="45720" rIns="91440" bIns="45720" numCol="1" spcCol="215900" anchor="ctr"/>
          <a:lstStyle/>
          <a:p>
            <a:pPr>
              <a:spcBef>
                <a:spcPts val="0"/>
              </a:spcBef>
            </a:pPr>
            <a:r>
              <a:rPr sz="2400">
                <a:solidFill>
                  <a:srgbClr val="00FF00"/>
                </a:solidFill>
                <a:latin typeface="Bradley Hand ITC" pitchFamily="0" charset="0"/>
                <a:ea typeface="Bradley Hand ITC" pitchFamily="0" charset="0"/>
                <a:cs typeface="Bradley Hand ITC" pitchFamily="0" charset="0"/>
              </a:rPr>
              <a:t>Die Katze – Steckbrief</a:t>
            </a:r>
            <a:endParaRPr sz="2400">
              <a:solidFill>
                <a:srgbClr val="00FF00"/>
              </a:solidFill>
              <a:latin typeface="Bradley Hand ITC" pitchFamily="0" charset="0"/>
              <a:ea typeface="Bradley Hand ITC" pitchFamily="0" charset="0"/>
              <a:cs typeface="Bradley Hand ITC" pitchFamily="0" charset="0"/>
            </a:endParaRPr>
          </a:p>
          <a:p>
            <a:pPr>
              <a:defRPr sz="2400">
                <a:solidFill>
                  <a:srgbClr val="00FF00"/>
                </a:solidFill>
                <a:latin typeface="Bradley Hand ITC" pitchFamily="0" charset="0"/>
                <a:ea typeface="Arial" pitchFamily="2" charset="0"/>
                <a:cs typeface="Arial" pitchFamily="2" charset="0"/>
              </a:defRPr>
            </a:pPr>
          </a:p>
          <a:p>
            <a:pPr>
              <a:defRPr sz="2400">
                <a:solidFill>
                  <a:srgbClr val="00FF00"/>
                </a:solidFill>
                <a:latin typeface="Bradley Hand ITC" pitchFamily="0" charset="0"/>
                <a:ea typeface="Arial" pitchFamily="2" charset="0"/>
                <a:cs typeface="Arial" pitchFamily="2" charset="0"/>
              </a:defRPr>
            </a:pPr>
          </a:p>
          <a:p>
            <a:pPr/>
            <a:r>
              <a:rPr sz="2400" b="1">
                <a:solidFill>
                  <a:srgbClr val="00FF00"/>
                </a:solidFill>
                <a:latin typeface="Bradley Hand ITC" pitchFamily="0" charset="0"/>
                <a:ea typeface="Bradley Hand ITC" pitchFamily="0" charset="0"/>
                <a:cs typeface="Bradley Hand ITC" pitchFamily="0" charset="0"/>
              </a:rPr>
              <a:t>Name</a:t>
            </a:r>
            <a:r>
              <a:rPr sz="2400">
                <a:solidFill>
                  <a:srgbClr val="00FF00"/>
                </a:solidFill>
                <a:latin typeface="Bradley Hand ITC" pitchFamily="0" charset="0"/>
                <a:ea typeface="Bradley Hand ITC" pitchFamily="0" charset="0"/>
                <a:cs typeface="Bradley Hand ITC" pitchFamily="0" charset="0"/>
              </a:rPr>
              <a:t>: Hauskatze </a:t>
            </a:r>
            <a:br/>
            <a:r>
              <a:rPr sz="2400" b="1">
                <a:solidFill>
                  <a:srgbClr val="00FF00"/>
                </a:solidFill>
                <a:latin typeface="Bradley Hand ITC" pitchFamily="0" charset="0"/>
                <a:ea typeface="Bradley Hand ITC" pitchFamily="0" charset="0"/>
                <a:cs typeface="Bradley Hand ITC" pitchFamily="0" charset="0"/>
              </a:rPr>
              <a:t>Lateinischer Name</a:t>
            </a:r>
            <a:r>
              <a:rPr sz="2400">
                <a:solidFill>
                  <a:srgbClr val="00FF00"/>
                </a:solidFill>
                <a:latin typeface="Bradley Hand ITC" pitchFamily="0" charset="0"/>
                <a:ea typeface="Bradley Hand ITC" pitchFamily="0" charset="0"/>
                <a:cs typeface="Bradley Hand ITC" pitchFamily="0" charset="0"/>
              </a:rPr>
              <a:t>: Felis silvestris catus </a:t>
            </a:r>
            <a:br/>
            <a:r>
              <a:rPr sz="2400" b="1">
                <a:solidFill>
                  <a:srgbClr val="00FF00"/>
                </a:solidFill>
                <a:latin typeface="Bradley Hand ITC" pitchFamily="0" charset="0"/>
                <a:ea typeface="Bradley Hand ITC" pitchFamily="0" charset="0"/>
                <a:cs typeface="Bradley Hand ITC" pitchFamily="0" charset="0"/>
              </a:rPr>
              <a:t>Klasse</a:t>
            </a:r>
            <a:r>
              <a:rPr sz="2400">
                <a:solidFill>
                  <a:srgbClr val="00FF00"/>
                </a:solidFill>
                <a:latin typeface="Bradley Hand ITC" pitchFamily="0" charset="0"/>
                <a:ea typeface="Bradley Hand ITC" pitchFamily="0" charset="0"/>
                <a:cs typeface="Bradley Hand ITC" pitchFamily="0" charset="0"/>
              </a:rPr>
              <a:t>: Säugetiere </a:t>
            </a:r>
            <a:br/>
            <a:r>
              <a:rPr sz="2400" b="1">
                <a:solidFill>
                  <a:srgbClr val="00FF00"/>
                </a:solidFill>
                <a:latin typeface="Bradley Hand ITC" pitchFamily="0" charset="0"/>
                <a:ea typeface="Bradley Hand ITC" pitchFamily="0" charset="0"/>
                <a:cs typeface="Bradley Hand ITC" pitchFamily="0" charset="0"/>
              </a:rPr>
              <a:t>Größe</a:t>
            </a:r>
            <a:r>
              <a:rPr sz="2400">
                <a:solidFill>
                  <a:srgbClr val="00FF00"/>
                </a:solidFill>
                <a:latin typeface="Bradley Hand ITC" pitchFamily="0" charset="0"/>
                <a:ea typeface="Bradley Hand ITC" pitchFamily="0" charset="0"/>
                <a:cs typeface="Bradley Hand ITC" pitchFamily="0" charset="0"/>
              </a:rPr>
              <a:t>: bis 50cm </a:t>
            </a:r>
            <a:br/>
            <a:r>
              <a:rPr sz="2400" b="1">
                <a:solidFill>
                  <a:srgbClr val="00FF00"/>
                </a:solidFill>
                <a:latin typeface="Bradley Hand ITC" pitchFamily="0" charset="0"/>
                <a:ea typeface="Bradley Hand ITC" pitchFamily="0" charset="0"/>
                <a:cs typeface="Bradley Hand ITC" pitchFamily="0" charset="0"/>
              </a:rPr>
              <a:t>Gewicht</a:t>
            </a:r>
            <a:r>
              <a:rPr sz="2400">
                <a:solidFill>
                  <a:srgbClr val="00FF00"/>
                </a:solidFill>
                <a:latin typeface="Bradley Hand ITC" pitchFamily="0" charset="0"/>
                <a:ea typeface="Bradley Hand ITC" pitchFamily="0" charset="0"/>
                <a:cs typeface="Bradley Hand ITC" pitchFamily="0" charset="0"/>
              </a:rPr>
              <a:t>: 2 - 8kg </a:t>
            </a:r>
            <a:br/>
            <a:r>
              <a:rPr sz="2400" b="1">
                <a:solidFill>
                  <a:srgbClr val="00FF00"/>
                </a:solidFill>
                <a:latin typeface="Bradley Hand ITC" pitchFamily="0" charset="0"/>
                <a:ea typeface="Bradley Hand ITC" pitchFamily="0" charset="0"/>
                <a:cs typeface="Bradley Hand ITC" pitchFamily="0" charset="0"/>
              </a:rPr>
              <a:t>Alter</a:t>
            </a:r>
            <a:r>
              <a:rPr sz="2400">
                <a:solidFill>
                  <a:srgbClr val="00FF00"/>
                </a:solidFill>
                <a:latin typeface="Bradley Hand ITC" pitchFamily="0" charset="0"/>
                <a:ea typeface="Bradley Hand ITC" pitchFamily="0" charset="0"/>
                <a:cs typeface="Bradley Hand ITC" pitchFamily="0" charset="0"/>
              </a:rPr>
              <a:t>: 10 - 16 Jahre </a:t>
            </a:r>
            <a:br/>
            <a:endParaRPr sz="2400">
              <a:solidFill>
                <a:srgbClr val="00FF00"/>
              </a:solidFill>
              <a:latin typeface="Bradley Hand ITC" pitchFamily="0" charset="0"/>
              <a:ea typeface="Bradley Hand ITC" pitchFamily="0" charset="0"/>
              <a:cs typeface="Bradley Hand ITC" pitchFamily="0"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repeatCount="3000" fill="hold" grpId="0" nodeType="clickEffect">
                                  <p:stCondLst>
                                    <p:cond delay="6000"/>
                                  </p:stCondLst>
                                  <p:iterate type="wd">
                                    <p:tmPct val="10000"/>
                                  </p:iterate>
                                  <p:childTnLst>
                                    <p:set>
                                      <p:cBhvr>
                                        <p:cTn id="6" dur="1" fill="hold">
                                          <p:stCondLst>
                                            <p:cond delay="0"/>
                                          </p:stCondLst>
                                        </p:cTn>
                                        <p:tgtEl>
                                          <p:spTgt spid="2">
                                            <p:txEl>
                                              <p:pRg st="3" end="3"/>
                                            </p:txEl>
                                          </p:spTgt>
                                        </p:tgtEl>
                                        <p:attrNameLst>
                                          <p:attrName>style.visibility</p:attrName>
                                        </p:attrNameLst>
                                      </p:cBhvr>
                                      <p:to>
                                        <p:strVal val="visible"/>
                                      </p:to>
                                    </p:set>
                                    <p:anim calcmode="lin" valueType="num">
                                      <p:cBhvr>
                                        <p:cTn id="7" dur="2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8" dur="2000" fill="hold"/>
                                        <p:tgtEl>
                                          <p:spTgt spid="2">
                                            <p:txEl>
                                              <p:pRg st="3" end="3"/>
                                            </p:txEl>
                                          </p:spTgt>
                                        </p:tgtEl>
                                        <p:attrNameLst>
                                          <p:attrName>ppt_y</p:attrName>
                                        </p:attrNameLst>
                                      </p:cBhvr>
                                      <p:tavLst>
                                        <p:tav tm="0">
                                          <p:val>
                                            <p:strVal val="1+#ppt_h/2"/>
                                          </p:val>
                                        </p:tav>
                                        <p:tav tm="100000">
                                          <p:val>
                                            <p:strVal val="#ppt_y"/>
                                          </p:val>
                                        </p:tav>
                                      </p:tavLst>
                                    </p:anim>
                                  </p:childTnLst>
                                  <p:subTnLst>
                                    <p:animClr>
                                      <p:cBhvr override="childStyle">
                                        <p:cTn id="9" dur="1" fill="hold" display="0" masterRel="nextClick" afterEffect="1"/>
                                        <p:tgtEl>
                                          <p:spTgt spid="2">
                                            <p:txEl>
                                              <p:pRg st="3" end="3"/>
                                            </p:txEl>
                                          </p:spTgt>
                                        </p:tgtEl>
                                        <p:attrNameLst>
                                          <p:attrName>ppt_c</p:attrName>
                                        </p:attrNameLst>
                                      </p:cBhvr>
                                      <p:to>
                                        <a:srgbClr val="00FF00"/>
                                      </p:to>
                                    </p:animClr>
                                    <p:audio>
                                      <p:cMediaNode>
                                        <p:cTn display="0" masterRel="sameClick">
                                          <p:stCondLst>
                                            <p:cond evt="begin" delay="0">
                                              <p:tn val="5"/>
                                            </p:cond>
                                          </p:stCondLst>
                                          <p:endCondLst>
                                            <p:cond evt="onStopAudio" delay="0">
                                              <p:tgtEl>
                                                <p:sldTgt/>
                                              </p:tgtEl>
                                            </p:cond>
                                          </p:endCondLst>
                                        </p:cTn>
                                        <p:tgtEl>
                                          <p:sndTgt r:embed="rId2" name="bomb.wav"/>
                                        </p:tgtEl>
                                      </p:cMediaNode>
                                    </p:audio>
                                  </p:subTnLst>
                                </p:cTn>
                              </p:par>
                            </p:childTnLst>
                          </p:cTn>
                        </p:par>
                      </p:childTnLst>
                    </p:cTn>
                  </p:par>
                  <p:par>
                    <p:cTn id="10" fill="hold">
                      <p:stCondLst>
                        <p:cond delay="indefinite"/>
                      </p:stCondLst>
                      <p:childTnLst>
                        <p:par>
                          <p:cTn id="11" fill="hold">
                            <p:stCondLst>
                              <p:cond delay="0"/>
                            </p:stCondLst>
                            <p:childTnLst>
                              <p:par>
                                <p:cTn id="12" presetID="8" presetClass="emph" presetSubtype="0" fill="hold" grpId="1" nodeType="clickEffect">
                                  <p:stCondLst>
                                    <p:cond delay="0"/>
                                  </p:stCondLst>
                                  <p:childTnLst>
                                    <p:animRot by="21600000">
                                      <p:cBhvr>
                                        <p:cTn id="13" dur="2000" fill="hold"/>
                                        <p:tgtEl>
                                          <p:spTgt spid="2">
                                            <p:txEl>
                                              <p:pRg st="3" end="3"/>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P spid="2" grpId="1" animBg="1" advAuto="0"/>
    </p:bldLst>
    <p:extLst>
      <p:ext uri="smNativeData">
        <pr:smNativeData xmlns:pr="smNativeData" val="gYnAVQIAAAAFAAAAAwAAAAEAAAACAAAABAAAAAAAAAAAAAAAAAAAAAwAAAADAAAAAwAAAAgAAAAAAAAAAAAAAGgBAAAAAAAA"/>
      </p:ext>
    </p:extLst>
  </p:timing>
</p:sld>
</file>

<file path=ppt/slides/slide21.xml><?xml version="1.0" encoding="utf-8"?>
<p:sld xmlns:p="http://schemas.openxmlformats.org/presentationml/2006/main" xmlns:p14="http://schemas.microsoft.com/office/powerpoint/2010/main" xmlns:r="http://schemas.openxmlformats.org/officeDocument/2006/relationships" xmlns:a="http://schemas.openxmlformats.org/drawingml/2006/main">
  <p:cSld>
    <p:spTree>
      <p:nvGrpSpPr>
        <p:cNvPr id="1" name=""/>
        <p:cNvGrpSpPr/>
        <p:nvPr/>
      </p:nvGrpSpPr>
      <p:grpSpPr>
        <a:xfrm>
          <a:off x="0" y="0"/>
          <a:ext cx="0" cy="0"/>
          <a:chOff x="0" y="0"/>
          <a:chExt cx="0" cy="0"/>
        </a:xfrm>
      </p:grpSpPr>
      <p:sp>
        <p:nvSpPr>
          <p:cNvPr id="2" name="Rectangle 2"/>
          <p:cNvSpPr>
            <a:extLst>
              <a:ext uri="smNativeData">
                <pr:smNativeData xmlns:pr="smNativeData" val="SMDATA_13_gYnAVRMAAAAlAAAAZAAAAE0AAAAAkAAAAEgAAACQAAAASAAAAAAAAAAB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CgGWQ8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DDAwAAngoAAPUhAAB1HwAAECAAACYAAAAIAAAA//////////8="/>
              </a:ext>
            </a:extLst>
          </p:cNvSpPr>
          <p:nvPr/>
        </p:nvSpPr>
        <p:spPr>
          <a:xfrm>
            <a:off x="611505" y="1725930"/>
            <a:ext cx="4908550" cy="3387725"/>
          </a:xfrm>
          <a:prstGeom prst="rect">
            <a:avLst/>
          </a:prstGeom>
          <a:noFill/>
          <a:ln>
            <a:noFill/>
          </a:ln>
          <a:effectLst/>
        </p:spPr>
        <p:txBody>
          <a:bodyPr vert="horz" wrap="none" lIns="91440" tIns="45720" rIns="91440" bIns="45720" numCol="1" spcCol="215900" anchor="ctr"/>
          <a:lstStyle/>
          <a:p>
            <a:pPr>
              <a:spcBef>
                <a:spcPts val="0"/>
              </a:spcBef>
            </a:pPr>
            <a:r>
              <a:rPr>
                <a:solidFill>
                  <a:srgbClr val="00FF00"/>
                </a:solidFill>
              </a:rPr>
              <a:t>Die Katze – Steckbrief</a:t>
            </a:r>
            <a:endParaRPr>
              <a:solidFill>
                <a:srgbClr val="00FF00"/>
              </a:solidFill>
            </a:endParaRPr>
          </a:p>
          <a:p>
            <a:pPr>
              <a:defRPr>
                <a:solidFill>
                  <a:srgbClr val="00FF00"/>
                </a:solidFill>
              </a:defRPr>
            </a:pPr>
          </a:p>
          <a:p>
            <a:pPr>
              <a:defRPr>
                <a:solidFill>
                  <a:srgbClr val="00FF00"/>
                </a:solidFill>
              </a:defRPr>
            </a:pPr>
          </a:p>
          <a:p>
            <a:pPr/>
            <a:r>
              <a:rPr b="1">
                <a:solidFill>
                  <a:srgbClr val="00FF00"/>
                </a:solidFill>
              </a:rPr>
              <a:t>Name</a:t>
            </a:r>
            <a:r>
              <a:rPr>
                <a:solidFill>
                  <a:srgbClr val="00FF00"/>
                </a:solidFill>
              </a:rPr>
              <a:t>: Hauskatze </a:t>
            </a:r>
            <a:br/>
            <a:r>
              <a:rPr b="1">
                <a:solidFill>
                  <a:srgbClr val="00FF00"/>
                </a:solidFill>
              </a:rPr>
              <a:t>Lateinischer Name</a:t>
            </a:r>
            <a:r>
              <a:rPr>
                <a:solidFill>
                  <a:srgbClr val="00FF00"/>
                </a:solidFill>
              </a:rPr>
              <a:t>: Felis silvestris catus </a:t>
            </a:r>
            <a:br/>
            <a:r>
              <a:rPr b="1">
                <a:solidFill>
                  <a:srgbClr val="00FF00"/>
                </a:solidFill>
              </a:rPr>
              <a:t>Klasse</a:t>
            </a:r>
            <a:r>
              <a:rPr>
                <a:solidFill>
                  <a:srgbClr val="00FF00"/>
                </a:solidFill>
              </a:rPr>
              <a:t>: Säugetiere </a:t>
            </a:r>
            <a:br/>
            <a:r>
              <a:rPr b="1">
                <a:solidFill>
                  <a:srgbClr val="00FF00"/>
                </a:solidFill>
              </a:rPr>
              <a:t>Größe</a:t>
            </a:r>
            <a:r>
              <a:rPr>
                <a:solidFill>
                  <a:srgbClr val="00FF00"/>
                </a:solidFill>
              </a:rPr>
              <a:t>: bis 50cm </a:t>
            </a:r>
            <a:br/>
            <a:r>
              <a:rPr b="1">
                <a:solidFill>
                  <a:srgbClr val="00FF00"/>
                </a:solidFill>
              </a:rPr>
              <a:t>Gewicht</a:t>
            </a:r>
            <a:r>
              <a:rPr>
                <a:solidFill>
                  <a:srgbClr val="00FF00"/>
                </a:solidFill>
              </a:rPr>
              <a:t>: 2 - 8kg </a:t>
            </a:r>
            <a:br/>
            <a:r>
              <a:rPr b="1">
                <a:solidFill>
                  <a:srgbClr val="00FF00"/>
                </a:solidFill>
              </a:rPr>
              <a:t>Alter</a:t>
            </a:r>
            <a:r>
              <a:rPr>
                <a:solidFill>
                  <a:srgbClr val="00FF00"/>
                </a:solidFill>
              </a:rPr>
              <a:t>: 10 - 16 Jahre </a:t>
            </a:r>
            <a:br/>
            <a:r>
              <a:rPr b="1">
                <a:solidFill>
                  <a:srgbClr val="00FF00"/>
                </a:solidFill>
              </a:rPr>
              <a:t>Aussehen</a:t>
            </a:r>
            <a:r>
              <a:rPr>
                <a:solidFill>
                  <a:srgbClr val="00FF00"/>
                </a:solidFill>
              </a:rPr>
              <a:t>: braun, schwarz, weiß, getigert, rot </a:t>
            </a:r>
            <a:br/>
            <a:br/>
            <a:endParaRPr>
              <a:solidFill>
                <a:srgbClr val="00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repeatCount="3000" fill="hold" grpId="0" nodeType="clickEffect">
                                  <p:stCondLst>
                                    <p:cond delay="6000"/>
                                  </p:stCondLst>
                                  <p:iterate type="wd">
                                    <p:tmPct val="10000"/>
                                  </p:iterate>
                                  <p:childTnLst>
                                    <p:set>
                                      <p:cBhvr>
                                        <p:cTn id="6" dur="1" fill="hold">
                                          <p:stCondLst>
                                            <p:cond delay="0"/>
                                          </p:stCondLst>
                                        </p:cTn>
                                        <p:tgtEl>
                                          <p:spTgt spid="2">
                                            <p:txEl>
                                              <p:pRg st="3" end="3"/>
                                            </p:txEl>
                                          </p:spTgt>
                                        </p:tgtEl>
                                        <p:attrNameLst>
                                          <p:attrName>style.visibility</p:attrName>
                                        </p:attrNameLst>
                                      </p:cBhvr>
                                      <p:to>
                                        <p:strVal val="visible"/>
                                      </p:to>
                                    </p:set>
                                    <p:anim calcmode="lin" valueType="num">
                                      <p:cBhvr>
                                        <p:cTn id="7" dur="2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8" dur="2000" fill="hold"/>
                                        <p:tgtEl>
                                          <p:spTgt spid="2">
                                            <p:txEl>
                                              <p:pRg st="3" end="3"/>
                                            </p:txEl>
                                          </p:spTgt>
                                        </p:tgtEl>
                                        <p:attrNameLst>
                                          <p:attrName>ppt_y</p:attrName>
                                        </p:attrNameLst>
                                      </p:cBhvr>
                                      <p:tavLst>
                                        <p:tav tm="0">
                                          <p:val>
                                            <p:strVal val="1+#ppt_h/2"/>
                                          </p:val>
                                        </p:tav>
                                        <p:tav tm="100000">
                                          <p:val>
                                            <p:strVal val="#ppt_y"/>
                                          </p:val>
                                        </p:tav>
                                      </p:tavLst>
                                    </p:anim>
                                  </p:childTnLst>
                                  <p:subTnLst>
                                    <p:animClr>
                                      <p:cBhvr override="childStyle">
                                        <p:cTn id="9" dur="1" fill="hold" display="0" masterRel="nextClick" afterEffect="1"/>
                                        <p:tgtEl>
                                          <p:spTgt spid="2">
                                            <p:txEl>
                                              <p:pRg st="3" end="3"/>
                                            </p:txEl>
                                          </p:spTgt>
                                        </p:tgtEl>
                                        <p:attrNameLst>
                                          <p:attrName>ppt_c</p:attrName>
                                        </p:attrNameLst>
                                      </p:cBhvr>
                                      <p:to>
                                        <a:srgbClr val="00FF00"/>
                                      </p:to>
                                    </p:animClr>
                                    <p:audio>
                                      <p:cMediaNode>
                                        <p:cTn display="0" masterRel="sameClick">
                                          <p:stCondLst>
                                            <p:cond evt="begin" delay="0">
                                              <p:tn val="5"/>
                                            </p:cond>
                                          </p:stCondLst>
                                          <p:endCondLst>
                                            <p:cond evt="onStopAudio" delay="0">
                                              <p:tgtEl>
                                                <p:sldTgt/>
                                              </p:tgtEl>
                                            </p:cond>
                                          </p:endCondLst>
                                        </p:cTn>
                                        <p:tgtEl>
                                          <p:sndTgt r:embed="rId2" name="bomb.wav"/>
                                        </p:tgtEl>
                                      </p:cMediaNode>
                                    </p:audio>
                                  </p:subTnLst>
                                </p:cTn>
                              </p:par>
                            </p:childTnLst>
                          </p:cTn>
                        </p:par>
                      </p:childTnLst>
                    </p:cTn>
                  </p:par>
                  <p:par>
                    <p:cTn id="10" fill="hold">
                      <p:stCondLst>
                        <p:cond delay="indefinite"/>
                      </p:stCondLst>
                      <p:childTnLst>
                        <p:par>
                          <p:cTn id="11" fill="hold">
                            <p:stCondLst>
                              <p:cond delay="0"/>
                            </p:stCondLst>
                            <p:childTnLst>
                              <p:par>
                                <p:cTn id="12" presetID="8" presetClass="emph" presetSubtype="0" fill="hold" grpId="1" nodeType="clickEffect">
                                  <p:stCondLst>
                                    <p:cond delay="0"/>
                                  </p:stCondLst>
                                  <p:childTnLst>
                                    <p:animRot by="21600000">
                                      <p:cBhvr>
                                        <p:cTn id="13" dur="2000" fill="hold"/>
                                        <p:tgtEl>
                                          <p:spTgt spid="2">
                                            <p:txEl>
                                              <p:pRg st="3" end="3"/>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P spid="2" grpId="1" animBg="1" advAuto="0"/>
    </p:bldLst>
    <p:extLst>
      <p:ext uri="smNativeData">
        <pr:smNativeData xmlns:pr="smNativeData" val="gYnAVQIAAAAFAAAAAwAAAAEAAAACAAAABAAAAAAAAAAAAAAAAAAAAAwAAAADAAAAAwAAAAgAAAAAAAAAAAAAAGgBAAAAAAAA"/>
      </p:ext>
    </p:extLst>
  </p:timing>
</p:sld>
</file>

<file path=ppt/slides/slide22.xml><?xml version="1.0" encoding="utf-8"?>
<p:sld xmlns:p="http://schemas.openxmlformats.org/presentationml/2006/main" xmlns:p14="http://schemas.microsoft.com/office/powerpoint/2010/main" xmlns:r="http://schemas.openxmlformats.org/officeDocument/2006/relationships" xmlns:a="http://schemas.openxmlformats.org/drawingml/2006/main">
  <p:cSld>
    <p:spTree>
      <p:nvGrpSpPr>
        <p:cNvPr id="1" name=""/>
        <p:cNvGrpSpPr/>
        <p:nvPr/>
      </p:nvGrpSpPr>
      <p:grpSpPr>
        <a:xfrm>
          <a:off x="0" y="0"/>
          <a:ext cx="0" cy="0"/>
          <a:chOff x="0" y="0"/>
          <a:chExt cx="0" cy="0"/>
        </a:xfrm>
      </p:grpSpPr>
      <p:sp>
        <p:nvSpPr>
          <p:cNvPr id="2" name="Rectangle 2"/>
          <p:cNvSpPr>
            <a:extLst>
              <a:ext uri="smNativeData">
                <pr:smNativeData xmlns:pr="smNativeData" val="SMDATA_13_gYnAVRMAAAAlAAAAZAAAAE0AAAAAkAAAAEgAAACQAAAASAAAAAAAAAAB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BArWA8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CmBAAAMQQAAHcpAAD1IQAAECAAACYAAAAIAAAA//////////8="/>
              </a:ext>
            </a:extLst>
          </p:cNvSpPr>
          <p:nvPr/>
        </p:nvSpPr>
        <p:spPr>
          <a:xfrm>
            <a:off x="755650" y="681355"/>
            <a:ext cx="5984875" cy="4838700"/>
          </a:xfrm>
          <a:prstGeom prst="rect">
            <a:avLst/>
          </a:prstGeom>
          <a:noFill/>
          <a:ln>
            <a:noFill/>
          </a:ln>
          <a:effectLst/>
        </p:spPr>
        <p:txBody>
          <a:bodyPr vert="horz" wrap="none" lIns="91440" tIns="45720" rIns="91440" bIns="45720" numCol="1" spcCol="215900" anchor="ctr"/>
          <a:lstStyle/>
          <a:p>
            <a:pPr>
              <a:spcBef>
                <a:spcPts val="0"/>
              </a:spcBef>
            </a:pPr>
            <a:r>
              <a:rPr sz="2400">
                <a:solidFill>
                  <a:srgbClr val="00FF00"/>
                </a:solidFill>
                <a:latin typeface="Bradley Hand ITC" pitchFamily="0" charset="0"/>
                <a:ea typeface="Bradley Hand ITC" pitchFamily="0" charset="0"/>
                <a:cs typeface="Bradley Hand ITC" pitchFamily="0" charset="0"/>
              </a:rPr>
              <a:t>Die Katze – Steckbrief</a:t>
            </a:r>
            <a:endParaRPr sz="2400">
              <a:solidFill>
                <a:srgbClr val="00FF00"/>
              </a:solidFill>
              <a:latin typeface="Bradley Hand ITC" pitchFamily="0" charset="0"/>
              <a:ea typeface="Bradley Hand ITC" pitchFamily="0" charset="0"/>
              <a:cs typeface="Bradley Hand ITC" pitchFamily="0" charset="0"/>
            </a:endParaRPr>
          </a:p>
          <a:p>
            <a:pPr>
              <a:defRPr sz="2400">
                <a:solidFill>
                  <a:srgbClr val="00FF00"/>
                </a:solidFill>
                <a:latin typeface="Bradley Hand ITC" pitchFamily="0" charset="0"/>
                <a:ea typeface="Arial" pitchFamily="2" charset="0"/>
                <a:cs typeface="Arial" pitchFamily="2" charset="0"/>
              </a:defRPr>
            </a:pPr>
          </a:p>
          <a:p>
            <a:pPr>
              <a:defRPr sz="2400">
                <a:solidFill>
                  <a:srgbClr val="00FF00"/>
                </a:solidFill>
                <a:latin typeface="Bradley Hand ITC" pitchFamily="0" charset="0"/>
                <a:ea typeface="Arial" pitchFamily="2" charset="0"/>
                <a:cs typeface="Arial" pitchFamily="2" charset="0"/>
              </a:defRPr>
            </a:pPr>
          </a:p>
          <a:p>
            <a:pPr/>
            <a:r>
              <a:rPr sz="2400" b="1">
                <a:solidFill>
                  <a:srgbClr val="00FF00"/>
                </a:solidFill>
                <a:latin typeface="Bradley Hand ITC" pitchFamily="0" charset="0"/>
                <a:ea typeface="Bradley Hand ITC" pitchFamily="0" charset="0"/>
                <a:cs typeface="Bradley Hand ITC" pitchFamily="0" charset="0"/>
              </a:rPr>
              <a:t>Name</a:t>
            </a:r>
            <a:r>
              <a:rPr sz="2400">
                <a:solidFill>
                  <a:srgbClr val="00FF00"/>
                </a:solidFill>
                <a:latin typeface="Bradley Hand ITC" pitchFamily="0" charset="0"/>
                <a:ea typeface="Bradley Hand ITC" pitchFamily="0" charset="0"/>
                <a:cs typeface="Bradley Hand ITC" pitchFamily="0" charset="0"/>
              </a:rPr>
              <a:t>: Hauskatze </a:t>
            </a:r>
            <a:br/>
            <a:r>
              <a:rPr sz="2400" b="1">
                <a:solidFill>
                  <a:srgbClr val="00FF00"/>
                </a:solidFill>
                <a:latin typeface="Bradley Hand ITC" pitchFamily="0" charset="0"/>
                <a:ea typeface="Bradley Hand ITC" pitchFamily="0" charset="0"/>
                <a:cs typeface="Bradley Hand ITC" pitchFamily="0" charset="0"/>
              </a:rPr>
              <a:t>Lateinischer Name</a:t>
            </a:r>
            <a:r>
              <a:rPr sz="2400">
                <a:solidFill>
                  <a:srgbClr val="00FF00"/>
                </a:solidFill>
                <a:latin typeface="Bradley Hand ITC" pitchFamily="0" charset="0"/>
                <a:ea typeface="Bradley Hand ITC" pitchFamily="0" charset="0"/>
                <a:cs typeface="Bradley Hand ITC" pitchFamily="0" charset="0"/>
              </a:rPr>
              <a:t>: Felis silvestris catus </a:t>
            </a:r>
            <a:br/>
            <a:r>
              <a:rPr sz="2400" b="1">
                <a:solidFill>
                  <a:srgbClr val="00FF00"/>
                </a:solidFill>
                <a:latin typeface="Bradley Hand ITC" pitchFamily="0" charset="0"/>
                <a:ea typeface="Bradley Hand ITC" pitchFamily="0" charset="0"/>
                <a:cs typeface="Bradley Hand ITC" pitchFamily="0" charset="0"/>
              </a:rPr>
              <a:t>Klasse</a:t>
            </a:r>
            <a:r>
              <a:rPr sz="2400">
                <a:solidFill>
                  <a:srgbClr val="00FF00"/>
                </a:solidFill>
                <a:latin typeface="Bradley Hand ITC" pitchFamily="0" charset="0"/>
                <a:ea typeface="Bradley Hand ITC" pitchFamily="0" charset="0"/>
                <a:cs typeface="Bradley Hand ITC" pitchFamily="0" charset="0"/>
              </a:rPr>
              <a:t>: Säugetiere </a:t>
            </a:r>
            <a:br/>
            <a:r>
              <a:rPr sz="2400" b="1">
                <a:solidFill>
                  <a:srgbClr val="00FF00"/>
                </a:solidFill>
                <a:latin typeface="Bradley Hand ITC" pitchFamily="0" charset="0"/>
                <a:ea typeface="Bradley Hand ITC" pitchFamily="0" charset="0"/>
                <a:cs typeface="Bradley Hand ITC" pitchFamily="0" charset="0"/>
              </a:rPr>
              <a:t>Größe</a:t>
            </a:r>
            <a:r>
              <a:rPr sz="2400">
                <a:solidFill>
                  <a:srgbClr val="00FF00"/>
                </a:solidFill>
                <a:latin typeface="Bradley Hand ITC" pitchFamily="0" charset="0"/>
                <a:ea typeface="Bradley Hand ITC" pitchFamily="0" charset="0"/>
                <a:cs typeface="Bradley Hand ITC" pitchFamily="0" charset="0"/>
              </a:rPr>
              <a:t>: bis 50cm </a:t>
            </a:r>
            <a:br/>
            <a:r>
              <a:rPr sz="2400" b="1">
                <a:solidFill>
                  <a:srgbClr val="00FF00"/>
                </a:solidFill>
                <a:latin typeface="Bradley Hand ITC" pitchFamily="0" charset="0"/>
                <a:ea typeface="Bradley Hand ITC" pitchFamily="0" charset="0"/>
                <a:cs typeface="Bradley Hand ITC" pitchFamily="0" charset="0"/>
              </a:rPr>
              <a:t>Gewicht</a:t>
            </a:r>
            <a:r>
              <a:rPr sz="2400">
                <a:solidFill>
                  <a:srgbClr val="00FF00"/>
                </a:solidFill>
                <a:latin typeface="Bradley Hand ITC" pitchFamily="0" charset="0"/>
                <a:ea typeface="Bradley Hand ITC" pitchFamily="0" charset="0"/>
                <a:cs typeface="Bradley Hand ITC" pitchFamily="0" charset="0"/>
              </a:rPr>
              <a:t>: 2 - 8kg </a:t>
            </a:r>
            <a:br/>
            <a:r>
              <a:rPr sz="2400" b="1">
                <a:solidFill>
                  <a:srgbClr val="00FF00"/>
                </a:solidFill>
                <a:latin typeface="Bradley Hand ITC" pitchFamily="0" charset="0"/>
                <a:ea typeface="Bradley Hand ITC" pitchFamily="0" charset="0"/>
                <a:cs typeface="Bradley Hand ITC" pitchFamily="0" charset="0"/>
              </a:rPr>
              <a:t>Alter</a:t>
            </a:r>
            <a:r>
              <a:rPr sz="2400">
                <a:solidFill>
                  <a:srgbClr val="00FF00"/>
                </a:solidFill>
                <a:latin typeface="Bradley Hand ITC" pitchFamily="0" charset="0"/>
                <a:ea typeface="Bradley Hand ITC" pitchFamily="0" charset="0"/>
                <a:cs typeface="Bradley Hand ITC" pitchFamily="0" charset="0"/>
              </a:rPr>
              <a:t>: 10 - 16 Jahre </a:t>
            </a:r>
            <a:br/>
            <a:r>
              <a:rPr sz="2400" b="1">
                <a:solidFill>
                  <a:srgbClr val="00FF00"/>
                </a:solidFill>
                <a:latin typeface="Bradley Hand ITC" pitchFamily="0" charset="0"/>
                <a:ea typeface="Bradley Hand ITC" pitchFamily="0" charset="0"/>
                <a:cs typeface="Bradley Hand ITC" pitchFamily="0" charset="0"/>
              </a:rPr>
              <a:t>Aussehen</a:t>
            </a:r>
            <a:r>
              <a:rPr sz="2400">
                <a:solidFill>
                  <a:srgbClr val="00FF00"/>
                </a:solidFill>
                <a:latin typeface="Bradley Hand ITC" pitchFamily="0" charset="0"/>
                <a:ea typeface="Bradley Hand ITC" pitchFamily="0" charset="0"/>
                <a:cs typeface="Bradley Hand ITC" pitchFamily="0" charset="0"/>
              </a:rPr>
              <a:t>: braun, schwarz, weiß, getigert, rot </a:t>
            </a:r>
            <a:br/>
            <a:r>
              <a:rPr sz="2400" b="1">
                <a:solidFill>
                  <a:srgbClr val="00FF00"/>
                </a:solidFill>
                <a:latin typeface="Bradley Hand ITC" pitchFamily="0" charset="0"/>
                <a:ea typeface="Bradley Hand ITC" pitchFamily="0" charset="0"/>
                <a:cs typeface="Bradley Hand ITC" pitchFamily="0" charset="0"/>
              </a:rPr>
              <a:t>Nahrung</a:t>
            </a:r>
            <a:r>
              <a:rPr sz="2400">
                <a:solidFill>
                  <a:srgbClr val="00FF00"/>
                </a:solidFill>
                <a:latin typeface="Bradley Hand ITC" pitchFamily="0" charset="0"/>
                <a:ea typeface="Bradley Hand ITC" pitchFamily="0" charset="0"/>
                <a:cs typeface="Bradley Hand ITC" pitchFamily="0" charset="0"/>
              </a:rPr>
              <a:t>: Insekten, Nagetiere, kleine Vögel </a:t>
            </a:r>
            <a:br/>
            <a:br/>
            <a:endParaRPr sz="2400">
              <a:solidFill>
                <a:srgbClr val="00FF00"/>
              </a:solidFill>
              <a:latin typeface="Bradley Hand ITC" pitchFamily="0" charset="0"/>
              <a:ea typeface="Bradley Hand ITC" pitchFamily="0" charset="0"/>
              <a:cs typeface="Bradley Hand ITC" pitchFamily="0"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repeatCount="3000" fill="hold" grpId="0" nodeType="clickEffect">
                                  <p:stCondLst>
                                    <p:cond delay="6000"/>
                                  </p:stCondLst>
                                  <p:iterate type="wd">
                                    <p:tmPct val="10000"/>
                                  </p:iterate>
                                  <p:childTnLst>
                                    <p:set>
                                      <p:cBhvr>
                                        <p:cTn id="6" dur="1" fill="hold">
                                          <p:stCondLst>
                                            <p:cond delay="0"/>
                                          </p:stCondLst>
                                        </p:cTn>
                                        <p:tgtEl>
                                          <p:spTgt spid="2">
                                            <p:txEl>
                                              <p:pRg st="3" end="3"/>
                                            </p:txEl>
                                          </p:spTgt>
                                        </p:tgtEl>
                                        <p:attrNameLst>
                                          <p:attrName>style.visibility</p:attrName>
                                        </p:attrNameLst>
                                      </p:cBhvr>
                                      <p:to>
                                        <p:strVal val="visible"/>
                                      </p:to>
                                    </p:set>
                                    <p:anim calcmode="lin" valueType="num">
                                      <p:cBhvr>
                                        <p:cTn id="7" dur="2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8" dur="2000" fill="hold"/>
                                        <p:tgtEl>
                                          <p:spTgt spid="2">
                                            <p:txEl>
                                              <p:pRg st="3" end="3"/>
                                            </p:txEl>
                                          </p:spTgt>
                                        </p:tgtEl>
                                        <p:attrNameLst>
                                          <p:attrName>ppt_y</p:attrName>
                                        </p:attrNameLst>
                                      </p:cBhvr>
                                      <p:tavLst>
                                        <p:tav tm="0">
                                          <p:val>
                                            <p:strVal val="1+#ppt_h/2"/>
                                          </p:val>
                                        </p:tav>
                                        <p:tav tm="100000">
                                          <p:val>
                                            <p:strVal val="#ppt_y"/>
                                          </p:val>
                                        </p:tav>
                                      </p:tavLst>
                                    </p:anim>
                                  </p:childTnLst>
                                  <p:subTnLst>
                                    <p:animClr>
                                      <p:cBhvr override="childStyle">
                                        <p:cTn id="9" dur="1" fill="hold" display="0" masterRel="nextClick" afterEffect="1"/>
                                        <p:tgtEl>
                                          <p:spTgt spid="2">
                                            <p:txEl>
                                              <p:pRg st="3" end="3"/>
                                            </p:txEl>
                                          </p:spTgt>
                                        </p:tgtEl>
                                        <p:attrNameLst>
                                          <p:attrName>ppt_c</p:attrName>
                                        </p:attrNameLst>
                                      </p:cBhvr>
                                      <p:to>
                                        <a:srgbClr val="00FF00"/>
                                      </p:to>
                                    </p:animClr>
                                    <p:audio>
                                      <p:cMediaNode>
                                        <p:cTn display="0" masterRel="sameClick">
                                          <p:stCondLst>
                                            <p:cond evt="begin" delay="0">
                                              <p:tn val="5"/>
                                            </p:cond>
                                          </p:stCondLst>
                                          <p:endCondLst>
                                            <p:cond evt="onStopAudio" delay="0">
                                              <p:tgtEl>
                                                <p:sldTgt/>
                                              </p:tgtEl>
                                            </p:cond>
                                          </p:endCondLst>
                                        </p:cTn>
                                        <p:tgtEl>
                                          <p:sndTgt r:embed="rId2" name="bomb.wav"/>
                                        </p:tgtEl>
                                      </p:cMediaNode>
                                    </p:audio>
                                  </p:subTnLst>
                                </p:cTn>
                              </p:par>
                            </p:childTnLst>
                          </p:cTn>
                        </p:par>
                      </p:childTnLst>
                    </p:cTn>
                  </p:par>
                  <p:par>
                    <p:cTn id="10" fill="hold">
                      <p:stCondLst>
                        <p:cond delay="indefinite"/>
                      </p:stCondLst>
                      <p:childTnLst>
                        <p:par>
                          <p:cTn id="11" fill="hold">
                            <p:stCondLst>
                              <p:cond delay="0"/>
                            </p:stCondLst>
                            <p:childTnLst>
                              <p:par>
                                <p:cTn id="12" presetID="8" presetClass="emph" presetSubtype="0" fill="hold" grpId="1" nodeType="clickEffect">
                                  <p:stCondLst>
                                    <p:cond delay="0"/>
                                  </p:stCondLst>
                                  <p:childTnLst>
                                    <p:animRot by="21600000">
                                      <p:cBhvr>
                                        <p:cTn id="13" dur="2000" fill="hold"/>
                                        <p:tgtEl>
                                          <p:spTgt spid="2">
                                            <p:txEl>
                                              <p:pRg st="3" end="3"/>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P spid="2" grpId="1" animBg="1" advAuto="0"/>
    </p:bldLst>
    <p:extLst>
      <p:ext uri="smNativeData">
        <pr:smNativeData xmlns:pr="smNativeData" val="gYnAVQIAAAAFAAAAAwAAAAEAAAACAAAABAAAAAAAAAAAAAAAAAAAAAwAAAADAAAAAwAAAAgAAAAAAAAAAAAAAGgBAAAAAAAA"/>
      </p:ext>
    </p:extLst>
  </p:timing>
</p:sld>
</file>

<file path=ppt/slides/slide23.xml><?xml version="1.0" encoding="utf-8"?>
<p:sld xmlns:p="http://schemas.openxmlformats.org/presentationml/2006/main" xmlns:p14="http://schemas.microsoft.com/office/powerpoint/2010/main" xmlns:r="http://schemas.openxmlformats.org/officeDocument/2006/relationships" xmlns:a="http://schemas.openxmlformats.org/drawingml/2006/main">
  <p:cSld>
    <p:spTree>
      <p:nvGrpSpPr>
        <p:cNvPr id="1" name=""/>
        <p:cNvGrpSpPr/>
        <p:nvPr/>
      </p:nvGrpSpPr>
      <p:grpSpPr>
        <a:xfrm>
          <a:off x="0" y="0"/>
          <a:ext cx="0" cy="0"/>
          <a:chOff x="0" y="0"/>
          <a:chExt cx="0" cy="0"/>
        </a:xfrm>
      </p:grpSpPr>
      <p:sp>
        <p:nvSpPr>
          <p:cNvPr id="2" name="Rectangle 2"/>
          <p:cNvSpPr>
            <a:extLst>
              <a:ext uri="smNativeData">
                <pr:smNativeData xmlns:pr="smNativeData" val="SMDATA_13_gYnAVRMAAAAlAAAAZAAAAE0AAAAAkAAAAEgAAACQAAAASAAAAAAAAAAB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GcAaA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DDAwAA1QcAAIogAACmIgAAECAAACYAAAAIAAAA//////////8="/>
              </a:ext>
            </a:extLst>
          </p:cNvSpPr>
          <p:nvPr/>
        </p:nvSpPr>
        <p:spPr>
          <a:xfrm>
            <a:off x="611505" y="1273175"/>
            <a:ext cx="4678045" cy="4359275"/>
          </a:xfrm>
          <a:prstGeom prst="rect">
            <a:avLst/>
          </a:prstGeom>
          <a:noFill/>
          <a:ln>
            <a:noFill/>
          </a:ln>
          <a:effectLst/>
        </p:spPr>
        <p:txBody>
          <a:bodyPr vert="horz" wrap="none" lIns="91440" tIns="45720" rIns="91440" bIns="45720" numCol="1" spcCol="215900" anchor="ctr"/>
          <a:lstStyle/>
          <a:p>
            <a:pPr>
              <a:spcBef>
                <a:spcPts val="0"/>
              </a:spcBef>
            </a:pPr>
            <a:r>
              <a:rPr sz="2000">
                <a:solidFill>
                  <a:srgbClr val="00FF00"/>
                </a:solidFill>
                <a:latin typeface="Baskerville Old Face" pitchFamily="0" charset="0"/>
                <a:ea typeface="Baskerville Old Face" pitchFamily="0" charset="0"/>
                <a:cs typeface="Baskerville Old Face" pitchFamily="0" charset="0"/>
              </a:rPr>
              <a:t>Die Katze – Steckbrief</a:t>
            </a:r>
            <a:endParaRPr sz="2000">
              <a:solidFill>
                <a:srgbClr val="00FF00"/>
              </a:solidFill>
              <a:latin typeface="Baskerville Old Face" pitchFamily="0" charset="0"/>
              <a:ea typeface="Baskerville Old Face" pitchFamily="0" charset="0"/>
              <a:cs typeface="Baskerville Old Face" pitchFamily="0" charset="0"/>
            </a:endParaRPr>
          </a:p>
          <a:p>
            <a:pPr>
              <a:defRPr sz="2000">
                <a:solidFill>
                  <a:srgbClr val="00FF00"/>
                </a:solidFill>
                <a:latin typeface="Baskerville Old Face" pitchFamily="0" charset="0"/>
                <a:ea typeface="Arial" pitchFamily="2" charset="0"/>
                <a:cs typeface="Arial" pitchFamily="2" charset="0"/>
              </a:defRPr>
            </a:pPr>
          </a:p>
          <a:p>
            <a:pPr>
              <a:defRPr sz="2000">
                <a:solidFill>
                  <a:srgbClr val="00FF00"/>
                </a:solidFill>
                <a:latin typeface="Baskerville Old Face" pitchFamily="0" charset="0"/>
                <a:ea typeface="Arial" pitchFamily="2" charset="0"/>
                <a:cs typeface="Arial" pitchFamily="2" charset="0"/>
              </a:defRPr>
            </a:pPr>
          </a:p>
          <a:p>
            <a:pPr/>
            <a:r>
              <a:rPr sz="2000" b="1">
                <a:solidFill>
                  <a:srgbClr val="00FF00"/>
                </a:solidFill>
                <a:latin typeface="Baskerville Old Face" pitchFamily="0" charset="0"/>
                <a:ea typeface="Baskerville Old Face" pitchFamily="0" charset="0"/>
                <a:cs typeface="Baskerville Old Face" pitchFamily="0" charset="0"/>
              </a:rPr>
              <a:t>Name</a:t>
            </a:r>
            <a:r>
              <a:rPr sz="2000">
                <a:solidFill>
                  <a:srgbClr val="00FF00"/>
                </a:solidFill>
                <a:latin typeface="Baskerville Old Face" pitchFamily="0" charset="0"/>
                <a:ea typeface="Baskerville Old Face" pitchFamily="0" charset="0"/>
                <a:cs typeface="Baskerville Old Face" pitchFamily="0" charset="0"/>
              </a:rPr>
              <a:t>: Hauskatze </a:t>
            </a:r>
            <a:br/>
            <a:r>
              <a:rPr sz="2000" b="1">
                <a:solidFill>
                  <a:srgbClr val="00FF00"/>
                </a:solidFill>
                <a:latin typeface="Baskerville Old Face" pitchFamily="0" charset="0"/>
                <a:ea typeface="Baskerville Old Face" pitchFamily="0" charset="0"/>
                <a:cs typeface="Baskerville Old Face" pitchFamily="0" charset="0"/>
              </a:rPr>
              <a:t>Lateinischer Name</a:t>
            </a:r>
            <a:r>
              <a:rPr sz="2000">
                <a:solidFill>
                  <a:srgbClr val="00FF00"/>
                </a:solidFill>
                <a:latin typeface="Baskerville Old Face" pitchFamily="0" charset="0"/>
                <a:ea typeface="Baskerville Old Face" pitchFamily="0" charset="0"/>
                <a:cs typeface="Baskerville Old Face" pitchFamily="0" charset="0"/>
              </a:rPr>
              <a:t>: Felis silvestris catus </a:t>
            </a:r>
            <a:br/>
            <a:r>
              <a:rPr sz="2000" b="1">
                <a:solidFill>
                  <a:srgbClr val="00FF00"/>
                </a:solidFill>
                <a:latin typeface="Baskerville Old Face" pitchFamily="0" charset="0"/>
                <a:ea typeface="Baskerville Old Face" pitchFamily="0" charset="0"/>
                <a:cs typeface="Baskerville Old Face" pitchFamily="0" charset="0"/>
              </a:rPr>
              <a:t>Klasse</a:t>
            </a:r>
            <a:r>
              <a:rPr sz="2000">
                <a:solidFill>
                  <a:srgbClr val="00FF00"/>
                </a:solidFill>
                <a:latin typeface="Baskerville Old Face" pitchFamily="0" charset="0"/>
                <a:ea typeface="Baskerville Old Face" pitchFamily="0" charset="0"/>
                <a:cs typeface="Baskerville Old Face" pitchFamily="0" charset="0"/>
              </a:rPr>
              <a:t>: Säugetiere </a:t>
            </a:r>
            <a:br/>
            <a:r>
              <a:rPr sz="2000" b="1">
                <a:solidFill>
                  <a:srgbClr val="00FF00"/>
                </a:solidFill>
                <a:latin typeface="Baskerville Old Face" pitchFamily="0" charset="0"/>
                <a:ea typeface="Baskerville Old Face" pitchFamily="0" charset="0"/>
                <a:cs typeface="Baskerville Old Face" pitchFamily="0" charset="0"/>
              </a:rPr>
              <a:t>Größe</a:t>
            </a:r>
            <a:r>
              <a:rPr sz="2000">
                <a:solidFill>
                  <a:srgbClr val="00FF00"/>
                </a:solidFill>
                <a:latin typeface="Baskerville Old Face" pitchFamily="0" charset="0"/>
                <a:ea typeface="Baskerville Old Face" pitchFamily="0" charset="0"/>
                <a:cs typeface="Baskerville Old Face" pitchFamily="0" charset="0"/>
              </a:rPr>
              <a:t>: bis 50cm </a:t>
            </a:r>
            <a:br/>
            <a:r>
              <a:rPr sz="2000" b="1">
                <a:solidFill>
                  <a:srgbClr val="00FF00"/>
                </a:solidFill>
                <a:latin typeface="Baskerville Old Face" pitchFamily="0" charset="0"/>
                <a:ea typeface="Baskerville Old Face" pitchFamily="0" charset="0"/>
                <a:cs typeface="Baskerville Old Face" pitchFamily="0" charset="0"/>
              </a:rPr>
              <a:t>Gewicht</a:t>
            </a:r>
            <a:r>
              <a:rPr sz="2000">
                <a:solidFill>
                  <a:srgbClr val="00FF00"/>
                </a:solidFill>
                <a:latin typeface="Baskerville Old Face" pitchFamily="0" charset="0"/>
                <a:ea typeface="Baskerville Old Face" pitchFamily="0" charset="0"/>
                <a:cs typeface="Baskerville Old Face" pitchFamily="0" charset="0"/>
              </a:rPr>
              <a:t>: 2 - 8kg </a:t>
            </a:r>
            <a:br/>
            <a:r>
              <a:rPr sz="2000" b="1">
                <a:solidFill>
                  <a:srgbClr val="00FF00"/>
                </a:solidFill>
                <a:latin typeface="Baskerville Old Face" pitchFamily="0" charset="0"/>
                <a:ea typeface="Baskerville Old Face" pitchFamily="0" charset="0"/>
                <a:cs typeface="Baskerville Old Face" pitchFamily="0" charset="0"/>
              </a:rPr>
              <a:t>Alter</a:t>
            </a:r>
            <a:r>
              <a:rPr sz="2000">
                <a:solidFill>
                  <a:srgbClr val="00FF00"/>
                </a:solidFill>
                <a:latin typeface="Baskerville Old Face" pitchFamily="0" charset="0"/>
                <a:ea typeface="Baskerville Old Face" pitchFamily="0" charset="0"/>
                <a:cs typeface="Baskerville Old Face" pitchFamily="0" charset="0"/>
              </a:rPr>
              <a:t>: 10 - 16 Jahre </a:t>
            </a:r>
            <a:br/>
            <a:r>
              <a:rPr sz="2000" b="1">
                <a:solidFill>
                  <a:srgbClr val="00FF00"/>
                </a:solidFill>
                <a:latin typeface="Baskerville Old Face" pitchFamily="0" charset="0"/>
                <a:ea typeface="Baskerville Old Face" pitchFamily="0" charset="0"/>
                <a:cs typeface="Baskerville Old Face" pitchFamily="0" charset="0"/>
              </a:rPr>
              <a:t>Aussehen</a:t>
            </a:r>
            <a:r>
              <a:rPr sz="2000">
                <a:solidFill>
                  <a:srgbClr val="00FF00"/>
                </a:solidFill>
                <a:latin typeface="Baskerville Old Face" pitchFamily="0" charset="0"/>
                <a:ea typeface="Baskerville Old Face" pitchFamily="0" charset="0"/>
                <a:cs typeface="Baskerville Old Face" pitchFamily="0" charset="0"/>
              </a:rPr>
              <a:t>: braun, schwarz, weiß, getigert, rot </a:t>
            </a:r>
            <a:br/>
            <a:r>
              <a:rPr sz="2000" b="1">
                <a:solidFill>
                  <a:srgbClr val="00FF00"/>
                </a:solidFill>
                <a:latin typeface="Baskerville Old Face" pitchFamily="0" charset="0"/>
                <a:ea typeface="Baskerville Old Face" pitchFamily="0" charset="0"/>
                <a:cs typeface="Baskerville Old Face" pitchFamily="0" charset="0"/>
              </a:rPr>
              <a:t>Nahrung</a:t>
            </a:r>
            <a:r>
              <a:rPr sz="2000">
                <a:solidFill>
                  <a:srgbClr val="00FF00"/>
                </a:solidFill>
                <a:latin typeface="Baskerville Old Face" pitchFamily="0" charset="0"/>
                <a:ea typeface="Baskerville Old Face" pitchFamily="0" charset="0"/>
                <a:cs typeface="Baskerville Old Face" pitchFamily="0" charset="0"/>
              </a:rPr>
              <a:t>: Insekten, Nagetiere, kleine Vögel </a:t>
            </a:r>
            <a:br/>
            <a:r>
              <a:rPr sz="2000" b="1">
                <a:solidFill>
                  <a:srgbClr val="00FF00"/>
                </a:solidFill>
                <a:latin typeface="Baskerville Old Face" pitchFamily="0" charset="0"/>
                <a:ea typeface="Baskerville Old Face" pitchFamily="0" charset="0"/>
                <a:cs typeface="Baskerville Old Face" pitchFamily="0" charset="0"/>
              </a:rPr>
              <a:t>Verbreitung</a:t>
            </a:r>
            <a:r>
              <a:rPr sz="2000">
                <a:solidFill>
                  <a:srgbClr val="00FF00"/>
                </a:solidFill>
                <a:latin typeface="Baskerville Old Face" pitchFamily="0" charset="0"/>
                <a:ea typeface="Baskerville Old Face" pitchFamily="0" charset="0"/>
                <a:cs typeface="Baskerville Old Face" pitchFamily="0" charset="0"/>
              </a:rPr>
              <a:t>: weltweit </a:t>
            </a:r>
            <a:br/>
            <a:br/>
            <a:endParaRPr sz="2000">
              <a:solidFill>
                <a:srgbClr val="00FF00"/>
              </a:solidFill>
              <a:latin typeface="Baskerville Old Face" pitchFamily="0" charset="0"/>
              <a:ea typeface="Baskerville Old Face" pitchFamily="0" charset="0"/>
              <a:cs typeface="Baskerville Old Face" pitchFamily="0"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repeatCount="3000" fill="hold" grpId="0" nodeType="clickEffect">
                                  <p:stCondLst>
                                    <p:cond delay="6000"/>
                                  </p:stCondLst>
                                  <p:iterate type="wd">
                                    <p:tmPct val="10000"/>
                                  </p:iterate>
                                  <p:childTnLst>
                                    <p:set>
                                      <p:cBhvr>
                                        <p:cTn id="6" dur="1" fill="hold">
                                          <p:stCondLst>
                                            <p:cond delay="0"/>
                                          </p:stCondLst>
                                        </p:cTn>
                                        <p:tgtEl>
                                          <p:spTgt spid="2">
                                            <p:txEl>
                                              <p:pRg st="3" end="3"/>
                                            </p:txEl>
                                          </p:spTgt>
                                        </p:tgtEl>
                                        <p:attrNameLst>
                                          <p:attrName>style.visibility</p:attrName>
                                        </p:attrNameLst>
                                      </p:cBhvr>
                                      <p:to>
                                        <p:strVal val="visible"/>
                                      </p:to>
                                    </p:set>
                                    <p:anim calcmode="lin" valueType="num">
                                      <p:cBhvr>
                                        <p:cTn id="7" dur="2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8" dur="2000" fill="hold"/>
                                        <p:tgtEl>
                                          <p:spTgt spid="2">
                                            <p:txEl>
                                              <p:pRg st="3" end="3"/>
                                            </p:txEl>
                                          </p:spTgt>
                                        </p:tgtEl>
                                        <p:attrNameLst>
                                          <p:attrName>ppt_y</p:attrName>
                                        </p:attrNameLst>
                                      </p:cBhvr>
                                      <p:tavLst>
                                        <p:tav tm="0">
                                          <p:val>
                                            <p:strVal val="1+#ppt_h/2"/>
                                          </p:val>
                                        </p:tav>
                                        <p:tav tm="100000">
                                          <p:val>
                                            <p:strVal val="#ppt_y"/>
                                          </p:val>
                                        </p:tav>
                                      </p:tavLst>
                                    </p:anim>
                                  </p:childTnLst>
                                  <p:subTnLst>
                                    <p:animClr>
                                      <p:cBhvr override="childStyle">
                                        <p:cTn id="9" dur="1" fill="hold" display="0" masterRel="nextClick" afterEffect="1"/>
                                        <p:tgtEl>
                                          <p:spTgt spid="2">
                                            <p:txEl>
                                              <p:pRg st="3" end="3"/>
                                            </p:txEl>
                                          </p:spTgt>
                                        </p:tgtEl>
                                        <p:attrNameLst>
                                          <p:attrName>ppt_c</p:attrName>
                                        </p:attrNameLst>
                                      </p:cBhvr>
                                      <p:to>
                                        <a:srgbClr val="00FF00"/>
                                      </p:to>
                                    </p:animClr>
                                    <p:audio>
                                      <p:cMediaNode>
                                        <p:cTn display="0" masterRel="sameClick">
                                          <p:stCondLst>
                                            <p:cond evt="begin" delay="0">
                                              <p:tn val="5"/>
                                            </p:cond>
                                          </p:stCondLst>
                                          <p:endCondLst>
                                            <p:cond evt="onStopAudio" delay="0">
                                              <p:tgtEl>
                                                <p:sldTgt/>
                                              </p:tgtEl>
                                            </p:cond>
                                          </p:endCondLst>
                                        </p:cTn>
                                        <p:tgtEl>
                                          <p:sndTgt r:embed="rId2" name="bomb.wav"/>
                                        </p:tgtEl>
                                      </p:cMediaNode>
                                    </p:audio>
                                  </p:subTnLst>
                                </p:cTn>
                              </p:par>
                            </p:childTnLst>
                          </p:cTn>
                        </p:par>
                      </p:childTnLst>
                    </p:cTn>
                  </p:par>
                  <p:par>
                    <p:cTn id="10" fill="hold">
                      <p:stCondLst>
                        <p:cond delay="indefinite"/>
                      </p:stCondLst>
                      <p:childTnLst>
                        <p:par>
                          <p:cTn id="11" fill="hold">
                            <p:stCondLst>
                              <p:cond delay="0"/>
                            </p:stCondLst>
                            <p:childTnLst>
                              <p:par>
                                <p:cTn id="12" presetID="8" presetClass="emph" presetSubtype="0" fill="hold" grpId="1" nodeType="clickEffect">
                                  <p:stCondLst>
                                    <p:cond delay="0"/>
                                  </p:stCondLst>
                                  <p:childTnLst>
                                    <p:animRot by="21600000">
                                      <p:cBhvr>
                                        <p:cTn id="13" dur="2000" fill="hold"/>
                                        <p:tgtEl>
                                          <p:spTgt spid="2">
                                            <p:txEl>
                                              <p:pRg st="3" end="3"/>
                                            </p:txEl>
                                          </p:spTgt>
                                        </p:tgtEl>
                                        <p:attrNameLst>
                                          <p:attrName>r</p:attrName>
                                        </p:attrNameLst>
                                      </p:cBhvr>
                                    </p:animRot>
                                  </p:childTnLst>
                                </p:cTn>
                              </p:par>
                            </p:childTnLst>
                          </p:cTn>
                        </p:par>
                      </p:childTnLst>
                    </p:cTn>
                  </p:par>
                  <p:par>
                    <p:cTn id="14" fill="hold">
                      <p:stCondLst>
                        <p:cond delay="indefinite"/>
                      </p:stCondLst>
                      <p:childTnLst>
                        <p:par>
                          <p:cTn id="15" fill="hold">
                            <p:stCondLst>
                              <p:cond delay="0"/>
                            </p:stCondLst>
                            <p:childTnLst>
                              <p:par>
                                <p:cTn id="16" presetID="27" presetClass="entr" presetSubtype="0" fill="hold" grpId="2" nodeType="clickEffect">
                                  <p:stCondLst>
                                    <p:cond delay="0"/>
                                  </p:stCondLst>
                                  <p:iterate type="lt">
                                    <p:tmPct val="50000"/>
                                  </p:iterate>
                                  <p:childTnLst>
                                    <p:set>
                                      <p:cBhvr>
                                        <p:cTn id="17" dur="1" fill="hold">
                                          <p:stCondLst>
                                            <p:cond delay="0"/>
                                          </p:stCondLst>
                                        </p:cTn>
                                        <p:tgtEl>
                                          <p:spTgt spid="2">
                                            <p:txEl>
                                              <p:pRg st="0" end="0"/>
                                            </p:txEl>
                                          </p:spTgt>
                                        </p:tgtEl>
                                        <p:attrNameLst>
                                          <p:attrName>style.visibility</p:attrName>
                                        </p:attrNameLst>
                                      </p:cBhvr>
                                      <p:to>
                                        <p:strVal val="visible"/>
                                      </p:to>
                                    </p:set>
                                    <p:anim calcmode="discrete" valueType="clr">
                                      <p:cBhvr override="childStyle">
                                        <p:cTn id="18" dur="80"/>
                                        <p:tgtEl>
                                          <p:spTgt spid="2">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9" dur="80"/>
                                        <p:tgtEl>
                                          <p:spTgt spid="2">
                                            <p:txEl>
                                              <p:pRg st="0" end="0"/>
                                            </p:txEl>
                                          </p:spTgt>
                                        </p:tgtEl>
                                        <p:attrNameLst>
                                          <p:attrName>fillcolor</p:attrName>
                                        </p:attrNameLst>
                                      </p:cBhvr>
                                      <p:tavLst>
                                        <p:tav tm="0">
                                          <p:val>
                                            <p:clrVal>
                                              <a:schemeClr val="accent2"/>
                                            </p:clrVal>
                                          </p:val>
                                        </p:tav>
                                        <p:tav tm="50000">
                                          <p:val>
                                            <p:clrVal>
                                              <a:schemeClr val="hlink"/>
                                            </p:clrVal>
                                          </p:val>
                                        </p:tav>
                                      </p:tavLst>
                                    </p:anim>
                                    <p:set>
                                      <p:cBhvr>
                                        <p:cTn id="20" dur="80">
                                          <p:stCondLst>
                                            <p:cond delay="0"/>
                                          </p:stCondLst>
                                        </p:cTn>
                                        <p:tgtEl>
                                          <p:spTgt spid="2">
                                            <p:txEl>
                                              <p:pRg st="0" end="0"/>
                                            </p:txEl>
                                          </p:spTgt>
                                        </p:tgtEl>
                                        <p:attrNameLst>
                                          <p:attrName>fill.type</p:attrName>
                                        </p:attrNameLst>
                                      </p:cBhvr>
                                      <p:to>
                                        <p:strVal val="solid"/>
                                      </p:to>
                                    </p:set>
                                  </p:childTnLst>
                                  <p:subTnLst>
                                    <p:audio>
                                      <p:cMediaNode>
                                        <p:cTn display="0" masterRel="sameClick">
                                          <p:stCondLst>
                                            <p:cond evt="begin" delay="0">
                                              <p:tn val="16"/>
                                            </p:cond>
                                          </p:stCondLst>
                                          <p:endCondLst>
                                            <p:cond evt="onStopAudio" delay="0">
                                              <p:tgtEl>
                                                <p:sldTgt/>
                                              </p:tgtEl>
                                            </p:cond>
                                          </p:endCondLst>
                                        </p:cTn>
                                        <p:tgtEl>
                                          <p:sndTgt r:embed="rId3" name="applause.wav"/>
                                        </p:tgtEl>
                                      </p:cMediaNode>
                                    </p:audio>
                                  </p:subTnLst>
                                </p:cTn>
                              </p:par>
                              <p:par>
                                <p:cTn id="21" presetID="27" presetClass="entr" presetSubtype="0" fill="hold" grpId="3" nodeType="withEffect">
                                  <p:stCondLst>
                                    <p:cond delay="0"/>
                                  </p:stCondLst>
                                  <p:iterate type="wd">
                                    <p:tmPct val="50000"/>
                                  </p:iterate>
                                  <p:childTnLst>
                                    <p:set>
                                      <p:cBhvr>
                                        <p:cTn id="22" dur="1" fill="hold">
                                          <p:stCondLst>
                                            <p:cond delay="0"/>
                                          </p:stCondLst>
                                        </p:cTn>
                                        <p:tgtEl>
                                          <p:spTgt spid="2">
                                            <p:txEl>
                                              <p:pRg st="3" end="3"/>
                                            </p:txEl>
                                          </p:spTgt>
                                        </p:tgtEl>
                                        <p:attrNameLst>
                                          <p:attrName>style.visibility</p:attrName>
                                        </p:attrNameLst>
                                      </p:cBhvr>
                                      <p:to>
                                        <p:strVal val="visible"/>
                                      </p:to>
                                    </p:set>
                                    <p:anim calcmode="discrete" valueType="clr">
                                      <p:cBhvr override="childStyle">
                                        <p:cTn id="23" dur="80"/>
                                        <p:tgtEl>
                                          <p:spTgt spid="2">
                                            <p:txEl>
                                              <p:pRg st="3" end="3"/>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4" dur="80"/>
                                        <p:tgtEl>
                                          <p:spTgt spid="2">
                                            <p:txEl>
                                              <p:pRg st="3" end="3"/>
                                            </p:txEl>
                                          </p:spTgt>
                                        </p:tgtEl>
                                        <p:attrNameLst>
                                          <p:attrName>fillcolor</p:attrName>
                                        </p:attrNameLst>
                                      </p:cBhvr>
                                      <p:tavLst>
                                        <p:tav tm="0">
                                          <p:val>
                                            <p:clrVal>
                                              <a:schemeClr val="accent2"/>
                                            </p:clrVal>
                                          </p:val>
                                        </p:tav>
                                        <p:tav tm="50000">
                                          <p:val>
                                            <p:clrVal>
                                              <a:schemeClr val="hlink"/>
                                            </p:clrVal>
                                          </p:val>
                                        </p:tav>
                                      </p:tavLst>
                                    </p:anim>
                                    <p:set>
                                      <p:cBhvr>
                                        <p:cTn id="25" dur="80">
                                          <p:stCondLst>
                                            <p:cond delay="0"/>
                                          </p:stCondLst>
                                        </p:cTn>
                                        <p:tgtEl>
                                          <p:spTgt spid="2">
                                            <p:txEl>
                                              <p:pRg st="3" end="3"/>
                                            </p:txEl>
                                          </p:spTgt>
                                        </p:tgtEl>
                                        <p:attrNameLst>
                                          <p:attrName>fill.type</p:attrName>
                                        </p:attrNameLst>
                                      </p:cBhvr>
                                      <p:to>
                                        <p:strVal val="solid"/>
                                      </p:to>
                                    </p:set>
                                  </p:childTnLst>
                                  <p:subTnLst>
                                    <p:audio>
                                      <p:cMediaNode>
                                        <p:cTn display="0" masterRel="sameClick">
                                          <p:stCondLst>
                                            <p:cond evt="begin" delay="0">
                                              <p:tn val="21"/>
                                            </p:cond>
                                          </p:stCondLst>
                                          <p:endCondLst>
                                            <p:cond evt="onStopAudio" delay="0">
                                              <p:tgtEl>
                                                <p:sldTgt/>
                                              </p:tgtEl>
                                            </p:cond>
                                          </p:endCondLst>
                                        </p:cTn>
                                        <p:tgtEl>
                                          <p:sndTgt r:embed="rId3"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P spid="2" grpId="1" animBg="1" advAuto="0"/>
      <p:bldP spid="2" grpId="2" animBg="1" advAuto="0"/>
      <p:bldP spid="2" grpId="3" animBg="1" advAuto="0"/>
    </p:bldLst>
    <p:extLst>
      <p:ext uri="smNativeData">
        <pr:smNativeData xmlns:pr="smNativeData" val="gYnAVQQAAAAFAAAAAwAAAAEAAAACAAAABAAAAAAAAAAAAAAAAAAAAAwAAAADAAAAAwAAAAgAAAAAAAAAAAAAAGgBAAAAAAAAEAAAAAAAAAABAAAAGwAAAAAAAAAAAAAAMzOZBgCZmQcVAAAAAwAAAAEAAAAbAAAAAAAAAAAAAAAzM5kGAJmZBw=="/>
      </p:ext>
    </p:extLst>
  </p:timing>
</p:sld>
</file>

<file path=ppt/slides/slide24.xml><?xml version="1.0" encoding="utf-8"?>
<p:sld xmlns:p="http://schemas.openxmlformats.org/presentationml/2006/main" xmlns:p14="http://schemas.microsoft.com/office/powerpoint/2010/main" xmlns:r="http://schemas.openxmlformats.org/officeDocument/2006/relationships" xmlns:a="http://schemas.openxmlformats.org/drawingml/2006/main">
  <p:cSld>
    <p:spTree>
      <p:nvGrpSpPr>
        <p:cNvPr id="1" name=""/>
        <p:cNvGrpSpPr/>
        <p:nvPr/>
      </p:nvGrpSpPr>
      <p:grpSpPr>
        <a:xfrm>
          <a:off x="0" y="0"/>
          <a:ext cx="0" cy="0"/>
          <a:chOff x="0" y="0"/>
          <a:chExt cx="0" cy="0"/>
        </a:xfrm>
      </p:grpSpPr>
      <p:sp>
        <p:nvSpPr>
          <p:cNvPr id="2" name="Rectangle 2"/>
          <p:cNvSpPr>
            <a:extLst>
              <a:ext uri="smNativeData">
                <pr:smNativeData xmlns:pr="smNativeData" val="SMDATA_13_gYnAVRMAAAAlAAAAZAAAAE0AAAAAkAAAAEgAAACQAAAASAAAAAAAAAAB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DDAwAA6wMAACUpAAAtJgAAECAAACYAAAAIAAAA//////////8="/>
              </a:ext>
            </a:extLst>
          </p:cNvSpPr>
          <p:nvPr/>
        </p:nvSpPr>
        <p:spPr>
          <a:xfrm>
            <a:off x="611505" y="636905"/>
            <a:ext cx="6076950" cy="5568950"/>
          </a:xfrm>
          <a:prstGeom prst="rect">
            <a:avLst/>
          </a:prstGeom>
          <a:noFill/>
          <a:ln>
            <a:noFill/>
          </a:ln>
          <a:effectLst/>
        </p:spPr>
        <p:txBody>
          <a:bodyPr vert="horz" wrap="none" lIns="91440" tIns="45720" rIns="91440" bIns="45720" numCol="1" spcCol="215900" anchor="ctr"/>
          <a:lstStyle/>
          <a:p>
            <a:pPr>
              <a:spcBef>
                <a:spcPts val="0"/>
              </a:spcBef>
            </a:pPr>
            <a:r>
              <a:rPr sz="2400">
                <a:solidFill>
                  <a:srgbClr val="00FF00"/>
                </a:solidFill>
                <a:latin typeface="Bodoni MT Condensed" pitchFamily="0" charset="0"/>
                <a:ea typeface="Bodoni MT Condensed" pitchFamily="0" charset="0"/>
                <a:cs typeface="Bodoni MT Condensed" pitchFamily="0" charset="0"/>
              </a:rPr>
              <a:t>Die Katze – Steckbrief</a:t>
            </a:r>
            <a:endParaRPr sz="2400">
              <a:solidFill>
                <a:srgbClr val="00FF00"/>
              </a:solidFill>
              <a:latin typeface="Bodoni MT Condensed" pitchFamily="0" charset="0"/>
              <a:ea typeface="Bodoni MT Condensed" pitchFamily="0" charset="0"/>
              <a:cs typeface="Bodoni MT Condensed" pitchFamily="0" charset="0"/>
            </a:endParaRPr>
          </a:p>
          <a:p>
            <a:pPr>
              <a:defRPr sz="2400">
                <a:solidFill>
                  <a:srgbClr val="00FF00"/>
                </a:solidFill>
                <a:latin typeface="Bodoni MT Condensed" pitchFamily="0" charset="0"/>
                <a:ea typeface="Arial" pitchFamily="2" charset="0"/>
                <a:cs typeface="Arial" pitchFamily="2" charset="0"/>
              </a:defRPr>
            </a:pPr>
          </a:p>
          <a:p>
            <a:pPr>
              <a:defRPr sz="2400">
                <a:solidFill>
                  <a:srgbClr val="00FF00"/>
                </a:solidFill>
                <a:latin typeface="Bodoni MT Condensed" pitchFamily="0" charset="0"/>
                <a:ea typeface="Arial" pitchFamily="2" charset="0"/>
                <a:cs typeface="Arial" pitchFamily="2" charset="0"/>
              </a:defRPr>
            </a:pPr>
          </a:p>
          <a:p>
            <a:pPr/>
            <a:r>
              <a:rPr sz="2400" b="1">
                <a:solidFill>
                  <a:srgbClr val="00FF00"/>
                </a:solidFill>
                <a:latin typeface="Bodoni MT Condensed" pitchFamily="0" charset="0"/>
                <a:ea typeface="Bodoni MT Condensed" pitchFamily="0" charset="0"/>
                <a:cs typeface="Bodoni MT Condensed" pitchFamily="0" charset="0"/>
              </a:rPr>
              <a:t>Name</a:t>
            </a:r>
            <a:r>
              <a:rPr sz="2400">
                <a:solidFill>
                  <a:srgbClr val="00FF00"/>
                </a:solidFill>
                <a:latin typeface="Bodoni MT Condensed" pitchFamily="0" charset="0"/>
                <a:ea typeface="Bodoni MT Condensed" pitchFamily="0" charset="0"/>
                <a:cs typeface="Bodoni MT Condensed" pitchFamily="0" charset="0"/>
              </a:rPr>
              <a:t>: Hauskatze </a:t>
            </a:r>
            <a:br/>
            <a:r>
              <a:rPr sz="2400" b="1">
                <a:solidFill>
                  <a:srgbClr val="00FF00"/>
                </a:solidFill>
                <a:latin typeface="Bodoni MT Condensed" pitchFamily="0" charset="0"/>
                <a:ea typeface="Bodoni MT Condensed" pitchFamily="0" charset="0"/>
                <a:cs typeface="Bodoni MT Condensed" pitchFamily="0" charset="0"/>
              </a:rPr>
              <a:t>Lateinischer Name</a:t>
            </a:r>
            <a:r>
              <a:rPr sz="2400">
                <a:solidFill>
                  <a:srgbClr val="00FF00"/>
                </a:solidFill>
                <a:latin typeface="Bodoni MT Condensed" pitchFamily="0" charset="0"/>
                <a:ea typeface="Bodoni MT Condensed" pitchFamily="0" charset="0"/>
                <a:cs typeface="Bodoni MT Condensed" pitchFamily="0" charset="0"/>
              </a:rPr>
              <a:t>: Felis silvestris catus </a:t>
            </a:r>
            <a:br/>
            <a:r>
              <a:rPr sz="2400" b="1">
                <a:solidFill>
                  <a:srgbClr val="00FF00"/>
                </a:solidFill>
                <a:latin typeface="Bodoni MT Condensed" pitchFamily="0" charset="0"/>
                <a:ea typeface="Bodoni MT Condensed" pitchFamily="0" charset="0"/>
                <a:cs typeface="Bodoni MT Condensed" pitchFamily="0" charset="0"/>
              </a:rPr>
              <a:t>Klasse</a:t>
            </a:r>
            <a:r>
              <a:rPr sz="2400">
                <a:solidFill>
                  <a:srgbClr val="00FF00"/>
                </a:solidFill>
                <a:latin typeface="Bodoni MT Condensed" pitchFamily="0" charset="0"/>
                <a:ea typeface="Bodoni MT Condensed" pitchFamily="0" charset="0"/>
                <a:cs typeface="Bodoni MT Condensed" pitchFamily="0" charset="0"/>
              </a:rPr>
              <a:t>: Säugetiere </a:t>
            </a:r>
            <a:br/>
            <a:r>
              <a:rPr sz="2400" b="1">
                <a:solidFill>
                  <a:srgbClr val="00FF00"/>
                </a:solidFill>
                <a:latin typeface="Bodoni MT Condensed" pitchFamily="0" charset="0"/>
                <a:ea typeface="Bodoni MT Condensed" pitchFamily="0" charset="0"/>
                <a:cs typeface="Bodoni MT Condensed" pitchFamily="0" charset="0"/>
              </a:rPr>
              <a:t>Größe</a:t>
            </a:r>
            <a:r>
              <a:rPr sz="2400">
                <a:solidFill>
                  <a:srgbClr val="00FF00"/>
                </a:solidFill>
                <a:latin typeface="Bodoni MT Condensed" pitchFamily="0" charset="0"/>
                <a:ea typeface="Bodoni MT Condensed" pitchFamily="0" charset="0"/>
                <a:cs typeface="Bodoni MT Condensed" pitchFamily="0" charset="0"/>
              </a:rPr>
              <a:t>: bis 50cm </a:t>
            </a:r>
            <a:br/>
            <a:r>
              <a:rPr sz="2400" b="1">
                <a:solidFill>
                  <a:srgbClr val="00FF00"/>
                </a:solidFill>
                <a:latin typeface="Bodoni MT Condensed" pitchFamily="0" charset="0"/>
                <a:ea typeface="Bodoni MT Condensed" pitchFamily="0" charset="0"/>
                <a:cs typeface="Bodoni MT Condensed" pitchFamily="0" charset="0"/>
              </a:rPr>
              <a:t>Gewicht</a:t>
            </a:r>
            <a:r>
              <a:rPr sz="2400">
                <a:solidFill>
                  <a:srgbClr val="00FF00"/>
                </a:solidFill>
                <a:latin typeface="Bodoni MT Condensed" pitchFamily="0" charset="0"/>
                <a:ea typeface="Bodoni MT Condensed" pitchFamily="0" charset="0"/>
                <a:cs typeface="Bodoni MT Condensed" pitchFamily="0" charset="0"/>
              </a:rPr>
              <a:t>: 2 - 8kg </a:t>
            </a:r>
            <a:br/>
            <a:r>
              <a:rPr sz="2400" b="1">
                <a:solidFill>
                  <a:srgbClr val="00FF00"/>
                </a:solidFill>
                <a:latin typeface="Bodoni MT Condensed" pitchFamily="0" charset="0"/>
                <a:ea typeface="Bodoni MT Condensed" pitchFamily="0" charset="0"/>
                <a:cs typeface="Bodoni MT Condensed" pitchFamily="0" charset="0"/>
              </a:rPr>
              <a:t>Alter</a:t>
            </a:r>
            <a:r>
              <a:rPr sz="2400">
                <a:solidFill>
                  <a:srgbClr val="00FF00"/>
                </a:solidFill>
                <a:latin typeface="Bodoni MT Condensed" pitchFamily="0" charset="0"/>
                <a:ea typeface="Bodoni MT Condensed" pitchFamily="0" charset="0"/>
                <a:cs typeface="Bodoni MT Condensed" pitchFamily="0" charset="0"/>
              </a:rPr>
              <a:t>: 10 - 16 Jahre </a:t>
            </a:r>
            <a:br/>
            <a:r>
              <a:rPr sz="2400" b="1">
                <a:solidFill>
                  <a:srgbClr val="00FF00"/>
                </a:solidFill>
                <a:latin typeface="Bodoni MT Condensed" pitchFamily="0" charset="0"/>
                <a:ea typeface="Bodoni MT Condensed" pitchFamily="0" charset="0"/>
                <a:cs typeface="Bodoni MT Condensed" pitchFamily="0" charset="0"/>
              </a:rPr>
              <a:t>Aussehen</a:t>
            </a:r>
            <a:r>
              <a:rPr sz="2400">
                <a:solidFill>
                  <a:srgbClr val="00FF00"/>
                </a:solidFill>
                <a:latin typeface="Bodoni MT Condensed" pitchFamily="0" charset="0"/>
                <a:ea typeface="Bodoni MT Condensed" pitchFamily="0" charset="0"/>
                <a:cs typeface="Bodoni MT Condensed" pitchFamily="0" charset="0"/>
              </a:rPr>
              <a:t>: braun, schwarz, weiß, getigert, rot </a:t>
            </a:r>
            <a:br/>
            <a:r>
              <a:rPr sz="2400" b="1">
                <a:solidFill>
                  <a:srgbClr val="00FF00"/>
                </a:solidFill>
                <a:latin typeface="Bodoni MT Condensed" pitchFamily="0" charset="0"/>
                <a:ea typeface="Bodoni MT Condensed" pitchFamily="0" charset="0"/>
                <a:cs typeface="Bodoni MT Condensed" pitchFamily="0" charset="0"/>
              </a:rPr>
              <a:t>Nahrung</a:t>
            </a:r>
            <a:r>
              <a:rPr sz="2400">
                <a:solidFill>
                  <a:srgbClr val="00FF00"/>
                </a:solidFill>
                <a:latin typeface="Bodoni MT Condensed" pitchFamily="0" charset="0"/>
                <a:ea typeface="Bodoni MT Condensed" pitchFamily="0" charset="0"/>
                <a:cs typeface="Bodoni MT Condensed" pitchFamily="0" charset="0"/>
              </a:rPr>
              <a:t>: Insekten, Nagetiere, kleine Vögel </a:t>
            </a:r>
            <a:br/>
            <a:r>
              <a:rPr sz="2400" b="1">
                <a:solidFill>
                  <a:srgbClr val="00FF00"/>
                </a:solidFill>
                <a:latin typeface="Bodoni MT Condensed" pitchFamily="0" charset="0"/>
                <a:ea typeface="Bodoni MT Condensed" pitchFamily="0" charset="0"/>
                <a:cs typeface="Bodoni MT Condensed" pitchFamily="0" charset="0"/>
              </a:rPr>
              <a:t>Verbreitung</a:t>
            </a:r>
            <a:r>
              <a:rPr sz="2400">
                <a:solidFill>
                  <a:srgbClr val="00FF00"/>
                </a:solidFill>
                <a:latin typeface="Bodoni MT Condensed" pitchFamily="0" charset="0"/>
                <a:ea typeface="Bodoni MT Condensed" pitchFamily="0" charset="0"/>
                <a:cs typeface="Bodoni MT Condensed" pitchFamily="0" charset="0"/>
              </a:rPr>
              <a:t>: weltweit </a:t>
            </a:r>
            <a:br/>
            <a:r>
              <a:rPr sz="2400" b="1">
                <a:solidFill>
                  <a:srgbClr val="00FF00"/>
                </a:solidFill>
                <a:latin typeface="Bodoni MT Condensed" pitchFamily="0" charset="0"/>
                <a:ea typeface="Bodoni MT Condensed" pitchFamily="0" charset="0"/>
                <a:cs typeface="Bodoni MT Condensed" pitchFamily="0" charset="0"/>
              </a:rPr>
              <a:t>Lebensraum</a:t>
            </a:r>
            <a:r>
              <a:rPr sz="2400">
                <a:solidFill>
                  <a:srgbClr val="00FF00"/>
                </a:solidFill>
                <a:latin typeface="Bodoni MT Condensed" pitchFamily="0" charset="0"/>
                <a:ea typeface="Bodoni MT Condensed" pitchFamily="0" charset="0"/>
                <a:cs typeface="Bodoni MT Condensed" pitchFamily="0" charset="0"/>
              </a:rPr>
              <a:t>: kein spezifischer Lebensraum, sehr anpassungsfähig </a:t>
            </a:r>
            <a:br/>
            <a:br/>
            <a:endParaRPr sz="2400">
              <a:solidFill>
                <a:srgbClr val="00FF00"/>
              </a:solidFill>
              <a:latin typeface="Bodoni MT Condensed" pitchFamily="0" charset="0"/>
              <a:ea typeface="Bodoni MT Condensed" pitchFamily="0" charset="0"/>
              <a:cs typeface="Bodoni MT Condensed" pitchFamily="0"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repeatCount="3000" fill="hold" grpId="0" nodeType="clickEffect">
                                  <p:stCondLst>
                                    <p:cond delay="6000"/>
                                  </p:stCondLst>
                                  <p:iterate type="wd">
                                    <p:tmPct val="10000"/>
                                  </p:iterate>
                                  <p:childTnLst>
                                    <p:set>
                                      <p:cBhvr>
                                        <p:cTn id="6" dur="1" fill="hold">
                                          <p:stCondLst>
                                            <p:cond delay="0"/>
                                          </p:stCondLst>
                                        </p:cTn>
                                        <p:tgtEl>
                                          <p:spTgt spid="2">
                                            <p:txEl>
                                              <p:pRg st="3" end="3"/>
                                            </p:txEl>
                                          </p:spTgt>
                                        </p:tgtEl>
                                        <p:attrNameLst>
                                          <p:attrName>style.visibility</p:attrName>
                                        </p:attrNameLst>
                                      </p:cBhvr>
                                      <p:to>
                                        <p:strVal val="visible"/>
                                      </p:to>
                                    </p:set>
                                    <p:anim calcmode="lin" valueType="num">
                                      <p:cBhvr>
                                        <p:cTn id="7" dur="2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8" dur="2000" fill="hold"/>
                                        <p:tgtEl>
                                          <p:spTgt spid="2">
                                            <p:txEl>
                                              <p:pRg st="3" end="3"/>
                                            </p:txEl>
                                          </p:spTgt>
                                        </p:tgtEl>
                                        <p:attrNameLst>
                                          <p:attrName>ppt_y</p:attrName>
                                        </p:attrNameLst>
                                      </p:cBhvr>
                                      <p:tavLst>
                                        <p:tav tm="0">
                                          <p:val>
                                            <p:strVal val="1+#ppt_h/2"/>
                                          </p:val>
                                        </p:tav>
                                        <p:tav tm="100000">
                                          <p:val>
                                            <p:strVal val="#ppt_y"/>
                                          </p:val>
                                        </p:tav>
                                      </p:tavLst>
                                    </p:anim>
                                  </p:childTnLst>
                                  <p:subTnLst>
                                    <p:animClr>
                                      <p:cBhvr override="childStyle">
                                        <p:cTn id="9" dur="1" fill="hold" display="0" masterRel="nextClick" afterEffect="1"/>
                                        <p:tgtEl>
                                          <p:spTgt spid="2">
                                            <p:txEl>
                                              <p:pRg st="3" end="3"/>
                                            </p:txEl>
                                          </p:spTgt>
                                        </p:tgtEl>
                                        <p:attrNameLst>
                                          <p:attrName>ppt_c</p:attrName>
                                        </p:attrNameLst>
                                      </p:cBhvr>
                                      <p:to>
                                        <a:srgbClr val="00FF00"/>
                                      </p:to>
                                    </p:animClr>
                                    <p:audio>
                                      <p:cMediaNode>
                                        <p:cTn display="0" masterRel="sameClick">
                                          <p:stCondLst>
                                            <p:cond evt="begin" delay="0">
                                              <p:tn val="5"/>
                                            </p:cond>
                                          </p:stCondLst>
                                          <p:endCondLst>
                                            <p:cond evt="onStopAudio" delay="0">
                                              <p:tgtEl>
                                                <p:sldTgt/>
                                              </p:tgtEl>
                                            </p:cond>
                                          </p:endCondLst>
                                        </p:cTn>
                                        <p:tgtEl>
                                          <p:sndTgt r:embed="rId2" name="bomb.wav"/>
                                        </p:tgtEl>
                                      </p:cMediaNode>
                                    </p:audio>
                                  </p:subTnLst>
                                </p:cTn>
                              </p:par>
                            </p:childTnLst>
                          </p:cTn>
                        </p:par>
                      </p:childTnLst>
                    </p:cTn>
                  </p:par>
                  <p:par>
                    <p:cTn id="10" fill="hold">
                      <p:stCondLst>
                        <p:cond delay="indefinite"/>
                      </p:stCondLst>
                      <p:childTnLst>
                        <p:par>
                          <p:cTn id="11" fill="hold">
                            <p:stCondLst>
                              <p:cond delay="0"/>
                            </p:stCondLst>
                            <p:childTnLst>
                              <p:par>
                                <p:cTn id="12" presetID="8" presetClass="emph" presetSubtype="0" fill="hold" grpId="1" nodeType="clickEffect">
                                  <p:stCondLst>
                                    <p:cond delay="0"/>
                                  </p:stCondLst>
                                  <p:childTnLst>
                                    <p:animRot by="21600000">
                                      <p:cBhvr>
                                        <p:cTn id="13" dur="2000" fill="hold"/>
                                        <p:tgtEl>
                                          <p:spTgt spid="2">
                                            <p:txEl>
                                              <p:pRg st="3" end="3"/>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P spid="2" grpId="1" animBg="1" advAuto="0"/>
    </p:bldLst>
    <p:extLst>
      <p:ext uri="smNativeData">
        <pr:smNativeData xmlns:pr="smNativeData" val="gYnAVQIAAAAFAAAAAwAAAAEAAAACAAAABAAAAAAAAAAAAAAAAAAAAAwAAAADAAAAAwAAAAgAAAAAAAAAAAAAAGgBAAAAAAAA"/>
      </p:ext>
    </p:extLst>
  </p:timing>
</p:sld>
</file>

<file path=ppt/slides/slide25.xml><?xml version="1.0" encoding="utf-8"?>
<p:sld xmlns:p="http://schemas.openxmlformats.org/presentationml/2006/main" xmlns:p14="http://schemas.microsoft.com/office/powerpoint/2010/main" xmlns:r="http://schemas.openxmlformats.org/officeDocument/2006/relationships" xmlns:a="http://schemas.openxmlformats.org/drawingml/2006/main">
  <p:cSld>
    <p:spTree>
      <p:nvGrpSpPr>
        <p:cNvPr id="1" name=""/>
        <p:cNvGrpSpPr/>
        <p:nvPr/>
      </p:nvGrpSpPr>
      <p:grpSpPr>
        <a:xfrm>
          <a:off x="0" y="0"/>
          <a:ext cx="0" cy="0"/>
          <a:chOff x="0" y="0"/>
          <a:chExt cx="0" cy="0"/>
        </a:xfrm>
      </p:grpSpPr>
      <p:sp>
        <p:nvSpPr>
          <p:cNvPr id="2" name="Rectangle 2"/>
          <p:cNvSpPr>
            <a:extLst>
              <a:ext uri="smNativeData">
                <pr:smNativeData xmlns:pr="smNativeData" val="SMDATA_13_gYnAVRMAAAAlAAAAZAAAAE0AAAAAkAAAAEgAAACQAAAASAAAAAAAAAAB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P//HA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DDAwAADwMAAMUrAAAGJwAAECAAACYAAAAIAAAA//////////8="/>
              </a:ext>
            </a:extLst>
          </p:cNvSpPr>
          <p:nvPr/>
        </p:nvSpPr>
        <p:spPr>
          <a:xfrm>
            <a:off x="611505" y="497205"/>
            <a:ext cx="6503670" cy="5846445"/>
          </a:xfrm>
          <a:prstGeom prst="rect">
            <a:avLst/>
          </a:prstGeom>
          <a:noFill/>
          <a:ln>
            <a:noFill/>
          </a:ln>
          <a:effectLst/>
        </p:spPr>
        <p:txBody>
          <a:bodyPr vert="horz" wrap="none" lIns="91440" tIns="45720" rIns="91440" bIns="45720" numCol="1" spcCol="215900" anchor="ctr"/>
          <a:lstStyle/>
          <a:p>
            <a:pPr>
              <a:spcBef>
                <a:spcPts val="0"/>
              </a:spcBef>
            </a:pPr>
            <a:r>
              <a:rPr sz="2400">
                <a:solidFill>
                  <a:srgbClr val="00FF00"/>
                </a:solidFill>
                <a:latin typeface="Amethyst" pitchFamily="0" charset="0"/>
                <a:ea typeface="Amethyst" pitchFamily="0" charset="0"/>
                <a:cs typeface="Amethyst" pitchFamily="0" charset="0"/>
              </a:rPr>
              <a:t>Die Katze – Steckbrief</a:t>
            </a:r>
            <a:endParaRPr sz="2400">
              <a:solidFill>
                <a:srgbClr val="00FF00"/>
              </a:solidFill>
              <a:latin typeface="Amethyst" pitchFamily="0" charset="0"/>
              <a:ea typeface="Amethyst" pitchFamily="0" charset="0"/>
              <a:cs typeface="Amethyst" pitchFamily="0" charset="0"/>
            </a:endParaRPr>
          </a:p>
          <a:p>
            <a:pPr>
              <a:defRPr sz="2400">
                <a:solidFill>
                  <a:srgbClr val="00FF00"/>
                </a:solidFill>
                <a:latin typeface="Amethyst" pitchFamily="0" charset="0"/>
                <a:ea typeface="Arial" pitchFamily="2" charset="0"/>
                <a:cs typeface="Arial" pitchFamily="2" charset="0"/>
              </a:defRPr>
            </a:pPr>
          </a:p>
          <a:p>
            <a:pPr>
              <a:defRPr sz="2400">
                <a:solidFill>
                  <a:srgbClr val="00FF00"/>
                </a:solidFill>
                <a:latin typeface="Amethyst" pitchFamily="0" charset="0"/>
                <a:ea typeface="Arial" pitchFamily="2" charset="0"/>
                <a:cs typeface="Arial" pitchFamily="2" charset="0"/>
              </a:defRPr>
            </a:pPr>
          </a:p>
          <a:p>
            <a:pPr/>
            <a:r>
              <a:rPr sz="2400" b="1">
                <a:solidFill>
                  <a:srgbClr val="00FF00"/>
                </a:solidFill>
                <a:latin typeface="Amethyst" pitchFamily="0" charset="0"/>
                <a:ea typeface="Amethyst" pitchFamily="0" charset="0"/>
                <a:cs typeface="Amethyst" pitchFamily="0" charset="0"/>
              </a:rPr>
              <a:t>Name</a:t>
            </a:r>
            <a:r>
              <a:rPr sz="2400">
                <a:solidFill>
                  <a:srgbClr val="00FF00"/>
                </a:solidFill>
                <a:latin typeface="Amethyst" pitchFamily="0" charset="0"/>
                <a:ea typeface="Amethyst" pitchFamily="0" charset="0"/>
                <a:cs typeface="Amethyst" pitchFamily="0" charset="0"/>
              </a:rPr>
              <a:t>: Hauskatze </a:t>
            </a:r>
            <a:br/>
            <a:r>
              <a:rPr sz="2400" b="1">
                <a:solidFill>
                  <a:srgbClr val="00FF00"/>
                </a:solidFill>
                <a:latin typeface="Amethyst" pitchFamily="0" charset="0"/>
                <a:ea typeface="Amethyst" pitchFamily="0" charset="0"/>
                <a:cs typeface="Amethyst" pitchFamily="0" charset="0"/>
              </a:rPr>
              <a:t>Lateinischer Name</a:t>
            </a:r>
            <a:r>
              <a:rPr sz="2400">
                <a:solidFill>
                  <a:srgbClr val="00FF00"/>
                </a:solidFill>
                <a:latin typeface="Amethyst" pitchFamily="0" charset="0"/>
                <a:ea typeface="Amethyst" pitchFamily="0" charset="0"/>
                <a:cs typeface="Amethyst" pitchFamily="0" charset="0"/>
              </a:rPr>
              <a:t>: Felis silvestris catus </a:t>
            </a:r>
            <a:br/>
            <a:r>
              <a:rPr sz="2400" b="1">
                <a:solidFill>
                  <a:srgbClr val="00FF00"/>
                </a:solidFill>
                <a:latin typeface="Amethyst" pitchFamily="0" charset="0"/>
                <a:ea typeface="Amethyst" pitchFamily="0" charset="0"/>
                <a:cs typeface="Amethyst" pitchFamily="0" charset="0"/>
              </a:rPr>
              <a:t>Klasse</a:t>
            </a:r>
            <a:r>
              <a:rPr sz="2400">
                <a:solidFill>
                  <a:srgbClr val="00FF00"/>
                </a:solidFill>
                <a:latin typeface="Amethyst" pitchFamily="0" charset="0"/>
                <a:ea typeface="Amethyst" pitchFamily="0" charset="0"/>
                <a:cs typeface="Amethyst" pitchFamily="0" charset="0"/>
              </a:rPr>
              <a:t>: Säugetiere </a:t>
            </a:r>
            <a:br/>
            <a:r>
              <a:rPr sz="2400" b="1">
                <a:solidFill>
                  <a:srgbClr val="00FF00"/>
                </a:solidFill>
                <a:latin typeface="Amethyst" pitchFamily="0" charset="0"/>
                <a:ea typeface="Amethyst" pitchFamily="0" charset="0"/>
                <a:cs typeface="Amethyst" pitchFamily="0" charset="0"/>
              </a:rPr>
              <a:t>Größe</a:t>
            </a:r>
            <a:r>
              <a:rPr sz="2400">
                <a:solidFill>
                  <a:srgbClr val="00FF00"/>
                </a:solidFill>
                <a:latin typeface="Amethyst" pitchFamily="0" charset="0"/>
                <a:ea typeface="Amethyst" pitchFamily="0" charset="0"/>
                <a:cs typeface="Amethyst" pitchFamily="0" charset="0"/>
              </a:rPr>
              <a:t>: bis 50cm </a:t>
            </a:r>
            <a:br/>
            <a:r>
              <a:rPr sz="2400" b="1">
                <a:solidFill>
                  <a:srgbClr val="00FF00"/>
                </a:solidFill>
                <a:latin typeface="Amethyst" pitchFamily="0" charset="0"/>
                <a:ea typeface="Amethyst" pitchFamily="0" charset="0"/>
                <a:cs typeface="Amethyst" pitchFamily="0" charset="0"/>
              </a:rPr>
              <a:t>Gewicht</a:t>
            </a:r>
            <a:r>
              <a:rPr sz="2400">
                <a:solidFill>
                  <a:srgbClr val="00FF00"/>
                </a:solidFill>
                <a:latin typeface="Amethyst" pitchFamily="0" charset="0"/>
                <a:ea typeface="Amethyst" pitchFamily="0" charset="0"/>
                <a:cs typeface="Amethyst" pitchFamily="0" charset="0"/>
              </a:rPr>
              <a:t>: 2 - 8kg </a:t>
            </a:r>
            <a:br/>
            <a:r>
              <a:rPr sz="2400" b="1">
                <a:solidFill>
                  <a:srgbClr val="00FF00"/>
                </a:solidFill>
                <a:latin typeface="Amethyst" pitchFamily="0" charset="0"/>
                <a:ea typeface="Amethyst" pitchFamily="0" charset="0"/>
                <a:cs typeface="Amethyst" pitchFamily="0" charset="0"/>
              </a:rPr>
              <a:t>Alter</a:t>
            </a:r>
            <a:r>
              <a:rPr sz="2400">
                <a:solidFill>
                  <a:srgbClr val="00FF00"/>
                </a:solidFill>
                <a:latin typeface="Amethyst" pitchFamily="0" charset="0"/>
                <a:ea typeface="Amethyst" pitchFamily="0" charset="0"/>
                <a:cs typeface="Amethyst" pitchFamily="0" charset="0"/>
              </a:rPr>
              <a:t>: 10 - 16 Jahre </a:t>
            </a:r>
            <a:br/>
            <a:r>
              <a:rPr sz="2400" b="1">
                <a:solidFill>
                  <a:srgbClr val="00FF00"/>
                </a:solidFill>
                <a:latin typeface="Amethyst" pitchFamily="0" charset="0"/>
                <a:ea typeface="Amethyst" pitchFamily="0" charset="0"/>
                <a:cs typeface="Amethyst" pitchFamily="0" charset="0"/>
              </a:rPr>
              <a:t>Aussehen</a:t>
            </a:r>
            <a:r>
              <a:rPr sz="2400">
                <a:solidFill>
                  <a:srgbClr val="00FF00"/>
                </a:solidFill>
                <a:latin typeface="Amethyst" pitchFamily="0" charset="0"/>
                <a:ea typeface="Amethyst" pitchFamily="0" charset="0"/>
                <a:cs typeface="Amethyst" pitchFamily="0" charset="0"/>
              </a:rPr>
              <a:t>: braun, schwarz, weiß, getigert, rot </a:t>
            </a:r>
            <a:br/>
            <a:r>
              <a:rPr sz="2400" b="1">
                <a:solidFill>
                  <a:srgbClr val="00FF00"/>
                </a:solidFill>
                <a:latin typeface="Amethyst" pitchFamily="0" charset="0"/>
                <a:ea typeface="Amethyst" pitchFamily="0" charset="0"/>
                <a:cs typeface="Amethyst" pitchFamily="0" charset="0"/>
              </a:rPr>
              <a:t>Nahrung</a:t>
            </a:r>
            <a:r>
              <a:rPr sz="2400">
                <a:solidFill>
                  <a:srgbClr val="00FF00"/>
                </a:solidFill>
                <a:latin typeface="Amethyst" pitchFamily="0" charset="0"/>
                <a:ea typeface="Amethyst" pitchFamily="0" charset="0"/>
                <a:cs typeface="Amethyst" pitchFamily="0" charset="0"/>
              </a:rPr>
              <a:t>: Insekten, Nagetiere, kleine Vögel </a:t>
            </a:r>
            <a:br/>
            <a:r>
              <a:rPr sz="2400" b="1">
                <a:solidFill>
                  <a:srgbClr val="00FF00"/>
                </a:solidFill>
                <a:latin typeface="Amethyst" pitchFamily="0" charset="0"/>
                <a:ea typeface="Amethyst" pitchFamily="0" charset="0"/>
                <a:cs typeface="Amethyst" pitchFamily="0" charset="0"/>
              </a:rPr>
              <a:t>Verbreitung</a:t>
            </a:r>
            <a:r>
              <a:rPr sz="2400">
                <a:solidFill>
                  <a:srgbClr val="00FF00"/>
                </a:solidFill>
                <a:latin typeface="Amethyst" pitchFamily="0" charset="0"/>
                <a:ea typeface="Amethyst" pitchFamily="0" charset="0"/>
                <a:cs typeface="Amethyst" pitchFamily="0" charset="0"/>
              </a:rPr>
              <a:t>: weltweit </a:t>
            </a:r>
            <a:br/>
            <a:r>
              <a:rPr b="1">
                <a:solidFill>
                  <a:srgbClr val="00FF00"/>
                </a:solidFill>
                <a:latin typeface="Amethyst" pitchFamily="0" charset="0"/>
                <a:ea typeface="Amethyst" pitchFamily="0" charset="0"/>
                <a:cs typeface="Amethyst" pitchFamily="0" charset="0"/>
              </a:rPr>
              <a:t>Lebensraum</a:t>
            </a:r>
            <a:r>
              <a:rPr>
                <a:solidFill>
                  <a:srgbClr val="00FF00"/>
                </a:solidFill>
                <a:latin typeface="Amethyst" pitchFamily="0" charset="0"/>
                <a:ea typeface="Amethyst" pitchFamily="0" charset="0"/>
                <a:cs typeface="Amethyst" pitchFamily="0" charset="0"/>
              </a:rPr>
              <a:t>: kein spezifischer Lebensraum, sehr anpassungsfähig </a:t>
            </a:r>
            <a:br/>
            <a:r>
              <a:rPr b="1">
                <a:solidFill>
                  <a:srgbClr val="00FF00"/>
                </a:solidFill>
                <a:latin typeface="Amethyst" pitchFamily="0" charset="0"/>
                <a:ea typeface="Amethyst" pitchFamily="0" charset="0"/>
                <a:cs typeface="Amethyst" pitchFamily="0" charset="0"/>
              </a:rPr>
              <a:t>natürliche Feinde</a:t>
            </a:r>
            <a:r>
              <a:rPr>
                <a:solidFill>
                  <a:srgbClr val="00FF00"/>
                </a:solidFill>
                <a:latin typeface="Amethyst" pitchFamily="0" charset="0"/>
                <a:ea typeface="Amethyst" pitchFamily="0" charset="0"/>
                <a:cs typeface="Amethyst" pitchFamily="0" charset="0"/>
              </a:rPr>
              <a:t>: gelegentlich Füchse und größere Greifvögel </a:t>
            </a:r>
            <a:br/>
            <a:br/>
            <a:br/>
            <a:endParaRPr>
              <a:solidFill>
                <a:srgbClr val="00FF00"/>
              </a:solidFill>
              <a:latin typeface="Amethyst" pitchFamily="0" charset="0"/>
              <a:ea typeface="Amethyst" pitchFamily="0" charset="0"/>
              <a:cs typeface="Amethyst" pitchFamily="0"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repeatCount="3000" fill="hold" grpId="0" nodeType="clickEffect">
                                  <p:stCondLst>
                                    <p:cond delay="6000"/>
                                  </p:stCondLst>
                                  <p:iterate type="wd">
                                    <p:tmPct val="10000"/>
                                  </p:iterate>
                                  <p:childTnLst>
                                    <p:set>
                                      <p:cBhvr>
                                        <p:cTn id="6" dur="1" fill="hold">
                                          <p:stCondLst>
                                            <p:cond delay="0"/>
                                          </p:stCondLst>
                                        </p:cTn>
                                        <p:tgtEl>
                                          <p:spTgt spid="2">
                                            <p:txEl>
                                              <p:pRg st="3" end="3"/>
                                            </p:txEl>
                                          </p:spTgt>
                                        </p:tgtEl>
                                        <p:attrNameLst>
                                          <p:attrName>style.visibility</p:attrName>
                                        </p:attrNameLst>
                                      </p:cBhvr>
                                      <p:to>
                                        <p:strVal val="visible"/>
                                      </p:to>
                                    </p:set>
                                    <p:anim calcmode="lin" valueType="num">
                                      <p:cBhvr>
                                        <p:cTn id="7" dur="2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8" dur="2000" fill="hold"/>
                                        <p:tgtEl>
                                          <p:spTgt spid="2">
                                            <p:txEl>
                                              <p:pRg st="3" end="3"/>
                                            </p:txEl>
                                          </p:spTgt>
                                        </p:tgtEl>
                                        <p:attrNameLst>
                                          <p:attrName>ppt_y</p:attrName>
                                        </p:attrNameLst>
                                      </p:cBhvr>
                                      <p:tavLst>
                                        <p:tav tm="0">
                                          <p:val>
                                            <p:strVal val="1+#ppt_h/2"/>
                                          </p:val>
                                        </p:tav>
                                        <p:tav tm="100000">
                                          <p:val>
                                            <p:strVal val="#ppt_y"/>
                                          </p:val>
                                        </p:tav>
                                      </p:tavLst>
                                    </p:anim>
                                  </p:childTnLst>
                                  <p:subTnLst>
                                    <p:animClr>
                                      <p:cBhvr override="childStyle">
                                        <p:cTn id="9" dur="1" fill="hold" display="0" masterRel="nextClick" afterEffect="1"/>
                                        <p:tgtEl>
                                          <p:spTgt spid="2">
                                            <p:txEl>
                                              <p:pRg st="3" end="3"/>
                                            </p:txEl>
                                          </p:spTgt>
                                        </p:tgtEl>
                                        <p:attrNameLst>
                                          <p:attrName>ppt_c</p:attrName>
                                        </p:attrNameLst>
                                      </p:cBhvr>
                                      <p:to>
                                        <a:srgbClr val="00FF00"/>
                                      </p:to>
                                    </p:animClr>
                                    <p:audio>
                                      <p:cMediaNode>
                                        <p:cTn display="0" masterRel="sameClick">
                                          <p:stCondLst>
                                            <p:cond evt="begin" delay="0">
                                              <p:tn val="5"/>
                                            </p:cond>
                                          </p:stCondLst>
                                          <p:endCondLst>
                                            <p:cond evt="onStopAudio" delay="0">
                                              <p:tgtEl>
                                                <p:sldTgt/>
                                              </p:tgtEl>
                                            </p:cond>
                                          </p:endCondLst>
                                        </p:cTn>
                                        <p:tgtEl>
                                          <p:sndTgt r:embed="rId2" name="bomb.wav"/>
                                        </p:tgtEl>
                                      </p:cMediaNode>
                                    </p:audio>
                                  </p:subTnLst>
                                </p:cTn>
                              </p:par>
                            </p:childTnLst>
                          </p:cTn>
                        </p:par>
                      </p:childTnLst>
                    </p:cTn>
                  </p:par>
                  <p:par>
                    <p:cTn id="10" fill="hold">
                      <p:stCondLst>
                        <p:cond delay="indefinite"/>
                      </p:stCondLst>
                      <p:childTnLst>
                        <p:par>
                          <p:cTn id="11" fill="hold">
                            <p:stCondLst>
                              <p:cond delay="0"/>
                            </p:stCondLst>
                            <p:childTnLst>
                              <p:par>
                                <p:cTn id="12" presetID="8" presetClass="emph" presetSubtype="0" fill="hold" grpId="1" nodeType="clickEffect">
                                  <p:stCondLst>
                                    <p:cond delay="0"/>
                                  </p:stCondLst>
                                  <p:childTnLst>
                                    <p:animRot by="21600000">
                                      <p:cBhvr>
                                        <p:cTn id="13" dur="2000" fill="hold"/>
                                        <p:tgtEl>
                                          <p:spTgt spid="2">
                                            <p:txEl>
                                              <p:pRg st="3" end="3"/>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P spid="2" grpId="1" animBg="1" advAuto="0"/>
    </p:bldLst>
    <p:extLst>
      <p:ext uri="smNativeData">
        <pr:smNativeData xmlns:pr="smNativeData" val="gYnAVQIAAAAFAAAAAwAAAAEAAAACAAAABAAAAAAAAAAAAAAAAAAAAAwAAAADAAAAAwAAAAgAAAAAAAAAAAAAAGgBAAAAAAAA"/>
      </p:ext>
    </p:extLst>
  </p:timing>
</p:sld>
</file>

<file path=ppt/slides/slide26.xml><?xml version="1.0" encoding="utf-8"?>
<p:sld xmlns:p="http://schemas.openxmlformats.org/presentationml/2006/main" xmlns:p14="http://schemas.microsoft.com/office/powerpoint/2010/main" xmlns:r="http://schemas.openxmlformats.org/officeDocument/2006/relationships" xmlns:a="http://schemas.openxmlformats.org/drawingml/2006/main">
  <p:cSld>
    <p:spTree>
      <p:nvGrpSpPr>
        <p:cNvPr id="1" name=""/>
        <p:cNvGrpSpPr/>
        <p:nvPr/>
      </p:nvGrpSpPr>
      <p:grpSpPr>
        <a:xfrm>
          <a:off x="0" y="0"/>
          <a:ext cx="0" cy="0"/>
          <a:chOff x="0" y="0"/>
          <a:chExt cx="0" cy="0"/>
        </a:xfrm>
      </p:grpSpPr>
      <p:sp>
        <p:nvSpPr>
          <p:cNvPr id="2" name="Rectangle 2"/>
          <p:cNvSpPr>
            <a:extLst>
              <a:ext uri="smNativeData">
                <pr:smNativeData xmlns:pr="smNativeData" val="SMDATA_13_gYnAVRMAAAAlAAAAZAAAAE0AAAAAkAAAAEgAAACQAAAASAAAAAAAAAAB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GcAaA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VCQAAgAIAAGA0AACxJgAAECAAACYAAAAIAAAA//////////8="/>
              </a:ext>
            </a:extLst>
          </p:cNvSpPr>
          <p:nvPr/>
        </p:nvSpPr>
        <p:spPr>
          <a:xfrm>
            <a:off x="1476375" y="406400"/>
            <a:ext cx="7037705" cy="5883275"/>
          </a:xfrm>
          <a:prstGeom prst="rect">
            <a:avLst/>
          </a:prstGeom>
          <a:noFill/>
          <a:ln>
            <a:noFill/>
          </a:ln>
          <a:effectLst/>
        </p:spPr>
        <p:txBody>
          <a:bodyPr vert="horz" wrap="none" lIns="91440" tIns="45720" rIns="91440" bIns="45720" numCol="1" spcCol="215900" anchor="ctr"/>
          <a:lstStyle/>
          <a:p>
            <a:pPr>
              <a:spcBef>
                <a:spcPts val="0"/>
              </a:spcBef>
            </a:pPr>
            <a:r>
              <a:rPr sz="2000">
                <a:solidFill>
                  <a:srgbClr val="00FF00"/>
                </a:solidFill>
                <a:latin typeface="Calibri" pitchFamily="2" charset="0"/>
                <a:ea typeface="Calibri" pitchFamily="2" charset="0"/>
                <a:cs typeface="Calibri" pitchFamily="2" charset="0"/>
              </a:rPr>
              <a:t>Die Katze – Steckbrief</a:t>
            </a:r>
            <a:endParaRPr sz="2000">
              <a:solidFill>
                <a:srgbClr val="00FF00"/>
              </a:solidFill>
              <a:latin typeface="Calibri" pitchFamily="2" charset="0"/>
              <a:ea typeface="Calibri" pitchFamily="2" charset="0"/>
              <a:cs typeface="Calibri" pitchFamily="2" charset="0"/>
            </a:endParaRPr>
          </a:p>
          <a:p>
            <a:pPr>
              <a:defRPr sz="2000">
                <a:solidFill>
                  <a:srgbClr val="00FF00"/>
                </a:solidFill>
                <a:latin typeface="Calibri" pitchFamily="2" charset="0"/>
                <a:ea typeface="Arial" pitchFamily="2" charset="0"/>
                <a:cs typeface="Arial" pitchFamily="2" charset="0"/>
              </a:defRPr>
            </a:pPr>
          </a:p>
          <a:p>
            <a:pPr>
              <a:defRPr sz="2000">
                <a:solidFill>
                  <a:srgbClr val="00FF00"/>
                </a:solidFill>
                <a:latin typeface="Calibri" pitchFamily="2" charset="0"/>
                <a:ea typeface="Arial" pitchFamily="2" charset="0"/>
                <a:cs typeface="Arial" pitchFamily="2" charset="0"/>
              </a:defRPr>
            </a:pPr>
          </a:p>
          <a:p>
            <a:pPr/>
            <a:r>
              <a:rPr sz="2000" b="1">
                <a:solidFill>
                  <a:srgbClr val="00FF00"/>
                </a:solidFill>
                <a:latin typeface="Calibri" pitchFamily="2" charset="0"/>
                <a:ea typeface="Calibri" pitchFamily="2" charset="0"/>
                <a:cs typeface="Calibri" pitchFamily="2" charset="0"/>
              </a:rPr>
              <a:t>Name</a:t>
            </a:r>
            <a:r>
              <a:rPr sz="2000">
                <a:solidFill>
                  <a:srgbClr val="00FF00"/>
                </a:solidFill>
                <a:latin typeface="Calibri" pitchFamily="2" charset="0"/>
                <a:ea typeface="Calibri" pitchFamily="2" charset="0"/>
                <a:cs typeface="Calibri" pitchFamily="2" charset="0"/>
              </a:rPr>
              <a:t>: Hauskatze </a:t>
            </a:r>
            <a:br/>
            <a:r>
              <a:rPr sz="2000" b="1">
                <a:solidFill>
                  <a:srgbClr val="00FF00"/>
                </a:solidFill>
                <a:latin typeface="Calibri" pitchFamily="2" charset="0"/>
                <a:ea typeface="Calibri" pitchFamily="2" charset="0"/>
                <a:cs typeface="Calibri" pitchFamily="2" charset="0"/>
              </a:rPr>
              <a:t>Lateinischer Name</a:t>
            </a:r>
            <a:r>
              <a:rPr sz="2000">
                <a:solidFill>
                  <a:srgbClr val="00FF00"/>
                </a:solidFill>
                <a:latin typeface="Calibri" pitchFamily="2" charset="0"/>
                <a:ea typeface="Calibri" pitchFamily="2" charset="0"/>
                <a:cs typeface="Calibri" pitchFamily="2" charset="0"/>
              </a:rPr>
              <a:t>: Felis silvestris catus </a:t>
            </a:r>
            <a:br/>
            <a:r>
              <a:rPr sz="2000" b="1">
                <a:solidFill>
                  <a:srgbClr val="00FF00"/>
                </a:solidFill>
                <a:latin typeface="Calibri" pitchFamily="2" charset="0"/>
                <a:ea typeface="Calibri" pitchFamily="2" charset="0"/>
                <a:cs typeface="Calibri" pitchFamily="2" charset="0"/>
              </a:rPr>
              <a:t>Klasse</a:t>
            </a:r>
            <a:r>
              <a:rPr sz="2000">
                <a:solidFill>
                  <a:srgbClr val="00FF00"/>
                </a:solidFill>
                <a:latin typeface="Calibri" pitchFamily="2" charset="0"/>
                <a:ea typeface="Calibri" pitchFamily="2" charset="0"/>
                <a:cs typeface="Calibri" pitchFamily="2" charset="0"/>
              </a:rPr>
              <a:t>: Säugetiere </a:t>
            </a:r>
            <a:br/>
            <a:r>
              <a:rPr sz="2000" b="1">
                <a:solidFill>
                  <a:srgbClr val="00FF00"/>
                </a:solidFill>
                <a:latin typeface="Calibri" pitchFamily="2" charset="0"/>
                <a:ea typeface="Calibri" pitchFamily="2" charset="0"/>
                <a:cs typeface="Calibri" pitchFamily="2" charset="0"/>
              </a:rPr>
              <a:t>Größe</a:t>
            </a:r>
            <a:r>
              <a:rPr sz="2000">
                <a:solidFill>
                  <a:srgbClr val="00FF00"/>
                </a:solidFill>
                <a:latin typeface="Calibri" pitchFamily="2" charset="0"/>
                <a:ea typeface="Calibri" pitchFamily="2" charset="0"/>
                <a:cs typeface="Calibri" pitchFamily="2" charset="0"/>
              </a:rPr>
              <a:t>: bis 50cm </a:t>
            </a:r>
            <a:br/>
            <a:r>
              <a:rPr sz="2000" b="1">
                <a:solidFill>
                  <a:srgbClr val="00FF00"/>
                </a:solidFill>
                <a:latin typeface="Calibri" pitchFamily="2" charset="0"/>
                <a:ea typeface="Calibri" pitchFamily="2" charset="0"/>
                <a:cs typeface="Calibri" pitchFamily="2" charset="0"/>
              </a:rPr>
              <a:t>Gewicht</a:t>
            </a:r>
            <a:r>
              <a:rPr sz="2000">
                <a:solidFill>
                  <a:srgbClr val="00FF00"/>
                </a:solidFill>
                <a:latin typeface="Calibri" pitchFamily="2" charset="0"/>
                <a:ea typeface="Calibri" pitchFamily="2" charset="0"/>
                <a:cs typeface="Calibri" pitchFamily="2" charset="0"/>
              </a:rPr>
              <a:t>: 2 - 8kg </a:t>
            </a:r>
            <a:br/>
            <a:r>
              <a:rPr sz="2000" b="1">
                <a:solidFill>
                  <a:srgbClr val="00FF00"/>
                </a:solidFill>
                <a:latin typeface="Calibri" pitchFamily="2" charset="0"/>
                <a:ea typeface="Calibri" pitchFamily="2" charset="0"/>
                <a:cs typeface="Calibri" pitchFamily="2" charset="0"/>
              </a:rPr>
              <a:t>Alter</a:t>
            </a:r>
            <a:r>
              <a:rPr sz="2000">
                <a:solidFill>
                  <a:srgbClr val="00FF00"/>
                </a:solidFill>
                <a:latin typeface="Calibri" pitchFamily="2" charset="0"/>
                <a:ea typeface="Calibri" pitchFamily="2" charset="0"/>
                <a:cs typeface="Calibri" pitchFamily="2" charset="0"/>
              </a:rPr>
              <a:t>: 10 - 16 Jahre </a:t>
            </a:r>
            <a:br/>
            <a:r>
              <a:rPr sz="2000" b="1">
                <a:solidFill>
                  <a:srgbClr val="00FF00"/>
                </a:solidFill>
                <a:latin typeface="Calibri" pitchFamily="2" charset="0"/>
                <a:ea typeface="Calibri" pitchFamily="2" charset="0"/>
                <a:cs typeface="Calibri" pitchFamily="2" charset="0"/>
              </a:rPr>
              <a:t>Aussehen</a:t>
            </a:r>
            <a:r>
              <a:rPr sz="2000">
                <a:solidFill>
                  <a:srgbClr val="00FF00"/>
                </a:solidFill>
                <a:latin typeface="Calibri" pitchFamily="2" charset="0"/>
                <a:ea typeface="Calibri" pitchFamily="2" charset="0"/>
                <a:cs typeface="Calibri" pitchFamily="2" charset="0"/>
              </a:rPr>
              <a:t>: braun, schwarz, weiß, getigert, rot </a:t>
            </a:r>
            <a:br/>
            <a:r>
              <a:rPr sz="2000" b="1">
                <a:solidFill>
                  <a:srgbClr val="00FF00"/>
                </a:solidFill>
                <a:latin typeface="Calibri" pitchFamily="2" charset="0"/>
                <a:ea typeface="Calibri" pitchFamily="2" charset="0"/>
                <a:cs typeface="Calibri" pitchFamily="2" charset="0"/>
              </a:rPr>
              <a:t>Nahrung</a:t>
            </a:r>
            <a:r>
              <a:rPr sz="2000">
                <a:solidFill>
                  <a:srgbClr val="00FF00"/>
                </a:solidFill>
                <a:latin typeface="Calibri" pitchFamily="2" charset="0"/>
                <a:ea typeface="Calibri" pitchFamily="2" charset="0"/>
                <a:cs typeface="Calibri" pitchFamily="2" charset="0"/>
              </a:rPr>
              <a:t>: Insekten, Nagetiere, kleine Vögel </a:t>
            </a:r>
            <a:br/>
            <a:r>
              <a:rPr sz="2000" b="1">
                <a:solidFill>
                  <a:srgbClr val="00FF00"/>
                </a:solidFill>
                <a:latin typeface="Calibri" pitchFamily="2" charset="0"/>
                <a:ea typeface="Calibri" pitchFamily="2" charset="0"/>
                <a:cs typeface="Calibri" pitchFamily="2" charset="0"/>
              </a:rPr>
              <a:t>Verbreitung</a:t>
            </a:r>
            <a:r>
              <a:rPr sz="2000">
                <a:solidFill>
                  <a:srgbClr val="00FF00"/>
                </a:solidFill>
                <a:latin typeface="Calibri" pitchFamily="2" charset="0"/>
                <a:ea typeface="Calibri" pitchFamily="2" charset="0"/>
                <a:cs typeface="Calibri" pitchFamily="2" charset="0"/>
              </a:rPr>
              <a:t>: weltweit </a:t>
            </a:r>
            <a:br/>
            <a:r>
              <a:rPr sz="2000" b="1">
                <a:solidFill>
                  <a:srgbClr val="00FF00"/>
                </a:solidFill>
                <a:latin typeface="Calibri" pitchFamily="2" charset="0"/>
                <a:ea typeface="Calibri" pitchFamily="2" charset="0"/>
                <a:cs typeface="Calibri" pitchFamily="2" charset="0"/>
              </a:rPr>
              <a:t>Lebensraum</a:t>
            </a:r>
            <a:r>
              <a:rPr sz="2000">
                <a:solidFill>
                  <a:srgbClr val="00FF00"/>
                </a:solidFill>
                <a:latin typeface="Calibri" pitchFamily="2" charset="0"/>
                <a:ea typeface="Calibri" pitchFamily="2" charset="0"/>
                <a:cs typeface="Calibri" pitchFamily="2" charset="0"/>
              </a:rPr>
              <a:t>: kein spezifischer Lebensraum, sehr anpassungsfähig </a:t>
            </a:r>
            <a:br/>
            <a:r>
              <a:rPr sz="2000" b="1">
                <a:solidFill>
                  <a:srgbClr val="00FF00"/>
                </a:solidFill>
                <a:latin typeface="Calibri" pitchFamily="2" charset="0"/>
                <a:ea typeface="Calibri" pitchFamily="2" charset="0"/>
                <a:cs typeface="Calibri" pitchFamily="2" charset="0"/>
              </a:rPr>
              <a:t>natürliche Feinde</a:t>
            </a:r>
            <a:r>
              <a:rPr sz="2000">
                <a:solidFill>
                  <a:srgbClr val="00FF00"/>
                </a:solidFill>
                <a:latin typeface="Calibri" pitchFamily="2" charset="0"/>
                <a:ea typeface="Calibri" pitchFamily="2" charset="0"/>
                <a:cs typeface="Calibri" pitchFamily="2" charset="0"/>
              </a:rPr>
              <a:t>: gelegentlich Füchse und größere Greifvögel </a:t>
            </a:r>
            <a:br/>
            <a:r>
              <a:rPr sz="2000" b="1">
                <a:solidFill>
                  <a:srgbClr val="00FF00"/>
                </a:solidFill>
                <a:latin typeface="Calibri" pitchFamily="2" charset="0"/>
                <a:ea typeface="Calibri" pitchFamily="2" charset="0"/>
                <a:cs typeface="Calibri" pitchFamily="2" charset="0"/>
              </a:rPr>
              <a:t>Geschlechtsreife</a:t>
            </a:r>
            <a:r>
              <a:rPr sz="2000">
                <a:solidFill>
                  <a:srgbClr val="00FF00"/>
                </a:solidFill>
                <a:latin typeface="Calibri" pitchFamily="2" charset="0"/>
                <a:ea typeface="Calibri" pitchFamily="2" charset="0"/>
                <a:cs typeface="Calibri" pitchFamily="2" charset="0"/>
              </a:rPr>
              <a:t>: ca. ab dem 12. Monat </a:t>
            </a:r>
            <a:br/>
            <a:br/>
            <a:br/>
            <a:br/>
            <a:endParaRPr sz="2000">
              <a:solidFill>
                <a:srgbClr val="00FF00"/>
              </a:solidFill>
              <a:latin typeface="Calibri" pitchFamily="2" charset="0"/>
              <a:ea typeface="Calibri" pitchFamily="2" charset="0"/>
              <a:cs typeface="Calibri"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repeatCount="3000" fill="hold" grpId="0" nodeType="clickEffect">
                                  <p:stCondLst>
                                    <p:cond delay="6000"/>
                                  </p:stCondLst>
                                  <p:iterate type="wd">
                                    <p:tmPct val="10000"/>
                                  </p:iterate>
                                  <p:childTnLst>
                                    <p:set>
                                      <p:cBhvr>
                                        <p:cTn id="6" dur="1" fill="hold">
                                          <p:stCondLst>
                                            <p:cond delay="0"/>
                                          </p:stCondLst>
                                        </p:cTn>
                                        <p:tgtEl>
                                          <p:spTgt spid="2">
                                            <p:txEl>
                                              <p:pRg st="3" end="3"/>
                                            </p:txEl>
                                          </p:spTgt>
                                        </p:tgtEl>
                                        <p:attrNameLst>
                                          <p:attrName>style.visibility</p:attrName>
                                        </p:attrNameLst>
                                      </p:cBhvr>
                                      <p:to>
                                        <p:strVal val="visible"/>
                                      </p:to>
                                    </p:set>
                                    <p:anim calcmode="lin" valueType="num">
                                      <p:cBhvr>
                                        <p:cTn id="7" dur="2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8" dur="2000" fill="hold"/>
                                        <p:tgtEl>
                                          <p:spTgt spid="2">
                                            <p:txEl>
                                              <p:pRg st="3" end="3"/>
                                            </p:txEl>
                                          </p:spTgt>
                                        </p:tgtEl>
                                        <p:attrNameLst>
                                          <p:attrName>ppt_y</p:attrName>
                                        </p:attrNameLst>
                                      </p:cBhvr>
                                      <p:tavLst>
                                        <p:tav tm="0">
                                          <p:val>
                                            <p:strVal val="1+#ppt_h/2"/>
                                          </p:val>
                                        </p:tav>
                                        <p:tav tm="100000">
                                          <p:val>
                                            <p:strVal val="#ppt_y"/>
                                          </p:val>
                                        </p:tav>
                                      </p:tavLst>
                                    </p:anim>
                                  </p:childTnLst>
                                  <p:subTnLst>
                                    <p:animClr>
                                      <p:cBhvr override="childStyle">
                                        <p:cTn id="9" dur="1" fill="hold" display="0" masterRel="nextClick" afterEffect="1"/>
                                        <p:tgtEl>
                                          <p:spTgt spid="2">
                                            <p:txEl>
                                              <p:pRg st="3" end="3"/>
                                            </p:txEl>
                                          </p:spTgt>
                                        </p:tgtEl>
                                        <p:attrNameLst>
                                          <p:attrName>ppt_c</p:attrName>
                                        </p:attrNameLst>
                                      </p:cBhvr>
                                      <p:to>
                                        <a:srgbClr val="00FF00"/>
                                      </p:to>
                                    </p:animClr>
                                    <p:audio>
                                      <p:cMediaNode>
                                        <p:cTn display="0" masterRel="sameClick">
                                          <p:stCondLst>
                                            <p:cond evt="begin" delay="0">
                                              <p:tn val="5"/>
                                            </p:cond>
                                          </p:stCondLst>
                                          <p:endCondLst>
                                            <p:cond evt="onStopAudio" delay="0">
                                              <p:tgtEl>
                                                <p:sldTgt/>
                                              </p:tgtEl>
                                            </p:cond>
                                          </p:endCondLst>
                                        </p:cTn>
                                        <p:tgtEl>
                                          <p:sndTgt r:embed="rId2" name="bomb.wav"/>
                                        </p:tgtEl>
                                      </p:cMediaNode>
                                    </p:audio>
                                  </p:subTnLst>
                                </p:cTn>
                              </p:par>
                            </p:childTnLst>
                          </p:cTn>
                        </p:par>
                      </p:childTnLst>
                    </p:cTn>
                  </p:par>
                  <p:par>
                    <p:cTn id="10" fill="hold">
                      <p:stCondLst>
                        <p:cond delay="indefinite"/>
                      </p:stCondLst>
                      <p:childTnLst>
                        <p:par>
                          <p:cTn id="11" fill="hold">
                            <p:stCondLst>
                              <p:cond delay="0"/>
                            </p:stCondLst>
                            <p:childTnLst>
                              <p:par>
                                <p:cTn id="12" presetID="8" presetClass="emph" presetSubtype="0" fill="hold" grpId="1" nodeType="clickEffect">
                                  <p:stCondLst>
                                    <p:cond delay="0"/>
                                  </p:stCondLst>
                                  <p:childTnLst>
                                    <p:animRot by="21600000">
                                      <p:cBhvr>
                                        <p:cTn id="13" dur="2000" fill="hold"/>
                                        <p:tgtEl>
                                          <p:spTgt spid="2">
                                            <p:txEl>
                                              <p:pRg st="3" end="3"/>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P spid="2" grpId="1" animBg="1" advAuto="0"/>
    </p:bldLst>
    <p:extLst>
      <p:ext uri="smNativeData">
        <pr:smNativeData xmlns:pr="smNativeData" val="gYnAVQIAAAAFAAAAAwAAAAEAAAACAAAABAAAAAAAAAAAAAAAAAAAAAwAAAADAAAAAwAAAAgAAAAAAAAAAAAAAGgBAAAAAAAA"/>
      </p:ext>
    </p:extLst>
  </p:timing>
</p:sld>
</file>

<file path=ppt/slides/slide27.xml><?xml version="1.0" encoding="utf-8"?>
<p:sld xmlns:p="http://schemas.openxmlformats.org/presentationml/2006/main" xmlns:p14="http://schemas.microsoft.com/office/powerpoint/2010/main" xmlns:r="http://schemas.openxmlformats.org/officeDocument/2006/relationships" xmlns:a="http://schemas.openxmlformats.org/drawingml/2006/main" showMasterPhAnim="0">
  <p:cSld>
    <p:spTree>
      <p:nvGrpSpPr>
        <p:cNvPr id="1" name=""/>
        <p:cNvGrpSpPr/>
        <p:nvPr/>
      </p:nvGrpSpPr>
      <p:grpSpPr>
        <a:xfrm>
          <a:off x="0" y="0"/>
          <a:ext cx="0" cy="0"/>
          <a:chOff x="0" y="0"/>
          <a:chExt cx="0" cy="0"/>
        </a:xfrm>
      </p:grpSpPr>
      <p:sp>
        <p:nvSpPr>
          <p:cNvPr id="2" name="Rectangle 2"/>
          <p:cNvSpPr>
            <a:extLst>
              <a:ext uri="smNativeData">
                <pr:smNativeData xmlns:pr="smNativeData" val="SMDATA_13_gYnAVRMAAAAlAAAAZAAAAE0AAAAAkAAAAEgAAACQAAAASAAAAAAAAAAB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GcAaA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CKBQAABQMAAKc6AAD0JwAAECAAACYAAAAIAAAA//////////8="/>
              </a:ext>
            </a:extLst>
          </p:cNvSpPr>
          <p:nvPr/>
        </p:nvSpPr>
        <p:spPr>
          <a:xfrm>
            <a:off x="900430" y="490855"/>
            <a:ext cx="8634095" cy="6003925"/>
          </a:xfrm>
          <a:prstGeom prst="rect">
            <a:avLst/>
          </a:prstGeom>
          <a:noFill/>
          <a:ln>
            <a:noFill/>
          </a:ln>
          <a:effectLst/>
        </p:spPr>
        <p:txBody>
          <a:bodyPr vert="horz" wrap="none" lIns="91440" tIns="45720" rIns="91440" bIns="45720" numCol="1" spcCol="215900" anchor="ctr"/>
          <a:lstStyle/>
          <a:p>
            <a:pPr>
              <a:spcBef>
                <a:spcPts val="0"/>
              </a:spcBef>
            </a:pPr>
            <a:r>
              <a:rPr sz="2000">
                <a:solidFill>
                  <a:srgbClr val="00FF00"/>
                </a:solidFill>
                <a:latin typeface="Valken" pitchFamily="0" charset="0"/>
                <a:ea typeface="Valken" pitchFamily="0" charset="0"/>
                <a:cs typeface="Valken" pitchFamily="0" charset="0"/>
              </a:rPr>
              <a:t>Die Katze – Steckbrief</a:t>
            </a:r>
            <a:endParaRPr sz="2000">
              <a:solidFill>
                <a:srgbClr val="00FF00"/>
              </a:solidFill>
              <a:latin typeface="Valken" pitchFamily="0" charset="0"/>
              <a:ea typeface="Valken" pitchFamily="0" charset="0"/>
              <a:cs typeface="Valken" pitchFamily="0" charset="0"/>
            </a:endParaRPr>
          </a:p>
          <a:p>
            <a:pPr>
              <a:defRPr sz="2000">
                <a:solidFill>
                  <a:srgbClr val="00FF00"/>
                </a:solidFill>
                <a:latin typeface="Valken" pitchFamily="0" charset="0"/>
                <a:ea typeface="Arial" pitchFamily="2" charset="0"/>
                <a:cs typeface="Arial" pitchFamily="2" charset="0"/>
              </a:defRPr>
            </a:pPr>
          </a:p>
          <a:p>
            <a:pPr>
              <a:defRPr sz="2000">
                <a:solidFill>
                  <a:srgbClr val="00FF00"/>
                </a:solidFill>
                <a:latin typeface="Valken" pitchFamily="0" charset="0"/>
                <a:ea typeface="Arial" pitchFamily="2" charset="0"/>
                <a:cs typeface="Arial" pitchFamily="2" charset="0"/>
              </a:defRPr>
            </a:pPr>
          </a:p>
          <a:p>
            <a:pPr/>
            <a:r>
              <a:rPr sz="2000" b="1">
                <a:solidFill>
                  <a:srgbClr val="00FF00"/>
                </a:solidFill>
                <a:latin typeface="Valken" pitchFamily="0" charset="0"/>
                <a:ea typeface="Valken" pitchFamily="0" charset="0"/>
                <a:cs typeface="Valken" pitchFamily="0" charset="0"/>
              </a:rPr>
              <a:t>Name</a:t>
            </a:r>
            <a:r>
              <a:rPr sz="2000">
                <a:solidFill>
                  <a:srgbClr val="00FF00"/>
                </a:solidFill>
                <a:latin typeface="Valken" pitchFamily="0" charset="0"/>
                <a:ea typeface="Valken" pitchFamily="0" charset="0"/>
                <a:cs typeface="Valken" pitchFamily="0" charset="0"/>
              </a:rPr>
              <a:t>: Hauskatze </a:t>
            </a:r>
            <a:br/>
            <a:r>
              <a:rPr sz="2000" b="1">
                <a:solidFill>
                  <a:srgbClr val="00FF00"/>
                </a:solidFill>
                <a:latin typeface="Valken" pitchFamily="0" charset="0"/>
                <a:ea typeface="Valken" pitchFamily="0" charset="0"/>
                <a:cs typeface="Valken" pitchFamily="0" charset="0"/>
              </a:rPr>
              <a:t>Lateinischer Name</a:t>
            </a:r>
            <a:r>
              <a:rPr sz="2000">
                <a:solidFill>
                  <a:srgbClr val="00FF00"/>
                </a:solidFill>
                <a:latin typeface="Valken" pitchFamily="0" charset="0"/>
                <a:ea typeface="Valken" pitchFamily="0" charset="0"/>
                <a:cs typeface="Valken" pitchFamily="0" charset="0"/>
              </a:rPr>
              <a:t>: Felis silvestris catus </a:t>
            </a:r>
            <a:br/>
            <a:r>
              <a:rPr sz="2000" b="1">
                <a:solidFill>
                  <a:srgbClr val="00FF00"/>
                </a:solidFill>
                <a:latin typeface="Valken" pitchFamily="0" charset="0"/>
                <a:ea typeface="Valken" pitchFamily="0" charset="0"/>
                <a:cs typeface="Valken" pitchFamily="0" charset="0"/>
              </a:rPr>
              <a:t>Klasse</a:t>
            </a:r>
            <a:r>
              <a:rPr sz="2000">
                <a:solidFill>
                  <a:srgbClr val="00FF00"/>
                </a:solidFill>
                <a:latin typeface="Valken" pitchFamily="0" charset="0"/>
                <a:ea typeface="Valken" pitchFamily="0" charset="0"/>
                <a:cs typeface="Valken" pitchFamily="0" charset="0"/>
              </a:rPr>
              <a:t>: Säugetiere </a:t>
            </a:r>
            <a:br/>
            <a:r>
              <a:rPr sz="2000" b="1">
                <a:solidFill>
                  <a:srgbClr val="00FF00"/>
                </a:solidFill>
                <a:latin typeface="Valken" pitchFamily="0" charset="0"/>
                <a:ea typeface="Valken" pitchFamily="0" charset="0"/>
                <a:cs typeface="Valken" pitchFamily="0" charset="0"/>
              </a:rPr>
              <a:t>Größe</a:t>
            </a:r>
            <a:r>
              <a:rPr sz="2000">
                <a:solidFill>
                  <a:srgbClr val="00FF00"/>
                </a:solidFill>
                <a:latin typeface="Valken" pitchFamily="0" charset="0"/>
                <a:ea typeface="Valken" pitchFamily="0" charset="0"/>
                <a:cs typeface="Valken" pitchFamily="0" charset="0"/>
              </a:rPr>
              <a:t>: bis 50cm </a:t>
            </a:r>
            <a:br/>
            <a:r>
              <a:rPr sz="2000" b="1">
                <a:solidFill>
                  <a:srgbClr val="00FF00"/>
                </a:solidFill>
                <a:latin typeface="Valken" pitchFamily="0" charset="0"/>
                <a:ea typeface="Valken" pitchFamily="0" charset="0"/>
                <a:cs typeface="Valken" pitchFamily="0" charset="0"/>
              </a:rPr>
              <a:t>Gewicht</a:t>
            </a:r>
            <a:r>
              <a:rPr sz="2000">
                <a:solidFill>
                  <a:srgbClr val="00FF00"/>
                </a:solidFill>
                <a:latin typeface="Valken" pitchFamily="0" charset="0"/>
                <a:ea typeface="Valken" pitchFamily="0" charset="0"/>
                <a:cs typeface="Valken" pitchFamily="0" charset="0"/>
              </a:rPr>
              <a:t>: 2 - 8kg </a:t>
            </a:r>
            <a:br/>
            <a:r>
              <a:rPr sz="2000" b="1">
                <a:solidFill>
                  <a:srgbClr val="00FF00"/>
                </a:solidFill>
                <a:latin typeface="Valken" pitchFamily="0" charset="0"/>
                <a:ea typeface="Valken" pitchFamily="0" charset="0"/>
                <a:cs typeface="Valken" pitchFamily="0" charset="0"/>
              </a:rPr>
              <a:t>Alter</a:t>
            </a:r>
            <a:r>
              <a:rPr sz="2000">
                <a:solidFill>
                  <a:srgbClr val="00FF00"/>
                </a:solidFill>
                <a:latin typeface="Valken" pitchFamily="0" charset="0"/>
                <a:ea typeface="Valken" pitchFamily="0" charset="0"/>
                <a:cs typeface="Valken" pitchFamily="0" charset="0"/>
              </a:rPr>
              <a:t>: 10 - 16 Jahre </a:t>
            </a:r>
            <a:br/>
            <a:r>
              <a:rPr sz="2000" b="1">
                <a:solidFill>
                  <a:srgbClr val="00FF00"/>
                </a:solidFill>
                <a:latin typeface="Valken" pitchFamily="0" charset="0"/>
                <a:ea typeface="Valken" pitchFamily="0" charset="0"/>
                <a:cs typeface="Valken" pitchFamily="0" charset="0"/>
              </a:rPr>
              <a:t>Aussehen</a:t>
            </a:r>
            <a:r>
              <a:rPr sz="2000">
                <a:solidFill>
                  <a:srgbClr val="00FF00"/>
                </a:solidFill>
                <a:latin typeface="Valken" pitchFamily="0" charset="0"/>
                <a:ea typeface="Valken" pitchFamily="0" charset="0"/>
                <a:cs typeface="Valken" pitchFamily="0" charset="0"/>
              </a:rPr>
              <a:t>: braun, schwarz, weiß, getigert, rot </a:t>
            </a:r>
            <a:br/>
            <a:r>
              <a:rPr sz="2000" b="1">
                <a:solidFill>
                  <a:srgbClr val="00FF00"/>
                </a:solidFill>
                <a:latin typeface="Valken" pitchFamily="0" charset="0"/>
                <a:ea typeface="Valken" pitchFamily="0" charset="0"/>
                <a:cs typeface="Valken" pitchFamily="0" charset="0"/>
              </a:rPr>
              <a:t>Nahrung</a:t>
            </a:r>
            <a:r>
              <a:rPr sz="2000">
                <a:solidFill>
                  <a:srgbClr val="00FF00"/>
                </a:solidFill>
                <a:latin typeface="Valken" pitchFamily="0" charset="0"/>
                <a:ea typeface="Valken" pitchFamily="0" charset="0"/>
                <a:cs typeface="Valken" pitchFamily="0" charset="0"/>
              </a:rPr>
              <a:t>: Insekten, Nagetiere, kleine Vögel </a:t>
            </a:r>
            <a:br/>
            <a:r>
              <a:rPr sz="2000" b="1">
                <a:solidFill>
                  <a:srgbClr val="00FF00"/>
                </a:solidFill>
                <a:latin typeface="Valken" pitchFamily="0" charset="0"/>
                <a:ea typeface="Valken" pitchFamily="0" charset="0"/>
                <a:cs typeface="Valken" pitchFamily="0" charset="0"/>
              </a:rPr>
              <a:t>Verbreitung</a:t>
            </a:r>
            <a:r>
              <a:rPr sz="2000">
                <a:solidFill>
                  <a:srgbClr val="00FF00"/>
                </a:solidFill>
                <a:latin typeface="Valken" pitchFamily="0" charset="0"/>
                <a:ea typeface="Valken" pitchFamily="0" charset="0"/>
                <a:cs typeface="Valken" pitchFamily="0" charset="0"/>
              </a:rPr>
              <a:t>: weltweit </a:t>
            </a:r>
            <a:br/>
            <a:r>
              <a:rPr sz="2000" b="1">
                <a:solidFill>
                  <a:srgbClr val="00FF00"/>
                </a:solidFill>
                <a:latin typeface="Valken" pitchFamily="0" charset="0"/>
                <a:ea typeface="Valken" pitchFamily="0" charset="0"/>
                <a:cs typeface="Valken" pitchFamily="0" charset="0"/>
              </a:rPr>
              <a:t>Lebensraum</a:t>
            </a:r>
            <a:r>
              <a:rPr sz="2000">
                <a:solidFill>
                  <a:srgbClr val="00FF00"/>
                </a:solidFill>
                <a:latin typeface="Valken" pitchFamily="0" charset="0"/>
                <a:ea typeface="Valken" pitchFamily="0" charset="0"/>
                <a:cs typeface="Valken" pitchFamily="0" charset="0"/>
              </a:rPr>
              <a:t>: kein spezifischer Lebensraum, sehr anpassungsfähig </a:t>
            </a:r>
            <a:br/>
            <a:r>
              <a:rPr sz="2000" b="1">
                <a:solidFill>
                  <a:srgbClr val="00FF00"/>
                </a:solidFill>
                <a:latin typeface="Valken" pitchFamily="0" charset="0"/>
                <a:ea typeface="Valken" pitchFamily="0" charset="0"/>
                <a:cs typeface="Valken" pitchFamily="0" charset="0"/>
              </a:rPr>
              <a:t>natürliche Feinde</a:t>
            </a:r>
            <a:r>
              <a:rPr sz="2000">
                <a:solidFill>
                  <a:srgbClr val="00FF00"/>
                </a:solidFill>
                <a:latin typeface="Valken" pitchFamily="0" charset="0"/>
                <a:ea typeface="Valken" pitchFamily="0" charset="0"/>
                <a:cs typeface="Valken" pitchFamily="0" charset="0"/>
              </a:rPr>
              <a:t>: gelegentlich Füchse und größere Greifvögel </a:t>
            </a:r>
            <a:br/>
            <a:r>
              <a:rPr sz="2000" b="1">
                <a:solidFill>
                  <a:srgbClr val="00FF00"/>
                </a:solidFill>
                <a:latin typeface="Valken" pitchFamily="0" charset="0"/>
                <a:ea typeface="Valken" pitchFamily="0" charset="0"/>
                <a:cs typeface="Valken" pitchFamily="0" charset="0"/>
              </a:rPr>
              <a:t>Geschlechtsreife</a:t>
            </a:r>
            <a:r>
              <a:rPr sz="2000">
                <a:solidFill>
                  <a:srgbClr val="00FF00"/>
                </a:solidFill>
                <a:latin typeface="Valken" pitchFamily="0" charset="0"/>
                <a:ea typeface="Valken" pitchFamily="0" charset="0"/>
                <a:cs typeface="Valken" pitchFamily="0" charset="0"/>
              </a:rPr>
              <a:t>: ca. ab dem 12. Monat </a:t>
            </a:r>
            <a:br/>
            <a:r>
              <a:rPr sz="2000" b="1">
                <a:solidFill>
                  <a:srgbClr val="00FF00"/>
                </a:solidFill>
                <a:latin typeface="Valken" pitchFamily="0" charset="0"/>
                <a:ea typeface="Valken" pitchFamily="0" charset="0"/>
                <a:cs typeface="Valken" pitchFamily="0" charset="0"/>
              </a:rPr>
              <a:t>Paarungszeit</a:t>
            </a:r>
            <a:r>
              <a:rPr sz="2000">
                <a:solidFill>
                  <a:srgbClr val="00FF00"/>
                </a:solidFill>
                <a:latin typeface="Valken" pitchFamily="0" charset="0"/>
                <a:ea typeface="Valken" pitchFamily="0" charset="0"/>
                <a:cs typeface="Valken" pitchFamily="0" charset="0"/>
              </a:rPr>
              <a:t>: ganzjährig </a:t>
            </a:r>
            <a:br/>
            <a:br/>
            <a:br/>
            <a:endParaRPr sz="2400">
              <a:solidFill>
                <a:srgbClr val="00FF00"/>
              </a:solidFill>
              <a:latin typeface="Valken" pitchFamily="0" charset="0"/>
              <a:ea typeface="Valken" pitchFamily="0" charset="0"/>
              <a:cs typeface="Valken" pitchFamily="0"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repeatCount="2000" fill="hold" grpId="0" nodeType="clickEffect">
                                  <p:stCondLst>
                                    <p:cond delay="0"/>
                                  </p:stCondLst>
                                  <p:iterate type="wd">
                                    <p:tmPct val="15000"/>
                                  </p:iterate>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5000" fill="hold"/>
                                        <p:tgtEl>
                                          <p:spTgt spid="2">
                                            <p:txEl>
                                              <p:pRg st="0" end="0"/>
                                            </p:txEl>
                                          </p:spTgt>
                                        </p:tgtEl>
                                        <p:attrNameLst>
                                          <p:attrName>ppt_w</p:attrName>
                                        </p:attrNameLst>
                                      </p:cBhvr>
                                      <p:tavLst>
                                        <p:tav tm="0" fmla="#ppt_w*sin(2.5*pi*$)">
                                          <p:val>
                                            <p:fltVal val="0"/>
                                          </p:val>
                                        </p:tav>
                                        <p:tav tm="100000">
                                          <p:val>
                                            <p:fltVal val="1"/>
                                          </p:val>
                                        </p:tav>
                                      </p:tavLst>
                                    </p:anim>
                                    <p:anim calcmode="lin" valueType="num">
                                      <p:cBhvr>
                                        <p:cTn id="8" dur="5000" fill="hold"/>
                                        <p:tgtEl>
                                          <p:spTgt spid="2">
                                            <p:txEl>
                                              <p:pRg st="0" end="0"/>
                                            </p:txEl>
                                          </p:spTgt>
                                        </p:tgtEl>
                                        <p:attrNameLst>
                                          <p:attrName>ppt_h</p:attrName>
                                        </p:attrNameLst>
                                      </p:cBhvr>
                                      <p:tavLst>
                                        <p:tav tm="0">
                                          <p:val>
                                            <p:strVal val="#ppt_h"/>
                                          </p:val>
                                        </p:tav>
                                        <p:tav tm="100000">
                                          <p:val>
                                            <p:strVal val="#ppt_h"/>
                                          </p:val>
                                        </p:tav>
                                      </p:tavLst>
                                    </p:anim>
                                    <p:animEffect transition="in" filter="fade">
                                      <p:cBhvr>
                                        <p:cTn id="9" dur="5000"/>
                                        <p:tgtEl>
                                          <p:spTgt spid="2">
                                            <p:txEl>
                                              <p:pRg st="0" end="0"/>
                                            </p:txEl>
                                          </p:spTgt>
                                        </p:tgtEl>
                                      </p:cBhvr>
                                    </p:animEffect>
                                  </p:childTnLst>
                                  <p:subTnLst>
                                    <p:animClr>
                                      <p:cBhvr override="childStyle">
                                        <p:cTn id="10" dur="1" fill="hold" display="0" masterRel="nextClick" afterEffect="1"/>
                                        <p:tgtEl>
                                          <p:spTgt spid="2">
                                            <p:txEl>
                                              <p:pRg st="0" end="0"/>
                                            </p:txEl>
                                          </p:spTgt>
                                        </p:tgtEl>
                                        <p:attrNameLst>
                                          <p:attrName>ppt_c</p:attrName>
                                        </p:attrNameLst>
                                      </p:cBhvr>
                                      <p:to>
                                        <a:srgbClr val="660066"/>
                                      </p:to>
                                    </p:animClr>
                                    <p:audio>
                                      <p:cMediaNode>
                                        <p:cTn display="0" masterRel="sameClick">
                                          <p:stCondLst>
                                            <p:cond evt="begin" delay="0">
                                              <p:tn val="5"/>
                                            </p:cond>
                                          </p:stCondLst>
                                          <p:endCondLst>
                                            <p:cond evt="onStopAudio" delay="0">
                                              <p:tgtEl>
                                                <p:sldTgt/>
                                              </p:tgtEl>
                                            </p:cond>
                                          </p:endCondLst>
                                        </p:cTn>
                                        <p:tgtEl>
                                          <p:sndTgt r:embed="rId2" name="laser.wav"/>
                                        </p:tgtEl>
                                      </p:cMediaNode>
                                    </p:audio>
                                  </p:subTnLst>
                                </p:cTn>
                              </p:par>
                              <p:par>
                                <p:cTn id="11" presetID="45" presetClass="entr" presetSubtype="0" repeatCount="2000" fill="hold" grpId="1" nodeType="withEffect">
                                  <p:stCondLst>
                                    <p:cond delay="0"/>
                                  </p:stCondLst>
                                  <p:iterate type="wd">
                                    <p:tmPct val="15000"/>
                                  </p:iterate>
                                  <p:childTnLst>
                                    <p:set>
                                      <p:cBhvr>
                                        <p:cTn id="12" dur="1" fill="hold">
                                          <p:stCondLst>
                                            <p:cond delay="0"/>
                                          </p:stCondLst>
                                        </p:cTn>
                                        <p:tgtEl>
                                          <p:spTgt spid="2">
                                            <p:txEl>
                                              <p:pRg st="3" end="3"/>
                                            </p:txEl>
                                          </p:spTgt>
                                        </p:tgtEl>
                                        <p:attrNameLst>
                                          <p:attrName>style.visibility</p:attrName>
                                        </p:attrNameLst>
                                      </p:cBhvr>
                                      <p:to>
                                        <p:strVal val="visible"/>
                                      </p:to>
                                    </p:set>
                                    <p:anim calcmode="lin" valueType="num">
                                      <p:cBhvr>
                                        <p:cTn id="13" dur="5000" fill="hold"/>
                                        <p:tgtEl>
                                          <p:spTgt spid="2">
                                            <p:txEl>
                                              <p:pRg st="3" end="3"/>
                                            </p:txEl>
                                          </p:spTgt>
                                        </p:tgtEl>
                                        <p:attrNameLst>
                                          <p:attrName>ppt_w</p:attrName>
                                        </p:attrNameLst>
                                      </p:cBhvr>
                                      <p:tavLst>
                                        <p:tav tm="0" fmla="#ppt_w*sin(2.5*pi*$)">
                                          <p:val>
                                            <p:fltVal val="0"/>
                                          </p:val>
                                        </p:tav>
                                        <p:tav tm="100000">
                                          <p:val>
                                            <p:fltVal val="1"/>
                                          </p:val>
                                        </p:tav>
                                      </p:tavLst>
                                    </p:anim>
                                    <p:anim calcmode="lin" valueType="num">
                                      <p:cBhvr>
                                        <p:cTn id="14" dur="5000" fill="hold"/>
                                        <p:tgtEl>
                                          <p:spTgt spid="2">
                                            <p:txEl>
                                              <p:pRg st="3" end="3"/>
                                            </p:txEl>
                                          </p:spTgt>
                                        </p:tgtEl>
                                        <p:attrNameLst>
                                          <p:attrName>ppt_h</p:attrName>
                                        </p:attrNameLst>
                                      </p:cBhvr>
                                      <p:tavLst>
                                        <p:tav tm="0">
                                          <p:val>
                                            <p:strVal val="#ppt_h"/>
                                          </p:val>
                                        </p:tav>
                                        <p:tav tm="100000">
                                          <p:val>
                                            <p:strVal val="#ppt_h"/>
                                          </p:val>
                                        </p:tav>
                                      </p:tavLst>
                                    </p:anim>
                                    <p:animEffect transition="in" filter="fade">
                                      <p:cBhvr>
                                        <p:cTn id="15" dur="5000"/>
                                        <p:tgtEl>
                                          <p:spTgt spid="2">
                                            <p:txEl>
                                              <p:pRg st="3" end="3"/>
                                            </p:txEl>
                                          </p:spTgt>
                                        </p:tgtEl>
                                      </p:cBhvr>
                                    </p:animEffect>
                                  </p:childTnLst>
                                  <p:subTnLst>
                                    <p:animClr>
                                      <p:cBhvr override="childStyle">
                                        <p:cTn id="16" dur="1" fill="hold" display="0" masterRel="nextClick" afterEffect="1"/>
                                        <p:tgtEl>
                                          <p:spTgt spid="2">
                                            <p:txEl>
                                              <p:pRg st="3" end="3"/>
                                            </p:txEl>
                                          </p:spTgt>
                                        </p:tgtEl>
                                        <p:attrNameLst>
                                          <p:attrName>ppt_c</p:attrName>
                                        </p:attrNameLst>
                                      </p:cBhvr>
                                      <p:to>
                                        <a:srgbClr val="660066"/>
                                      </p:to>
                                    </p:animClr>
                                    <p:audio>
                                      <p:cMediaNode>
                                        <p:cTn display="0" masterRel="sameClick">
                                          <p:stCondLst>
                                            <p:cond evt="begin" delay="0">
                                              <p:tn val="11"/>
                                            </p:cond>
                                          </p:stCondLst>
                                          <p:endCondLst>
                                            <p:cond evt="onStopAudio" delay="0">
                                              <p:tgtEl>
                                                <p:sldTgt/>
                                              </p:tgtEl>
                                            </p:cond>
                                          </p:endCondLst>
                                        </p:cTn>
                                        <p:tgtEl>
                                          <p:sndTgt r:embed="rId2" name="las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P spid="2" grpId="1" animBg="1" advAuto="0"/>
    </p:bldLst>
    <p:extLst>
      <p:ext uri="smNativeData">
        <pr:smNativeData xmlns:pr="smNativeData" val="gYnAVQIAAAAFAAAAAAAAAAEAAAAtAAAAAAAAAAAAAAAAAAAAAAAAAAsAAAADAAAAAQAAAC0AAAAAAAAAAAAAAAAAAAAAAAAA"/>
      </p:ext>
    </p:extLst>
  </p:timing>
</p:sld>
</file>

<file path=ppt/slides/slide28.xml><?xml version="1.0" encoding="utf-8"?>
<p:sld xmlns:p="http://schemas.openxmlformats.org/presentationml/2006/main" xmlns:p14="http://schemas.microsoft.com/office/powerpoint/2010/main" xmlns:r="http://schemas.openxmlformats.org/officeDocument/2006/relationships" xmlns:a="http://schemas.openxmlformats.org/drawingml/2006/main">
  <p:cSld>
    <p:bg>
      <p:bgPr>
        <a:pattFill prst="pct50">
          <a:fgClr>
            <a:srgbClr val="00FF00"/>
          </a:fgClr>
          <a:bgClr>
            <a:schemeClr val="tx2"/>
          </a:bgClr>
        </a:pattFill>
        <a:effectLst/>
      </p:bgPr>
    </p:bg>
    <p:spTree>
      <p:nvGrpSpPr>
        <p:cNvPr id="1" name=""/>
        <p:cNvGrpSpPr/>
        <p:nvPr/>
      </p:nvGrpSpPr>
      <p:grpSpPr>
        <a:xfrm>
          <a:off x="0" y="0"/>
          <a:ext cx="0" cy="0"/>
          <a:chOff x="0" y="0"/>
          <a:chExt cx="0" cy="0"/>
        </a:xfrm>
      </p:grpSpPr>
      <p:sp>
        <p:nvSpPr>
          <p:cNvPr id="2" name="WordArt 13"/>
          <p:cNvSpPr>
            <a:extLst>
              <a:ext uri="smNativeData">
                <pr:smNativeData xmlns:pr="smNativeData" val="SMDATA_14_gYnAVRMAAAAlAAAAEAAAAA0AAAAAkAAAAEgAAACQAAAASAAAAAAAAAAAAAAAAAAAAAEAAABQAAAAf6Yj9h2b6b8AAAAAAAAAAAAAAAAAAOA/AAAAAAAA4D8AAAAAAADgPwAAAAAAAOA/AAAAAAAA4D8AAAAAAADgPwAAAAAAAOA/AAAAAAAA4D8CAAAAjAAAAAEAAAADAAAAUgQCAP/MAAAAAAAAAAAAAAAAAAAAAAAAAAAAAAAAAAAAAAAAeAAAAAEAAABAAAAAAAAAAGQAAABaAAAAAAAAAAAAAAAAAAAAAAAAAAAAAAAAAAAAAAAAAAAAAAAAAAAAAAAAAAAAAAAAAAAAAAAAAAAAAAAAAAAAAAAAAAAAAAAAAAAAFAAAADwAAAABAAAAAAAAALKysgAUAAAAAQAAACMAAAAjAAAAIwAAAB4AAAAAAAAAZAAAAGQAAAAAAAAAZAAAAGQAAAAVAAAAYAAAAAAAAAAAAAAADwAAACADAAAAAAAAAAAAAAEAAACgMgAAVgcAAKr4//8BAAAAf39/AAEAAABkAAAAAAAAABQAAABAHwAAAAAAACYAAAAAAAAAwOD//wAAAAAmAAAAZAAAABYAAABMAAAAAQAAAAAAAAAHAAAAAAAAAAEAAACHWw0AHgAAACgAAAAoAAAAZAAAADIAAAAAAAAAy8vLAB4AAAAoAAAAKAAAAGQAAAAyAAAAAAAAAAYAAABRAAAAQQByAGkAYQBsACAAQgBsAGEAYwBrAAAAAAAAAEcAHAAcABQAAP8A/gYAAAABAEcAAQAcABwAFAAA/wD+DgAAABAOAAABAAAACGQAAABkAAAAFwAAABQAAAAAAAAAAAAAAP9/AAD/fwAAAAAAAAkAAAAEAAAA5AB1AAwAAAAQAAAAAAAAAAAAAAAAAAAAAAAAAB4AAABoAAAAAAAAAAAAAAAAAAAAAAAAAAAAAAAQJwAAECcAAAAAAAAAAAAAAAAAAAAAAAAAAAAAAAAAAAAAAAAAAAAAFAAAAAAAAADAwP8AAAAAAGQAAAAyAAAAAAAAAGQAAAAAAAAAf39/AAoAAAAfAAAAVAAAAFIEAgD/zAAAAAAAAAAAAAAAAAAAAAAAAAAAAAAAAAAAAAAAAAAAAACysrIAf39/AIdbDQDLy8sAwMD/AH9/fwAAAAAAAAAAAAAAAAAAAAAAAAAAACEAAAAYAAAAFAAAAAAAAAAAAAAAQDgAADAqAAAQAAAAJgAAAAgAAAD//////////w=="/>
              </a:ext>
            </a:extLst>
          </p:cNvSpPr>
          <p:nvPr/>
        </p:nvSpPr>
        <p:spPr>
          <a:xfrm>
            <a:off x="0" y="0"/>
            <a:ext cx="9144000" cy="6858000"/>
          </a:xfrm>
          <a:prstGeom prst="rect">
            <a:avLst/>
          </a:prstGeom>
        </p:spPr>
        <p:txBody>
          <a:bodyPr wrap="none" fromWordArt="1">
            <a:prstTxWarp prst="textFadeUp">
              <a:avLst>
                <a:gd name="adj" fmla="val 9991"/>
              </a:avLst>
            </a:prstTxWarp>
            <a:spAutoFit/>
          </a:bodyPr>
          <a:lstStyle/>
          <a:p>
            <a:pPr algn="ctr"/>
            <a:r>
              <a:rPr sz="3600" kern="100">
                <a:ln w="12700" cap="flat" cmpd="sng" algn="ctr">
                  <a:solidFill>
                    <a:srgbClr val="B2B2B2"/>
                  </a:solidFill>
                  <a:prstDash val="solid"/>
                  <a:headEnd type="none"/>
                  <a:tailEnd type="none"/>
                </a:ln>
                <a:gradFill flip="none" rotWithShape="0">
                  <a:gsLst>
                    <a:gs pos="0">
                      <a:srgbClr val="520402"/>
                    </a:gs>
                    <a:gs pos="100000">
                      <a:srgbClr val="FFCC00"/>
                    </a:gs>
                  </a:gsLst>
                  <a:lin ang="16200000" scaled="0"/>
                  <a:tileRect/>
                </a:gradFill>
                <a:effectLst>
                  <a:outerShdw blurRad="12700" dist="35921" dir="2700000" sy="50000">
                    <a:srgbClr val="875B0D">
                      <a:alpha val="70000"/>
                    </a:srgbClr>
                  </a:outerShdw>
                </a:effectLst>
                <a:latin typeface="Arial Black"/>
              </a:rPr>
              <a:t>WIE KATZEN SPRINGEN</a:t>
            </a:r>
            <a:br/>
            <a:r>
              <a:rPr sz="3600" kern="100">
                <a:ln w="12700" cap="flat" cmpd="sng" algn="ctr">
                  <a:solidFill>
                    <a:srgbClr val="B2B2B2"/>
                  </a:solidFill>
                  <a:prstDash val="solid"/>
                  <a:headEnd type="none"/>
                  <a:tailEnd type="none"/>
                </a:ln>
                <a:gradFill flip="none" rotWithShape="0">
                  <a:gsLst>
                    <a:gs pos="0">
                      <a:srgbClr val="520402"/>
                    </a:gs>
                    <a:gs pos="100000">
                      <a:srgbClr val="FFCC00"/>
                    </a:gs>
                  </a:gsLst>
                  <a:lin ang="16200000" scaled="0"/>
                  <a:tileRect/>
                </a:gradFill>
                <a:effectLst>
                  <a:outerShdw blurRad="12700" dist="35921" dir="2700000" sy="50000">
                    <a:srgbClr val="875B0D">
                      <a:alpha val="70000"/>
                    </a:srgbClr>
                  </a:outerShdw>
                </a:effectLst>
                <a:latin typeface="Arial Black"/>
              </a:rPr>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mph" presetSubtype="0" fill="hold" grpId="0" nodeType="clickEffect">
                                  <p:stCondLst>
                                    <p:cond delay="0"/>
                                  </p:stCondLst>
                                  <p:childTnLst>
                                    <p:animClr clrSpc="rgb">
                                      <p:cBhvr override="childStyle">
                                        <p:cTn id="6" dur="500" fill="hold"/>
                                        <p:tgtEl>
                                          <p:spTgt spid="2"/>
                                        </p:tgtEl>
                                        <p:attrNameLst>
                                          <p:attrName>style.color</p:attrName>
                                        </p:attrNameLst>
                                      </p:cBhvr>
                                      <p:to>
                                        <a:schemeClr val="accent2"/>
                                      </p:to>
                                    </p:animClr>
                                    <p:animClr clrSpc="rgb">
                                      <p:cBhvr>
                                        <p:cTn id="7" dur="500" fill="hold"/>
                                        <p:tgtEl>
                                          <p:spTgt spid="2"/>
                                        </p:tgtEl>
                                        <p:attrNameLst>
                                          <p:attrName>fillcolor</p:attrName>
                                        </p:attrNameLst>
                                      </p:cBhvr>
                                      <p:to>
                                        <a:schemeClr val="accent2"/>
                                      </p:to>
                                    </p:animClr>
                                    <p:set>
                                      <p:cBhvr>
                                        <p:cTn id="8" dur="500" fill="hold">
                                          <p:stCondLst>
                                            <p:cond delay="0"/>
                                          </p:stCondLst>
                                        </p:cTn>
                                        <p:tgtEl>
                                          <p:spTgt spid="2"/>
                                        </p:tgtEl>
                                        <p:attrNameLst>
                                          <p:attrName>fill.type</p:attrName>
                                        </p:attrNameLst>
                                      </p:cBhvr>
                                      <p:to>
                                        <p:strVal val="solid"/>
                                      </p:to>
                                    </p:set>
                                    <p:set>
                                      <p:cBhvr>
                                        <p:cTn id="9" dur="500" fill="hold">
                                          <p:stCondLst>
                                            <p:cond delay="0"/>
                                          </p:stCondLst>
                                        </p:cTn>
                                        <p:tgtEl>
                                          <p:spTgt spid="2"/>
                                        </p:tgtEl>
                                        <p:attrNameLst>
                                          <p:attrName>fill.on</p:attrName>
                                        </p:attrNameLst>
                                      </p:cBhvr>
                                      <p:to>
                                        <p:strVal val="true"/>
                                      </p:to>
                                    </p:set>
                                  </p:childTnLst>
                                </p:cTn>
                              </p:par>
                            </p:childTnLst>
                          </p:cTn>
                        </p:par>
                      </p:childTnLst>
                    </p:cTn>
                  </p:par>
                  <p:par>
                    <p:cTn id="10" fill="hold">
                      <p:stCondLst>
                        <p:cond delay="indefinite"/>
                      </p:stCondLst>
                      <p:childTnLst>
                        <p:par>
                          <p:cTn id="11" fill="hold">
                            <p:stCondLst>
                              <p:cond delay="0"/>
                            </p:stCondLst>
                            <p:childTnLst>
                              <p:par>
                                <p:cTn id="12" presetID="35" presetClass="emph" presetSubtype="0" fill="hold" grpId="1" nodeType="clickEffect">
                                  <p:stCondLst>
                                    <p:cond delay="0"/>
                                  </p:stCondLst>
                                  <p:childTnLst>
                                    <p:anim calcmode="discrete" valueType="str">
                                      <p:cBhvr override="childStyle">
                                        <p:cTn id="13" dur="1000" fill="hold"/>
                                        <p:tgtEl>
                                          <p:spTgt spid="2"/>
                                        </p:tgtEl>
                                        <p:attrNameLst>
                                          <p:attrName>style.visibility</p:attrName>
                                        </p:attrNameLst>
                                      </p:cBhvr>
                                      <p:tavLst>
                                        <p:tav tm="0">
                                          <p:val>
                                            <p:strVal val="hidden"/>
                                          </p:val>
                                        </p:tav>
                                        <p:tav tm="50000">
                                          <p:val>
                                            <p:strVal val="visible"/>
                                          </p:val>
                                        </p:tav>
                                      </p:tavLst>
                                    </p:anim>
                                  </p:childTnLst>
                                </p:cTn>
                              </p:par>
                            </p:childTnLst>
                          </p:cTn>
                        </p:par>
                      </p:childTnLst>
                    </p:cTn>
                  </p:par>
                  <p:par>
                    <p:cTn id="14" fill="hold">
                      <p:stCondLst>
                        <p:cond delay="indefinite"/>
                      </p:stCondLst>
                      <p:childTnLst>
                        <p:par>
                          <p:cTn id="15" fill="hold">
                            <p:stCondLst>
                              <p:cond delay="0"/>
                            </p:stCondLst>
                            <p:childTnLst>
                              <p:par>
                                <p:cTn id="16" presetID="14" presetClass="emph" presetSubtype="0" fill="hold" grpId="2" nodeType="clickEffect">
                                  <p:stCondLst>
                                    <p:cond delay="0"/>
                                  </p:stCondLst>
                                  <p:childTnLst>
                                    <p:animClr clrSpc="rgb">
                                      <p:cBhvr override="childStyle">
                                        <p:cTn id="17" dur="475" fill="hold">
                                          <p:stCondLst>
                                            <p:cond delay="25"/>
                                          </p:stCondLst>
                                        </p:cTn>
                                        <p:tgtEl>
                                          <p:spTgt spid="2"/>
                                        </p:tgtEl>
                                        <p:attrNameLst>
                                          <p:attrName>style.color</p:attrName>
                                        </p:attrNameLst>
                                      </p:cBhvr>
                                      <p:to>
                                        <a:schemeClr val="tx1"/>
                                      </p:to>
                                    </p:animClr>
                                    <p:animClr clrSpc="rgb">
                                      <p:cBhvr>
                                        <p:cTn id="18" dur="475" fill="hold">
                                          <p:stCondLst>
                                            <p:cond delay="25"/>
                                          </p:stCondLst>
                                        </p:cTn>
                                        <p:tgtEl>
                                          <p:spTgt spid="2"/>
                                        </p:tgtEl>
                                        <p:attrNameLst>
                                          <p:attrName>fillcolor</p:attrName>
                                        </p:attrNameLst>
                                      </p:cBhvr>
                                      <p:to>
                                        <a:schemeClr val="tx1"/>
                                      </p:to>
                                    </p:animClr>
                                    <p:set>
                                      <p:cBhvr>
                                        <p:cTn id="19" dur="475" fill="hold">
                                          <p:stCondLst>
                                            <p:cond delay="25"/>
                                          </p:stCondLst>
                                        </p:cTn>
                                        <p:tgtEl>
                                          <p:spTgt spid="2"/>
                                        </p:tgtEl>
                                        <p:attrNameLst>
                                          <p:attrName>fill.type</p:attrName>
                                        </p:attrNameLst>
                                      </p:cBhvr>
                                      <p:to>
                                        <p:strVal val="solid"/>
                                      </p:to>
                                    </p:set>
                                    <p:set>
                                      <p:cBhvr>
                                        <p:cTn id="20" dur="475" fill="hold">
                                          <p:stCondLst>
                                            <p:cond delay="25"/>
                                          </p:stCondLst>
                                        </p:cTn>
                                        <p:tgtEl>
                                          <p:spTgt spid="2"/>
                                        </p:tgtEl>
                                        <p:attrNameLst>
                                          <p:attrName>fill.on</p:attrName>
                                        </p:attrNameLst>
                                      </p:cBhvr>
                                      <p:to>
                                        <p:strVal val="true"/>
                                      </p:to>
                                    </p:set>
                                    <p:animScale>
                                      <p:cBhvr>
                                        <p:cTn id="21" dur="50" fill="hold">
                                          <p:stCondLst>
                                            <p:cond delay="0"/>
                                          </p:stCondLst>
                                        </p:cTn>
                                        <p:tgtEl>
                                          <p:spTgt spid="2"/>
                                        </p:tgtEl>
                                      </p:cBhvr>
                                      <p:from x="100000" y="100000"/>
                                      <p:to x="100000" y="5000"/>
                                    </p:animScale>
                                    <p:animScale>
                                      <p:cBhvr>
                                        <p:cTn id="22" dur="50" fill="hold">
                                          <p:stCondLst>
                                            <p:cond delay="50"/>
                                          </p:stCondLst>
                                        </p:cTn>
                                        <p:tgtEl>
                                          <p:spTgt spid="2"/>
                                        </p:tgtEl>
                                      </p:cBhvr>
                                      <p:from x="100000" y="5000"/>
                                      <p:to x="120000" y="150000"/>
                                    </p:animScale>
                                    <p:animScale>
                                      <p:cBhvr>
                                        <p:cTn id="23" dur="150" fill="hold">
                                          <p:stCondLst>
                                            <p:cond delay="350"/>
                                          </p:stCondLst>
                                        </p:cTn>
                                        <p:tgtEl>
                                          <p:spTgt spid="2"/>
                                        </p:tgtEl>
                                      </p:cBhvr>
                                      <p:to x="12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P spid="2" grpId="1" animBg="1" advAuto="0"/>
      <p:bldP spid="2" grpId="2" animBg="1" advAuto="0"/>
    </p:bldLst>
    <p:extLst>
      <p:ext uri="smNativeData">
        <pr:smNativeData xmlns:pr="smNativeData" val="gYnAVQMAAAAFAAAA/f///wMAAAATAAAAAAAAAAAAAAAAAAAGAAAAAAwAAAD9////AwAAACMAAAAAAAAAAAAAAAAAAAAAAAAAEAAAAP3///8DAAAADgAAAAAAAAAAAAAAAAAAAgAAAAA="/>
      </p:ext>
    </p:extLst>
  </p:timing>
</p:sld>
</file>

<file path=ppt/slides/slide29.xml><?xml version="1.0" encoding="utf-8"?>
<p:sld xmlns:p="http://schemas.openxmlformats.org/presentationml/2006/main" xmlns:p14="http://schemas.microsoft.com/office/powerpoint/2010/main" xmlns:r="http://schemas.openxmlformats.org/officeDocument/2006/relationships" xmlns:a="http://schemas.openxmlformats.org/drawingml/2006/main" showMasterPhAnim="0">
  <p:cSld>
    <p:bg>
      <p:bgPr>
        <a:gradFill flip="none" rotWithShape="0">
          <a:gsLst>
            <a:gs pos="0">
              <a:srgbClr val="A603AB"/>
            </a:gs>
            <a:gs pos="10000">
              <a:srgbClr val="0819FB"/>
            </a:gs>
            <a:gs pos="17000">
              <a:srgbClr val="1A8D48"/>
            </a:gs>
            <a:gs pos="25000">
              <a:srgbClr val="FFFF00"/>
            </a:gs>
            <a:gs pos="36000">
              <a:srgbClr val="EE3F17"/>
            </a:gs>
            <a:gs pos="44000">
              <a:srgbClr val="E81766"/>
            </a:gs>
            <a:gs pos="50000">
              <a:srgbClr val="A603AB"/>
            </a:gs>
            <a:gs pos="55000">
              <a:srgbClr val="E81766"/>
            </a:gs>
            <a:gs pos="63000">
              <a:srgbClr val="EE3F17"/>
            </a:gs>
            <a:gs pos="100000">
              <a:srgbClr val="A603AB"/>
            </a:gs>
          </a:gsLst>
          <a:lin ang="16200000" scaled="0"/>
          <a:tileRect/>
        </a:gradFill>
        <a:effectLst/>
      </p:bgPr>
    </p:bg>
    <p:spTree>
      <p:nvGrpSpPr>
        <p:cNvPr id="1" name=""/>
        <p:cNvGrpSpPr/>
        <p:nvPr/>
      </p:nvGrpSpPr>
      <p:grpSpPr>
        <a:xfrm>
          <a:off x="0" y="0"/>
          <a:ext cx="0" cy="0"/>
          <a:chOff x="0" y="0"/>
          <a:chExt cx="0" cy="0"/>
        </a:xfrm>
      </p:grpSpPr>
      <p:sp>
        <p:nvSpPr>
          <p:cNvPr id="2" name="Rectangle 3"/>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gAEA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DQAgAA2AkAAHA1AACoFAAAEAAAACYAAAAIAAAAPbAAAAAAAAA="/>
              </a:ext>
            </a:extLst>
          </p:cNvSpPr>
          <p:nvPr>
            <p:ph type="body" idx="1"/>
          </p:nvPr>
        </p:nvSpPr>
        <p:spPr>
          <a:xfrm>
            <a:off x="457200" y="1600200"/>
            <a:ext cx="8229600" cy="1757680"/>
          </a:xfrm>
        </p:spPr>
        <p:txBody>
          <a:bodyPr vert="horz" wrap="square" lIns="91440" tIns="45720" rIns="91440" bIns="45720" numCol="1" spcCol="215900" anchor="t">
            <a:prstTxWarp prst="textNoShape">
              <a:avLst/>
            </a:prstTxWarp>
          </a:bodyPr>
          <a:lstStyle/>
          <a:p>
            <a:pPr>
              <a:spcBef>
                <a:spcPts val="0"/>
              </a:spcBef>
              <a:buNone/>
            </a:pPr>
            <a:r>
              <a:rPr b="1" i="1" u="sng">
                <a:solidFill>
                  <a:srgbClr val="0033CC"/>
                </a:solidFill>
                <a:latin typeface="Cracked Johnnie" pitchFamily="0" charset="0"/>
                <a:ea typeface="Cracked Johnnie" pitchFamily="0" charset="0"/>
                <a:cs typeface="Cracked Johnnie" pitchFamily="0" charset="0"/>
              </a:rPr>
              <a:t>Eine Katze kann fünfmal so hoch springen wie sie selbst in der Länge ist. Ebenso kann sie eins kommer fünf bis zwei Meter springen.</a:t>
            </a:r>
            <a:endParaRPr b="1" i="1" u="sng">
              <a:solidFill>
                <a:srgbClr val="0033CC"/>
              </a:solidFill>
              <a:latin typeface="Cracked Johnnie" pitchFamily="0" charset="0"/>
              <a:ea typeface="Cracked Johnnie" pitchFamily="0" charset="0"/>
              <a:cs typeface="Cracked Johnnie" pitchFamily="0" charset="0"/>
            </a:endParaRPr>
          </a:p>
        </p:txBody>
      </p:sp>
      <p:sp>
        <p:nvSpPr>
          <p:cNvPr id="3" name="WordArt 5"/>
          <p:cNvSpPr>
            <a:extLst>
              <a:ext uri="smNativeData">
                <pr:smNativeData xmlns:pr="smNativeData" val="SMDATA_14_gYnAVRMAAAAlAAAAEAAAAA0AAAAAkAAAAEgAAACQAAAASAAAAAAAAAAAAAAAAAAAAAEAAABQAAAAAAAAAAAAAAAzMzMzMzPTPwAAAAAAAOA/AAAAAAAA4D8AAAAAAADgPwAAAAAAAOA/AAAAAAAA4D8AAAAAAADgPwAAAAAAAOA/AAAAAAAA4D8CAAAAjAAAAAEAAAADAAAA3Ov1AFUmHAAAAAAAAAAAAAAAAAAAAAAAAAAAAAAAAAAAAAAAeAAAAAEAAABAAAAAAAAAAGQAAABaAAAAAAAAAAgAAAAIAAAAg6fDAA0AAAB2j7kAFQAAAIOnwwA0AAAA////ADcAAACcZWMAOgAAAIAwLQBHAAAAwFJOAF4AAADr2tQAFAAAADwAAAABAAAAAAAAAAAAAAAPAAAAAQAAACMAAAAjAAAAIwAAAB4AAAAAAAAAZAAAAGQAAAAAAAAAZAAAAGQAAAAVAAAAYAAAAAEAAAAAAAAAAAAAANACAAAAAAAAuHX//wEAAAD///9/AAAAAAAAAAAAAAAAwMDAAAEAAABkAAAAAAAAAAQAAAAAAAAAvR4AADQAAAAAAAAAAAAAAEPh//8OAAAAZAAAABYAAABMAAAAAAAAAAAAAAAEAAAAAAAAAAEAAAAAZgAKAAAAACgAAAAoAAAAZAAAAGQAAAAAAAAAzMzMAAAAAABQAAAAUAAAAGQAAABkAAAAAAAAAAYAAABRAAAAQwByAGEAYwBrAGUAZAAgAEoAbwBoAG4AbgBpAGUAAAAAAAAAAAAAAAAAAAAAAAAAAAAAAAAAAAAAAAAAAAAAABAOAAABAAAACGQAAABkAAAAFwAAABQAAAAAAAAAAAAAAP9/AAD/fwAAAAAAAAkAAAAEAAAAAAAAAAwAAAAQAAAAAAAAAAAAAAAAAAAAAAAAAB4AAABoAAAAAAAAAAAAAAAAAAAAAAAAAAAAAAAQJwAAECcAAAAAAAAAAAAAAAAAAAAAAAAAAAAAAAAAAAAAAAAAAAAAFAAAAAAAAADAwP8AAAAAAGQAAAAyAAAAAAAAAGQAAAAAAAAAf39/AAoAAAAfAAAAVAAAANzr9QBVJhwAg6fDAHaPuQCDp8MA////AJxlYwCAMC0AwFJOAOva1AAAAAAAwMDAAICAgAPMzMwAwMD/AH9/fwAAAAAAAAAAAAAAAAAAAAAAAAAAACEAAAAYAAAAFAAAAKYEAAAAAAAAJjcAADAKAAAQAAAAJgAAAAgAAAD//////////w=="/>
              </a:ext>
            </a:extLst>
          </p:cNvSpPr>
          <p:nvPr/>
        </p:nvSpPr>
        <p:spPr>
          <a:xfrm>
            <a:off x="755650" y="0"/>
            <a:ext cx="8209280" cy="1656080"/>
          </a:xfrm>
          <a:prstGeom prst="rect">
            <a:avLst/>
          </a:prstGeom>
        </p:spPr>
        <p:txBody>
          <a:bodyPr wrap="none" fromWordArt="1">
            <a:prstTxWarp prst="textPlain">
              <a:avLst>
                <a:gd name="adj" fmla="val 50000"/>
              </a:avLst>
            </a:prstTxWarp>
            <a:spAutoFit/>
            <a:sp3d extrusionH="457200" prstMaterial="legacyMatte">
              <a:extrusionClr>
                <a:srgbClr val="C0C0C0"/>
              </a:extrusionClr>
            </a:sp3d>
          </a:bodyPr>
          <a:lstStyle/>
          <a:p>
            <a:pPr algn="ctr"/>
            <a:r>
              <a:rPr sz="3600" kern="100">
                <a:ln>
                  <a:noFill/>
                </a:ln>
                <a:gradFill flip="none" rotWithShape="0">
                  <a:gsLst>
                    <a:gs pos="0">
                      <a:srgbClr val="DCEBF5"/>
                    </a:gs>
                    <a:gs pos="8000">
                      <a:srgbClr val="83A7C3"/>
                    </a:gs>
                    <a:gs pos="13000">
                      <a:srgbClr val="768FB9"/>
                    </a:gs>
                    <a:gs pos="21000">
                      <a:srgbClr val="83A7C3"/>
                    </a:gs>
                    <a:gs pos="52000">
                      <a:srgbClr val="FFFFFF"/>
                    </a:gs>
                    <a:gs pos="55000">
                      <a:srgbClr val="9C6563"/>
                    </a:gs>
                    <a:gs pos="58000">
                      <a:srgbClr val="80302D"/>
                    </a:gs>
                    <a:gs pos="71000">
                      <a:srgbClr val="C0524E"/>
                    </a:gs>
                    <a:gs pos="94000">
                      <a:srgbClr val="EBDAD4"/>
                    </a:gs>
                    <a:gs pos="100000">
                      <a:srgbClr val="55261C"/>
                    </a:gs>
                  </a:gsLst>
                  <a:lin ang="16200000" scaled="0"/>
                  <a:tileRect/>
                </a:gradFill>
                <a:effectLst/>
                <a:latin typeface="Cracked Johnnie"/>
              </a:rPr>
              <a:t>wie weit/hoch können katzen springen</a:t>
            </a:r>
            <a:br/>
            <a:r>
              <a:rPr sz="3600" kern="100">
                <a:ln>
                  <a:noFill/>
                </a:ln>
                <a:gradFill flip="none" rotWithShape="0">
                  <a:gsLst>
                    <a:gs pos="0">
                      <a:srgbClr val="DCEBF5"/>
                    </a:gs>
                    <a:gs pos="8000">
                      <a:srgbClr val="83A7C3"/>
                    </a:gs>
                    <a:gs pos="13000">
                      <a:srgbClr val="768FB9"/>
                    </a:gs>
                    <a:gs pos="21000">
                      <a:srgbClr val="83A7C3"/>
                    </a:gs>
                    <a:gs pos="52000">
                      <a:srgbClr val="FFFFFF"/>
                    </a:gs>
                    <a:gs pos="55000">
                      <a:srgbClr val="9C6563"/>
                    </a:gs>
                    <a:gs pos="58000">
                      <a:srgbClr val="80302D"/>
                    </a:gs>
                    <a:gs pos="71000">
                      <a:srgbClr val="C0524E"/>
                    </a:gs>
                    <a:gs pos="94000">
                      <a:srgbClr val="EBDAD4"/>
                    </a:gs>
                    <a:gs pos="100000">
                      <a:srgbClr val="55261C"/>
                    </a:gs>
                  </a:gsLst>
                  <a:lin ang="16200000" scaled="0"/>
                  <a:tileRect/>
                </a:gradFill>
                <a:effectLst/>
                <a:latin typeface="Cracked Johnnie"/>
              </a:rPr>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iterate type="lt">
                                    <p:tmPct val="10000"/>
                                  </p:iterate>
                                  <p:childTnLst>
                                    <p:set>
                                      <p:cBhvr>
                                        <p:cTn id="6" dur="1" fill="hold">
                                          <p:stCondLst>
                                            <p:cond delay="0"/>
                                          </p:stCondLst>
                                        </p:cTn>
                                        <p:tgtEl>
                                          <p:spTgt spid="2">
                                            <p:txEl>
                                              <p:charRg st="4294967295" end="4294967295"/>
                                            </p:txEl>
                                          </p:spTgt>
                                        </p:tgtEl>
                                        <p:attrNameLst>
                                          <p:attrName>style.visibility</p:attrName>
                                        </p:attrNameLst>
                                      </p:cBhvr>
                                      <p:to>
                                        <p:strVal val="visible"/>
                                      </p:to>
                                    </p:set>
                                    <p:animEffect transition="in" filter="fade">
                                      <p:cBhvr>
                                        <p:cTn id="7" dur="5000"/>
                                        <p:tgtEl>
                                          <p:spTgt spid="2">
                                            <p:txEl>
                                              <p:charRg st="4294967295" end="4294967295"/>
                                            </p:txEl>
                                          </p:spTgt>
                                        </p:tgtEl>
                                      </p:cBhvr>
                                    </p:animEffect>
                                  </p:childTnLst>
                                </p:cTn>
                              </p:par>
                            </p:childTnLst>
                          </p:cTn>
                        </p:par>
                      </p:childTnLst>
                    </p:cTn>
                  </p:par>
                  <p:par>
                    <p:cTn id="8" fill="hold">
                      <p:stCondLst>
                        <p:cond delay="indefinite"/>
                      </p:stCondLst>
                      <p:childTnLst>
                        <p:par>
                          <p:cTn id="9" fill="hold">
                            <p:stCondLst>
                              <p:cond delay="0"/>
                            </p:stCondLst>
                            <p:childTnLst>
                              <p:par>
                                <p:cTn id="10" presetID="51"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Scale>
                                      <p:cBhvr>
                                        <p:cTn id="12" dur="770" decel="100000">
                                          <p:stCondLst>
                                            <p:cond delay="0"/>
                                          </p:stCondLst>
                                        </p:cTn>
                                        <p:tgtEl>
                                          <p:spTgt spid="3"/>
                                        </p:tgtEl>
                                      </p:cBhvr>
                                      <p:from x="10000" y="10000"/>
                                      <p:to x="200000" y="450000"/>
                                    </p:animScale>
                                    <p:animScale>
                                      <p:cBhvr>
                                        <p:cTn id="13" dur="1230" accel="100000">
                                          <p:stCondLst>
                                            <p:cond delay="770"/>
                                          </p:stCondLst>
                                        </p:cTn>
                                        <p:tgtEl>
                                          <p:spTgt spid="3"/>
                                        </p:tgtEl>
                                      </p:cBhvr>
                                      <p:from x="200000" y="450000"/>
                                      <p:to x="100000" y="100000"/>
                                    </p:animScale>
                                    <p:anim from="(0.5)" to="(#ppt_x)" calcmode="lin" valueType="num">
                                      <p:cBhvr>
                                        <p:cTn id="14" dur="1230" accel="100000">
                                          <p:stCondLst>
                                            <p:cond delay="770"/>
                                          </p:stCondLst>
                                        </p:cTn>
                                        <p:tgtEl>
                                          <p:spTgt spid="3"/>
                                        </p:tgtEl>
                                        <p:attrNameLst>
                                          <p:attrName>ppt_x</p:attrName>
                                        </p:attrNameLst>
                                      </p:cBhvr>
                                    </p:anim>
                                    <p:anim from="(0.5)" to="(0.5)" calcmode="lin" valueType="num">
                                      <p:cBhvr>
                                        <p:cTn id="15" dur="770">
                                          <p:stCondLst>
                                            <p:cond delay="0"/>
                                          </p:stCondLst>
                                        </p:cTn>
                                        <p:tgtEl>
                                          <p:spTgt spid="3"/>
                                        </p:tgtEl>
                                        <p:attrNameLst>
                                          <p:attrName>ppt_x</p:attrName>
                                        </p:attrNameLst>
                                      </p:cBhvr>
                                    </p:anim>
                                    <p:anim from="(#ppt_y+0.4)" to="(#ppt_y)" calcmode="lin" valueType="num">
                                      <p:cBhvr>
                                        <p:cTn id="16" dur="1230" accel="100000">
                                          <p:stCondLst>
                                            <p:cond delay="770"/>
                                          </p:stCondLst>
                                        </p:cTn>
                                        <p:tgtEl>
                                          <p:spTgt spid="3"/>
                                        </p:tgtEl>
                                        <p:attrNameLst>
                                          <p:attrName>ppt_y</p:attrName>
                                        </p:attrNameLst>
                                      </p:cBhvr>
                                    </p:anim>
                                    <p:anim from="(#ppt_y+0.4)" to="(#ppt_y+0.4)" calcmode="lin" valueType="num">
                                      <p:cBhvr>
                                        <p:cTn id="17" dur="770">
                                          <p:stCondLst>
                                            <p:cond delay="0"/>
                                          </p:stCondLst>
                                        </p:cTn>
                                        <p:tgtEl>
                                          <p:spTgt spid="3"/>
                                        </p:tgtEl>
                                        <p:attrNameLst>
                                          <p:attrName>ppt_y</p:attrName>
                                        </p:attrNameLst>
                                      </p:cBhvr>
                                    </p:anim>
                                    <p:animEffect transition="in" filter="fade">
                                      <p:cBhvr>
                                        <p:cTn id="18" dur="770" decel="100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animBg="1" advAuto="0"/>
    </p:bldLst>
    <p:extLst>
      <p:ext uri="smNativeData">
        <pr:smNativeData xmlns:pr="smNativeData" val="gYnAVQIAAAAFAAAA/////wEAAAAKAAAAAAAAAAAAAAAAAAAAAAAAAAoAAAD9////AQAAADMAAAAAAAAAAAAAAAAAAAAAAAAA"/>
      </p:ext>
    </p:extLst>
  </p:timing>
</p:sld>
</file>

<file path=ppt/slides/slide3.xml><?xml version="1.0" encoding="utf-8"?>
<p:sld xmlns:p="http://schemas.openxmlformats.org/presentationml/2006/main" xmlns:p14="http://schemas.microsoft.com/office/powerpoint/2010/main" xmlns:r="http://schemas.openxmlformats.org/officeDocument/2006/relationships" xmlns:a="http://schemas.openxmlformats.org/drawingml/2006/main">
  <p:cSld>
    <p:bg>
      <p:bgPr>
        <a:gradFill flip="none" rotWithShape="0">
          <a:gsLst>
            <a:gs pos="0">
              <a:srgbClr val="000000"/>
            </a:gs>
            <a:gs pos="88000">
              <a:srgbClr val="0A128C"/>
            </a:gs>
            <a:gs pos="69000">
              <a:srgbClr val="181CC7"/>
            </a:gs>
            <a:gs pos="39000">
              <a:srgbClr val="7005D4"/>
            </a:gs>
            <a:gs pos="100000">
              <a:srgbClr val="8C3D91"/>
            </a:gs>
          </a:gsLst>
          <a:path path="shape"/>
          <a:tileRect/>
        </a:gradFill>
        <a:effectLst/>
      </p:bgPr>
    </p:bg>
    <p:spTree>
      <p:nvGrpSpPr>
        <p:cNvPr id="1" name=""/>
        <p:cNvGrpSpPr/>
        <p:nvPr/>
      </p:nvGrpSpPr>
      <p:grpSpPr>
        <a:xfrm>
          <a:off x="0" y="0"/>
          <a:ext cx="0" cy="0"/>
          <a:chOff x="0" y="0"/>
          <a:chExt cx="0" cy="0"/>
        </a:xfrm>
      </p:grpSpPr>
      <p:sp>
        <p:nvSpPr>
          <p:cNvPr id="2" name="Rectangle 2"/>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GcAaA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4BAAAGw0AAAg0AAAmFgAAEAAAACYAAAAIAAAAvbAAAAAAAAA="/>
              </a:ext>
            </a:extLst>
          </p:cNvSpPr>
          <p:nvPr>
            <p:ph type="ctrTitle"/>
          </p:nvPr>
        </p:nvSpPr>
        <p:spPr>
          <a:xfrm>
            <a:off x="685800" y="2130425"/>
            <a:ext cx="7772400" cy="1470025"/>
          </a:xfrm>
        </p:spPr>
        <p:txBody>
          <a:bodyPr vert="horz" wrap="square" lIns="91440" tIns="45720" rIns="91440" bIns="45720" numCol="1" spcCol="215900" anchor="ctr">
            <a:prstTxWarp prst="textNoShape">
              <a:avLst/>
            </a:prstTxWarp>
          </a:bodyPr>
          <a:lstStyle/>
          <a:p>
            <a:pPr>
              <a:spcBef>
                <a:spcPts val="0"/>
              </a:spcBef>
            </a:pPr>
            <a:r>
              <a:rPr>
                <a:solidFill>
                  <a:schemeClr val="folHlink"/>
                </a:solidFill>
                <a:latin typeface="Cracked Johnnie" pitchFamily="0" charset="0"/>
                <a:ea typeface="Cracked Johnnie" pitchFamily="0" charset="0"/>
                <a:cs typeface="Cracked Johnnie" pitchFamily="0" charset="0"/>
              </a:rPr>
              <a:t>Tapetum lucidum</a:t>
            </a:r>
            <a:endParaRPr>
              <a:solidFill>
                <a:schemeClr val="folHlink"/>
              </a:solidFill>
              <a:latin typeface="Cracked Johnnie" pitchFamily="0" charset="0"/>
              <a:ea typeface="Cracked Johnnie" pitchFamily="0" charset="0"/>
              <a:cs typeface="Cracked Johnnie" pitchFamily="0" charset="0"/>
            </a:endParaRPr>
          </a:p>
        </p:txBody>
      </p:sp>
      <p:sp>
        <p:nvSpPr>
          <p:cNvPr id="3" name="Rectangle 7"/>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BwCAAA6BcAANAvAACwIgAAEAAAACYAAAAIAAAAv78AAAAAAAA="/>
              </a:ext>
            </a:extLst>
          </p:cNvSpPr>
          <p:nvPr>
            <p:ph type="subTitle" idx="4294967295"/>
          </p:nvPr>
        </p:nvSpPr>
        <p:spPr>
          <a:xfrm>
            <a:off x="1371600" y="3886200"/>
            <a:ext cx="6400800" cy="1752600"/>
          </a:xfrm>
          <a:prstGeom prst="rect">
            <a:avLst/>
          </a:prstGeom>
        </p:spPr>
        <p:txBody>
          <a:bodyPr vert="horz" wrap="square" lIns="91440" tIns="45720" rIns="91440" bIns="45720" numCol="1" spcCol="215900" anchor="t">
            <a:prstTxWarp prst="textNoShape">
              <a:avLst/>
            </a:prstTxWarp>
          </a:bodyPr>
          <a:lstStyle>
            <a:lvl1pPr indent="0" algn="ctr">
              <a:buNone/>
            </a:lvl1pPr>
            <a:lvl2pPr indent="457200" algn="ctr">
              <a:buNone/>
            </a:lvl2pPr>
            <a:lvl3pPr indent="914400" algn="ctr">
              <a:buNone/>
            </a:lvl3pPr>
            <a:lvl4pPr indent="1371600" algn="ctr">
              <a:buNone/>
            </a:lvl4pPr>
            <a:lvl5pPr indent="1828800" algn="ctr">
              <a:buNone/>
            </a:lvl5pPr>
          </a:lstStyle>
          <a:p>
            <a:pPr>
              <a:lnSpc>
                <a:spcPct val="80000"/>
              </a:lnSpc>
              <a:spcBef>
                <a:spcPts val="0"/>
              </a:spcBef>
            </a:pPr>
            <a:r>
              <a:rPr sz="1800">
                <a:solidFill>
                  <a:schemeClr val="folHlink"/>
                </a:solidFill>
                <a:latin typeface="Cracked Johnnie" pitchFamily="0" charset="0"/>
                <a:ea typeface="Cracked Johnnie" pitchFamily="0" charset="0"/>
                <a:cs typeface="Cracked Johnnie" pitchFamily="0" charset="0"/>
              </a:rPr>
              <a:t>Als Tapetum lucidum wird eine bläuliche Schicht hinter der Netzhaut bekannt. Sie ist bekannt bei z.B Hunden,Katzen und auch Rindern und bei Pferden. Es entsteht Postinal. Einfallendes Licht trifft die Netzhaut,wird reflektiert und trifft die Netzhaut ein zweites mal.</a:t>
            </a:r>
            <a:r>
              <a:rPr sz="1800">
                <a:latin typeface="Cracked Johnnie" pitchFamily="0" charset="0"/>
                <a:ea typeface="Cracked Johnnie" pitchFamily="0" charset="0"/>
                <a:cs typeface="Cracked Johnnie" pitchFamily="0" charset="0"/>
              </a:rPr>
              <a:t>  </a:t>
            </a:r>
            <a:endParaRPr sz="1800">
              <a:latin typeface="Cracked Johnnie" pitchFamily="0" charset="0"/>
              <a:ea typeface="Cracked Johnnie" pitchFamily="0" charset="0"/>
              <a:cs typeface="Cracked Johnnie" pitchFamily="0" charset="0"/>
            </a:endParaRPr>
          </a:p>
        </p:txBody>
      </p:sp>
      <p:sp>
        <p:nvSpPr>
          <p:cNvPr id="4" name="Text Box 6"/>
          <p:cNvSpPr txBox="1">
            <a:extLst>
              <a:ext uri="smNativeData">
                <pr:smNativeData xmlns:pr="smNativeData" val="SMDATA_13_gYnAVRMAAAAlAAAAEgAAAE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GcAaA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CKBQAAiRUAAAs0AADKFwAAECAAACYAAAAIAAAA//////////8="/>
              </a:ext>
            </a:extLst>
          </p:cNvSpPr>
          <p:nvPr/>
        </p:nvSpPr>
        <p:spPr>
          <a:xfrm>
            <a:off x="900430" y="3500755"/>
            <a:ext cx="7559675" cy="366395"/>
          </a:xfrm>
          <a:prstGeom prst="rect">
            <a:avLst/>
          </a:prstGeom>
          <a:noFill/>
          <a:ln>
            <a:noFill/>
          </a:ln>
          <a:effectLst/>
        </p:spPr>
        <p:txBody>
          <a:bodyPr vert="horz" wrap="square" lIns="91440" tIns="45720" rIns="91440" bIns="45720" numCol="1" spcCol="215900" anchor="t"/>
          <a:lstStyle/>
          <a:p>
            <a:pPr>
              <a:spcBef>
                <a:spcPts val="0"/>
              </a:spcBef>
            </a:pPr>
          </a:p>
        </p:txBody>
      </p:sp>
    </p:spTree>
  </p:cSld>
  <p:clrMapOvr>
    <a:masterClrMapping/>
  </p:clrMapOvr>
  <p:timing>
    <p:tnLst>
      <p:par>
        <p:cTn id="1" dur="indefinite" restart="never" nodeType="tmRoot"/>
      </p:par>
    </p:tnLst>
  </p:timing>
</p:sld>
</file>

<file path=ppt/slides/slide30.xml><?xml version="1.0" encoding="utf-8"?>
<p:sld xmlns:p="http://schemas.openxmlformats.org/presentationml/2006/main" xmlns:p14="http://schemas.microsoft.com/office/powerpoint/2010/main" xmlns:r="http://schemas.openxmlformats.org/officeDocument/2006/relationships" xmlns:a="http://schemas.openxmlformats.org/drawingml/2006/main" showMasterSp="0">
  <p:cSld>
    <p:spTree>
      <p:nvGrpSpPr>
        <p:cNvPr id="1" name=""/>
        <p:cNvGrpSpPr/>
        <p:nvPr/>
      </p:nvGrpSpPr>
      <p:grpSpPr>
        <a:xfrm>
          <a:off x="0" y="0"/>
          <a:ext cx="0" cy="0"/>
          <a:chOff x="0" y="0"/>
          <a:chExt cx="0" cy="0"/>
        </a:xfrm>
      </p:grpSpPr>
      <p:sp>
        <p:nvSpPr>
          <p:cNvPr id="2" name="Rectangle 2"/>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JjfXw8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4BAAAGw0AAAg0AAAmFgAAEAAAACYAAAAIAAAAvbAAAAAAAAA="/>
              </a:ext>
            </a:extLst>
          </p:cNvSpPr>
          <p:nvPr>
            <p:ph type="ctrTitle"/>
          </p:nvPr>
        </p:nvSpPr>
        <p:spPr>
          <a:xfrm>
            <a:off x="685800" y="2130425"/>
            <a:ext cx="7772400" cy="1470025"/>
          </a:xfrm>
        </p:spPr>
        <p:txBody>
          <a:bodyPr vert="horz" wrap="square" lIns="91440" tIns="45720" rIns="91440" bIns="45720" numCol="1" spcCol="215900" anchor="ctr">
            <a:prstTxWarp prst="textNoShape">
              <a:avLst/>
            </a:prstTxWarp>
          </a:bodyPr>
          <a:lstStyle/>
          <a:p>
            <a:pPr>
              <a:spcBef>
                <a:spcPts val="0"/>
              </a:spcBef>
            </a:pPr>
            <a:r>
              <a:rPr>
                <a:solidFill>
                  <a:schemeClr val="accent2"/>
                </a:solidFill>
              </a:rPr>
              <a:t>Warum kommen Katzen immer auf den Füßen auf</a:t>
            </a:r>
            <a:endParaRPr>
              <a:solidFill>
                <a:schemeClr val="accent2"/>
              </a:solidFill>
            </a:endParaRPr>
          </a:p>
        </p:txBody>
      </p:sp>
      <p:sp>
        <p:nvSpPr>
          <p:cNvPr id="3" name="Rectangle 3"/>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GcAaA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BwCAAA6BcAANAvAACwIgAAEAAAACYAAAAIAAAAv78AAAAAAAA="/>
              </a:ext>
            </a:extLst>
          </p:cNvSpPr>
          <p:nvPr>
            <p:ph type="subTitle" idx="4294967295"/>
          </p:nvPr>
        </p:nvSpPr>
        <p:spPr>
          <a:xfrm>
            <a:off x="1371600" y="3886200"/>
            <a:ext cx="6400800" cy="1752600"/>
          </a:xfrm>
          <a:prstGeom prst="rect">
            <a:avLst/>
          </a:prstGeom>
        </p:spPr>
        <p:txBody>
          <a:bodyPr vert="horz" wrap="square" lIns="91440" tIns="45720" rIns="91440" bIns="45720" numCol="1" spcCol="215900" anchor="t">
            <a:prstTxWarp prst="textNoShape">
              <a:avLst/>
            </a:prstTxWarp>
          </a:bodyPr>
          <a:lstStyle>
            <a:lvl1pPr indent="0" algn="ctr">
              <a:buNone/>
            </a:lvl1pPr>
            <a:lvl2pPr indent="457200" algn="ctr">
              <a:buNone/>
            </a:lvl2pPr>
            <a:lvl3pPr indent="914400" algn="ctr">
              <a:buNone/>
            </a:lvl3pPr>
            <a:lvl4pPr indent="1371600" algn="ctr">
              <a:buNone/>
            </a:lvl4pPr>
            <a:lvl5pPr indent="1828800" algn="ctr">
              <a:buNone/>
            </a:lvl5pPr>
          </a:lstStyle>
          <a:p>
            <a:pPr>
              <a:spcBef>
                <a:spcPts val="0"/>
              </a:spcBef>
            </a:pPr>
          </a:p>
        </p:txBody>
      </p:sp>
    </p:spTree>
  </p:cSld>
  <p:clrMapOvr>
    <a:masterClrMapping/>
  </p:clrMapOvr>
  <p:timing>
    <p:tnLst>
      <p:par>
        <p:cTn id="1" dur="indefinite" restart="never" nodeType="tmRoot"/>
      </p:par>
    </p:tnLst>
  </p:timing>
</p:sld>
</file>

<file path=ppt/slides/slide31.xml><?xml version="1.0" encoding="utf-8"?>
<p:sld xmlns:p="http://schemas.openxmlformats.org/presentationml/2006/main" xmlns:p14="http://schemas.microsoft.com/office/powerpoint/2010/main" xmlns:r="http://schemas.openxmlformats.org/officeDocument/2006/relationships" xmlns:a="http://schemas.openxmlformats.org/drawingml/2006/main">
  <p:cSld>
    <p:bg>
      <p:bgPr>
        <a:gradFill flip="none" rotWithShape="0">
          <a:gsLst>
            <a:gs pos="0">
              <a:srgbClr val="FFFF00"/>
            </a:gs>
            <a:gs pos="100000">
              <a:srgbClr val="66FF33"/>
            </a:gs>
          </a:gsLst>
          <a:path path="shape"/>
          <a:tileRect/>
        </a:gradFill>
        <a:effectLst/>
      </p:bgPr>
    </p:bg>
    <p:spTree>
      <p:nvGrpSpPr>
        <p:cNvPr id="1" name=""/>
        <p:cNvGrpSpPr/>
        <p:nvPr/>
      </p:nvGrpSpPr>
      <p:grpSpPr>
        <a:xfrm>
          <a:off x="0" y="0"/>
          <a:ext cx="0" cy="0"/>
          <a:chOff x="0" y="0"/>
          <a:chExt cx="0" cy="0"/>
        </a:xfrm>
      </p:grpSpPr>
      <p:sp>
        <p:nvSpPr>
          <p:cNvPr id="2" name="Rectangle 2"/>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DQAgAAsQEAAHA1AAC5CAAAEAAAACYAAAAIAAAAvbAAAAAAAAA="/>
              </a:ext>
            </a:extLst>
          </p:cNvSpPr>
          <p:nvPr>
            <p:ph type="title"/>
          </p:nvPr>
        </p:nvSpPr>
        <p:spPr>
          <a:xfrm>
            <a:off x="457200" y="274955"/>
            <a:ext cx="8229600" cy="1143000"/>
          </a:xfrm>
        </p:spPr>
        <p:txBody>
          <a:bodyPr vert="horz" wrap="square" lIns="91440" tIns="45720" rIns="91440" bIns="45720" numCol="1" spcCol="215900" anchor="ctr">
            <a:prstTxWarp prst="textNoShape">
              <a:avLst/>
            </a:prstTxWarp>
          </a:bodyPr>
          <a:lstStyle/>
          <a:p>
            <a:pPr>
              <a:spcBef>
                <a:spcPts val="0"/>
              </a:spcBef>
            </a:pPr>
          </a:p>
        </p:txBody>
      </p:sp>
      <p:sp>
        <p:nvSpPr>
          <p:cNvPr id="3" name="Rectangle 3"/>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GcAaA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BvAgAABQoAAA81AADdJQAAEAAAACYAAAAIAAAAPbAAAAAAAAA="/>
              </a:ext>
            </a:extLst>
          </p:cNvSpPr>
          <p:nvPr>
            <p:ph type="body" idx="1"/>
          </p:nvPr>
        </p:nvSpPr>
        <p:spPr>
          <a:xfrm>
            <a:off x="395605" y="1628775"/>
            <a:ext cx="8229600" cy="4526280"/>
          </a:xfrm>
        </p:spPr>
        <p:txBody>
          <a:bodyPr vert="horz" wrap="square" lIns="91440" tIns="45720" rIns="91440" bIns="45720" numCol="1" spcCol="215900" anchor="t">
            <a:prstTxWarp prst="textNoShape">
              <a:avLst/>
            </a:prstTxWarp>
          </a:bodyPr>
          <a:lstStyle/>
          <a:p>
            <a:pPr>
              <a:spcBef>
                <a:spcPts val="0"/>
              </a:spcBef>
              <a:buNone/>
            </a:pPr>
            <a:r>
              <a:rPr>
                <a:latin typeface="Almonte Snow" pitchFamily="0" charset="0"/>
                <a:ea typeface="Almonte Snow" pitchFamily="0" charset="0"/>
                <a:cs typeface="Almonte Snow" pitchFamily="0" charset="0"/>
              </a:rPr>
              <a:t>Blinde katzen können nicht auf den füßen aufkommen da der mechanismus mit dem sehvermögen verbunden ist</a:t>
            </a:r>
            <a:endParaRPr>
              <a:latin typeface="Almonte Snow" pitchFamily="0" charset="0"/>
              <a:ea typeface="Almonte Snow" pitchFamily="0" charset="0"/>
              <a:cs typeface="Almonte Snow" pitchFamily="0" charset="0"/>
            </a:endParaRPr>
          </a:p>
          <a:p>
            <a:pPr>
              <a:buNone/>
              <a:defRPr>
                <a:latin typeface="Almonte Snow" pitchFamily="0" charset="0"/>
                <a:ea typeface="Arial" pitchFamily="2" charset="0"/>
                <a:cs typeface="Arial" pitchFamily="2" charset="0"/>
              </a:defRPr>
            </a:pPr>
          </a:p>
          <a:p>
            <a:pPr>
              <a:buNone/>
            </a:p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10000"/>
                                        <p:tgtEl>
                                          <p:spTgt spid="3">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extLst>
      <p:ext uri="smNativeData">
        <pr:smNativeData xmlns:pr="smNativeData" val="gYnAVQEAAAAFAAAAAAAAAAEAAAAJAAAAAAAAAAAAAAAAAAAAAAAAAA=="/>
      </p:ext>
    </p:extLst>
  </p:timing>
</p:sld>
</file>

<file path=ppt/slides/slide32.xml><?xml version="1.0" encoding="utf-8"?>
<p:sld xmlns:p="http://schemas.openxmlformats.org/presentationml/2006/main" xmlns:p14="http://schemas.microsoft.com/office/powerpoint/2010/main" xmlns:r="http://schemas.openxmlformats.org/officeDocument/2006/relationships" xmlns:a="http://schemas.openxmlformats.org/drawingml/2006/main">
  <p:cSld>
    <p:bg>
      <p:bgPr>
        <a:gradFill flip="none" rotWithShape="0">
          <a:gsLst>
            <a:gs pos="0">
              <a:srgbClr val="FFBF00"/>
            </a:gs>
            <a:gs pos="5000">
              <a:srgbClr val="F27300"/>
            </a:gs>
            <a:gs pos="12000">
              <a:srgbClr val="8F0040"/>
            </a:gs>
            <a:gs pos="25000">
              <a:srgbClr val="400040"/>
            </a:gs>
            <a:gs pos="39000">
              <a:srgbClr val="000040"/>
            </a:gs>
            <a:gs pos="50000">
              <a:srgbClr val="000000"/>
            </a:gs>
            <a:gs pos="60000">
              <a:srgbClr val="000040"/>
            </a:gs>
            <a:gs pos="75000">
              <a:srgbClr val="400040"/>
            </a:gs>
            <a:gs pos="87000">
              <a:srgbClr val="8F0040"/>
            </a:gs>
            <a:gs pos="100000">
              <a:srgbClr val="FFBF00"/>
            </a:gs>
          </a:gsLst>
          <a:lin ang="16200000" scaled="0"/>
          <a:tileRect/>
        </a:gradFill>
        <a:effectLst/>
      </p:bgPr>
    </p:bg>
    <p:spTree>
      <p:nvGrpSpPr>
        <p:cNvPr id="1" name=""/>
        <p:cNvGrpSpPr/>
        <p:nvPr/>
      </p:nvGrpSpPr>
      <p:grpSpPr>
        <a:xfrm>
          <a:off x="0" y="0"/>
          <a:ext cx="0" cy="0"/>
          <a:chOff x="0" y="0"/>
          <a:chExt cx="0" cy="0"/>
        </a:xfrm>
      </p:grpSpPr>
      <p:sp>
        <p:nvSpPr>
          <p:cNvPr id="2" name="Rectangle 2"/>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DQAgAAsQEAAHA1AAC5CAAAEAAAACYAAAAIAAAAvbAAAAAAAAA="/>
              </a:ext>
            </a:extLst>
          </p:cNvSpPr>
          <p:nvPr>
            <p:ph type="title"/>
          </p:nvPr>
        </p:nvSpPr>
        <p:spPr>
          <a:xfrm>
            <a:off x="457200" y="274955"/>
            <a:ext cx="8229600" cy="1143000"/>
          </a:xfrm>
        </p:spPr>
        <p:txBody>
          <a:bodyPr vert="horz" wrap="square" lIns="91440" tIns="45720" rIns="91440" bIns="45720" numCol="1" spcCol="215900" anchor="ctr">
            <a:prstTxWarp prst="textNoShape">
              <a:avLst/>
            </a:prstTxWarp>
          </a:bodyPr>
          <a:lstStyle/>
          <a:p>
            <a:pPr>
              <a:spcBef>
                <a:spcPts val="0"/>
              </a:spcBef>
            </a:pPr>
            <a:r>
              <a:rPr sz="4000">
                <a:latin typeface="Cracked Johnnie" pitchFamily="0" charset="0"/>
                <a:ea typeface="Cracked Johnnie" pitchFamily="0" charset="0"/>
                <a:cs typeface="Cracked Johnnie" pitchFamily="0" charset="0"/>
              </a:rPr>
              <a:t>Darum landen Katz</a:t>
            </a:r>
            <a:r>
              <a:rPr sz="6000">
                <a:latin typeface="Cracked Johnnie" pitchFamily="0" charset="0"/>
                <a:ea typeface="Cracked Johnnie" pitchFamily="0" charset="0"/>
                <a:cs typeface="Cracked Johnnie" pitchFamily="0" charset="0"/>
              </a:rPr>
              <a:t>e</a:t>
            </a:r>
            <a:r>
              <a:rPr sz="4000">
                <a:latin typeface="Cracked Johnnie" pitchFamily="0" charset="0"/>
                <a:ea typeface="Cracked Johnnie" pitchFamily="0" charset="0"/>
                <a:cs typeface="Cracked Johnnie" pitchFamily="0" charset="0"/>
              </a:rPr>
              <a:t>n auf den Pfoten</a:t>
            </a:r>
            <a:endParaRPr sz="4000">
              <a:latin typeface="Cracked Johnnie" pitchFamily="0" charset="0"/>
              <a:ea typeface="Cracked Johnnie" pitchFamily="0" charset="0"/>
              <a:cs typeface="Cracked Johnnie" pitchFamily="0" charset="0"/>
            </a:endParaRPr>
          </a:p>
        </p:txBody>
      </p:sp>
      <p:sp>
        <p:nvSpPr>
          <p:cNvPr id="3" name="Rectangle 3"/>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DQAgAA2AkAAHA1AACwJQAAEAAAACYAAAAIAAAAPbAAAAAAAAA="/>
              </a:ext>
            </a:extLst>
          </p:cNvSpPr>
          <p:nvPr>
            <p:ph type="body" idx="1"/>
          </p:nvPr>
        </p:nvSpPr>
        <p:spPr>
          <a:xfrm>
            <a:off x="457200" y="1600200"/>
            <a:ext cx="8229600" cy="4526280"/>
          </a:xfrm>
        </p:spPr>
        <p:txBody>
          <a:bodyPr vert="horz" wrap="square" lIns="91440" tIns="45720" rIns="91440" bIns="45720" numCol="1" spcCol="215900" anchor="t">
            <a:prstTxWarp prst="textNoShape">
              <a:avLst/>
            </a:prstTxWarp>
          </a:bodyPr>
          <a:lstStyle/>
          <a:p>
            <a:pPr>
              <a:lnSpc>
                <a:spcPct val="90000"/>
              </a:lnSpc>
              <a:spcBef>
                <a:spcPts val="0"/>
              </a:spcBef>
            </a:pPr>
            <a:r>
              <a:rPr b="1">
                <a:solidFill>
                  <a:srgbClr val="CD9632"/>
                </a:solidFill>
                <a:latin typeface="Creepygirl" pitchFamily="0" charset="0"/>
                <a:ea typeface="Creepygirl" pitchFamily="0" charset="0"/>
                <a:cs typeface="Creepygirl" pitchFamily="0" charset="0"/>
              </a:rPr>
              <a:t>Angeborener Reflex</a:t>
            </a:r>
            <a:br/>
            <a:r>
              <a:rPr>
                <a:solidFill>
                  <a:srgbClr val="CD9632"/>
                </a:solidFill>
                <a:latin typeface="Creepygirl" pitchFamily="0" charset="0"/>
                <a:ea typeface="Creepygirl" pitchFamily="0" charset="0"/>
                <a:cs typeface="Creepygirl" pitchFamily="0" charset="0"/>
              </a:rPr>
              <a:t>Eine Katze hat den angeborenen Reflex, dass sie innerhalb weniger Augenblicke eine noch so komplizierte Drehung machen kann, wenn sie irgendwo hinunter stürzt. Sie dreht sich so geschickt, dass sie eine optimale Landeposition hat, nämlich auf ihren Beinen. So kann man auch verstehen, warum einer Katze dies bei einem Sturz aus größerer Höhe besser gelingt. Die Zeit, während welcher sich das Tier in der Luft befindet, ist wesentlich länger, so dass die Katze auch viel mehr Zeit hat, die optimale Haltung einzunehmen.</a:t>
            </a:r>
            <a:endParaRPr b="1">
              <a:solidFill>
                <a:srgbClr val="CD9632"/>
              </a:solidFill>
              <a:latin typeface="Creepygirl" pitchFamily="0" charset="0"/>
              <a:ea typeface="Creepygirl" pitchFamily="0" charset="0"/>
              <a:cs typeface="Creepygirl" pitchFamily="0" charset="0"/>
            </a:endParaRPr>
          </a:p>
          <a:p>
            <a:pPr>
              <a:lnSpc>
                <a:spcPct val="90000"/>
              </a:lnSpc>
              <a:defRPr>
                <a:solidFill>
                  <a:srgbClr val="CD9632"/>
                </a:solidFill>
                <a:latin typeface="Creepygirl" pitchFamily="0" charset="0"/>
                <a:ea typeface="Arial" pitchFamily="2" charset="0"/>
                <a:cs typeface="Arial" pitchFamily="2" charset="0"/>
              </a:defRPr>
            </a:pPr>
          </a:p>
        </p:txBody>
      </p:sp>
      <p:sp>
        <p:nvSpPr>
          <p:cNvPr id="4" name="Rectangle 4"/>
          <p:cNvSpPr>
            <a:extLst>
              <a:ext uri="smNativeData">
                <pr:smNativeData xmlns:pr="smNativeData" val="SMDATA_13_gYnAVRMAAAAlAAAAZAAAAE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c5P//HhIAAC/m//8IFAAAECAAACYAAAAIAAAA//////////8="/>
              </a:ext>
            </a:extLst>
          </p:cNvSpPr>
          <p:nvPr/>
        </p:nvSpPr>
        <p:spPr>
          <a:xfrm>
            <a:off x="-4452620" y="2945130"/>
            <a:ext cx="255905" cy="311150"/>
          </a:xfrm>
          <a:prstGeom prst="rect">
            <a:avLst/>
          </a:prstGeom>
          <a:noFill/>
          <a:ln>
            <a:noFill/>
          </a:ln>
          <a:effectLst/>
        </p:spPr>
        <p:txBody>
          <a:bodyPr vert="horz" wrap="none" lIns="91440" tIns="45720" rIns="91440" bIns="45720" numCol="1" spcCol="215900" anchor="t"/>
          <a:lstStyle/>
          <a:p>
            <a:pPr>
              <a:lnSpc>
                <a:spcPct val="80000"/>
              </a:lnSpc>
              <a:spcBef>
                <a:spcPts val="0"/>
              </a:spcBef>
              <a:buChar char="•"/>
              <a:defRPr>
                <a:solidFill>
                  <a:srgbClr val="000000"/>
                </a:solidFill>
                <a:latin typeface="Amethyst" pitchFamily="0" charset="0"/>
                <a:ea typeface="Arial" pitchFamily="2" charset="0"/>
                <a:cs typeface="Arial" pitchFamily="2" charset="0"/>
              </a:defRPr>
            </a:p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grpId="0" nodeType="withEffect">
                                  <p:stCondLst>
                                    <p:cond delay="0"/>
                                  </p:stCondLst>
                                  <p:childTnLst>
                                    <p:animRot by="43200000">
                                      <p:cBhvr>
                                        <p:cTn id="6" dur="20000" fill="hold"/>
                                        <p:tgtEl>
                                          <p:spTgt spid="2"/>
                                        </p:tgtEl>
                                        <p:attrNameLst>
                                          <p:attrName>r</p:attrName>
                                        </p:attrNameLst>
                                      </p:cBhvr>
                                    </p:animRot>
                                  </p:childTnLst>
                                </p:cTn>
                              </p:par>
                              <p:par>
                                <p:cTn id="7" presetID="19" presetClass="entr" presetSubtype="10" fill="hold" grpId="0"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anim calcmode="lin" valueType="num">
                                      <p:cBhvr>
                                        <p:cTn id="9" dur="20000" fill="hold"/>
                                        <p:tgtEl>
                                          <p:spTgt spid="3">
                                            <p:txEl>
                                              <p:pRg st="0" end="0"/>
                                            </p:txEl>
                                          </p:spTgt>
                                        </p:tgtEl>
                                        <p:attrNameLst>
                                          <p:attrName>ppt_w</p:attrName>
                                        </p:attrNameLst>
                                      </p:cBhvr>
                                      <p:tavLst>
                                        <p:tav tm="0" fmla="#ppt_w*sin(2.5*pi*$)">
                                          <p:val>
                                            <p:fltVal val="0"/>
                                          </p:val>
                                        </p:tav>
                                        <p:tav tm="100000">
                                          <p:val>
                                            <p:fltVal val="1"/>
                                          </p:val>
                                        </p:tav>
                                      </p:tavLst>
                                    </p:anim>
                                    <p:anim calcmode="lin" valueType="num">
                                      <p:cBhvr>
                                        <p:cTn id="10" dur="200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P spid="3" grpId="0" animBg="1" advAuto="0"/>
    </p:bldLst>
    <p:extLst>
      <p:ext uri="smNativeData">
        <pr:smNativeData xmlns:pr="smNativeData" val="gYnAVQIAAAAFAAAA/f///wMAAAAIAAAAAAAAAAAAAADQAgAAAAAAAAcAAAAAAAAAAQAAABMAAAAKAAAAAAAAAAAAAAAAAAAA"/>
      </p:ext>
    </p:extLst>
  </p:timing>
</p:sld>
</file>

<file path=ppt/slides/slide33.xml><?xml version="1.0" encoding="utf-8"?>
<p:sld xmlns:p="http://schemas.openxmlformats.org/presentationml/2006/main" xmlns:p14="http://schemas.microsoft.com/office/powerpoint/2010/main" xmlns:r="http://schemas.openxmlformats.org/officeDocument/2006/relationships" xmlns:a="http://schemas.openxmlformats.org/drawingml/2006/main">
  <p:cSld>
    <p:bg>
      <p:bgPr>
        <a:solidFill>
          <a:srgbClr val="00FF00"/>
        </a:solidFill>
        <a:effectLst/>
      </p:bgPr>
    </p:bg>
    <p:spTree>
      <p:nvGrpSpPr>
        <p:cNvPr id="1" name=""/>
        <p:cNvGrpSpPr/>
        <p:nvPr/>
      </p:nvGrpSpPr>
      <p:grpSpPr>
        <a:xfrm>
          <a:off x="0" y="0"/>
          <a:ext cx="0" cy="0"/>
          <a:chOff x="0" y="0"/>
          <a:chExt cx="0" cy="0"/>
        </a:xfrm>
      </p:grpSpPr>
      <p:sp>
        <p:nvSpPr>
          <p:cNvPr id="2" name="Rectangle 4"/>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GcAaA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DQAgAAsQEAAHA1AAC5CAAAEAAAACYAAAAIAAAAvbAAAAAAAAA="/>
              </a:ext>
            </a:extLst>
          </p:cNvSpPr>
          <p:nvPr>
            <p:ph type="title"/>
          </p:nvPr>
        </p:nvSpPr>
        <p:spPr>
          <a:xfrm>
            <a:off x="457200" y="274955"/>
            <a:ext cx="8229600" cy="1143000"/>
          </a:xfrm>
        </p:spPr>
        <p:txBody>
          <a:bodyPr vert="horz" wrap="square" lIns="91440" tIns="45720" rIns="91440" bIns="45720" numCol="1" spcCol="215900" anchor="ctr">
            <a:prstTxWarp prst="textNoShape">
              <a:avLst/>
            </a:prstTxWarp>
          </a:bodyPr>
          <a:lstStyle/>
          <a:p>
            <a:pPr>
              <a:spcBef>
                <a:spcPts val="0"/>
              </a:spcBef>
              <a:buChar char="•"/>
            </a:pPr>
            <a:r>
              <a:rPr sz="9600">
                <a:solidFill>
                  <a:srgbClr val="FF33CC"/>
                </a:solidFill>
                <a:latin typeface="Baby Kruffy" pitchFamily="0" charset="0"/>
                <a:ea typeface="Baby Kruffy" pitchFamily="0" charset="0"/>
                <a:cs typeface="Baby Kruffy" pitchFamily="0" charset="0"/>
              </a:rPr>
              <a:t>WILDKATZEN</a:t>
            </a:r>
            <a:endParaRPr sz="9600">
              <a:solidFill>
                <a:srgbClr val="FF33CC"/>
              </a:solidFill>
              <a:latin typeface="Baby Kruffy" pitchFamily="0" charset="0"/>
              <a:ea typeface="Baby Kruffy" pitchFamily="0" charset="0"/>
              <a:cs typeface="Baby Kruffy" pitchFamily="0"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100000">
                                          <p:val>
                                            <p:strVal val="#ppt_x"/>
                                          </p:val>
                                        </p:tav>
                                      </p:tavLst>
                                    </p:anim>
                                    <p:anim calcmode="lin" valueType="num">
                                      <p:cBhvr>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Lst>
    <p:extLst>
      <p:ext uri="smNativeData">
        <pr:smNativeData xmlns:pr="smNativeData" val="gYnAVQEAAAAFAAAA/f///wEAAAACAAAABAAAAAAAAAAAAAAAAAAAAA=="/>
      </p:ext>
    </p:extLst>
  </p:timing>
</p:sld>
</file>

<file path=ppt/slides/slide34.xml><?xml version="1.0" encoding="utf-8"?>
<p:sld xmlns:p="http://schemas.openxmlformats.org/presentationml/2006/main" xmlns:p14="http://schemas.microsoft.com/office/powerpoint/2010/main" xmlns:r="http://schemas.openxmlformats.org/officeDocument/2006/relationships" xmlns:a="http://schemas.openxmlformats.org/drawingml/2006/main">
  <p:cSld>
    <p:bg>
      <p:bgPr>
        <a:solidFill>
          <a:srgbClr val="0066FF"/>
        </a:solidFill>
        <a:effectLst/>
      </p:bgPr>
    </p:bg>
    <p:spTree>
      <p:nvGrpSpPr>
        <p:cNvPr id="1" name=""/>
        <p:cNvGrpSpPr/>
        <p:nvPr/>
      </p:nvGrpSpPr>
      <p:grpSpPr>
        <a:xfrm>
          <a:off x="0" y="0"/>
          <a:ext cx="0" cy="0"/>
          <a:chOff x="0" y="0"/>
          <a:chExt cx="0" cy="0"/>
        </a:xfrm>
      </p:grpSpPr>
      <p:sp>
        <p:nvSpPr>
          <p:cNvPr id="2" name="Rectangle 4"/>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HjFWA8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DQAgAAsQEAAHA1AAC5CAAAEAAAACYAAAAIAAAAvbAAAAAAAAA="/>
              </a:ext>
            </a:extLst>
          </p:cNvSpPr>
          <p:nvPr>
            <p:ph type="title"/>
          </p:nvPr>
        </p:nvSpPr>
        <p:spPr>
          <a:xfrm>
            <a:off x="457200" y="274955"/>
            <a:ext cx="8229600" cy="1143000"/>
          </a:xfrm>
        </p:spPr>
        <p:txBody>
          <a:bodyPr vert="horz" wrap="square" lIns="91440" tIns="45720" rIns="91440" bIns="45720" numCol="1" spcCol="215900" anchor="ctr">
            <a:prstTxWarp prst="textNoShape">
              <a:avLst/>
            </a:prstTxWarp>
          </a:bodyPr>
          <a:lstStyle/>
          <a:p>
            <a:pPr>
              <a:spcBef>
                <a:spcPts val="0"/>
              </a:spcBef>
            </a:pPr>
            <a:r>
              <a:rPr sz="7200">
                <a:solidFill>
                  <a:srgbClr val="FF0000"/>
                </a:solidFill>
                <a:latin typeface="Alien Encounters" pitchFamily="0" charset="0"/>
                <a:ea typeface="Alien Encounters" pitchFamily="0" charset="0"/>
                <a:cs typeface="Alien Encounters" pitchFamily="0" charset="0"/>
              </a:rPr>
              <a:t>Arten</a:t>
            </a:r>
            <a:endParaRPr sz="7200">
              <a:solidFill>
                <a:srgbClr val="FF0000"/>
              </a:solidFill>
              <a:latin typeface="Alien Encounters" pitchFamily="0" charset="0"/>
              <a:ea typeface="Alien Encounters" pitchFamily="0" charset="0"/>
              <a:cs typeface="Alien Encounters" pitchFamily="0" charset="0"/>
            </a:endParaRPr>
          </a:p>
        </p:txBody>
      </p:sp>
      <p:sp>
        <p:nvSpPr>
          <p:cNvPr id="3" name="Rectangle 5"/>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GcAaA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DQAgAA2AkAAHA1AACwJQAAEAAAACYAAAAIAAAAPbAAAAAAAAA="/>
              </a:ext>
            </a:extLst>
          </p:cNvSpPr>
          <p:nvPr>
            <p:ph type="body" idx="1"/>
          </p:nvPr>
        </p:nvSpPr>
        <p:spPr>
          <a:xfrm>
            <a:off x="457200" y="1600200"/>
            <a:ext cx="8229600" cy="4526280"/>
          </a:xfrm>
        </p:spPr>
        <p:txBody>
          <a:bodyPr vert="horz" wrap="square" lIns="91440" tIns="45720" rIns="91440" bIns="45720" numCol="1" spcCol="215900" anchor="t">
            <a:prstTxWarp prst="textNoShape">
              <a:avLst/>
            </a:prstTxWarp>
          </a:bodyPr>
          <a:lstStyle/>
          <a:p>
            <a:pPr>
              <a:spcBef>
                <a:spcPts val="0"/>
              </a:spcBef>
            </a:pPr>
            <a:r>
              <a:rPr>
                <a:solidFill>
                  <a:srgbClr val="FF0000"/>
                </a:solidFill>
                <a:latin typeface="Baby Kruffy" pitchFamily="0" charset="0"/>
                <a:ea typeface="Baby Kruffy" pitchFamily="0" charset="0"/>
                <a:cs typeface="Baby Kruffy" pitchFamily="0" charset="0"/>
              </a:rPr>
              <a:t>Löwe</a:t>
            </a:r>
            <a:endParaRPr>
              <a:solidFill>
                <a:srgbClr val="FF0000"/>
              </a:solidFill>
              <a:latin typeface="Baby Kruffy" pitchFamily="0" charset="0"/>
              <a:ea typeface="Baby Kruffy" pitchFamily="0" charset="0"/>
              <a:cs typeface="Baby Kruffy" pitchFamily="0" charset="0"/>
            </a:endParaRPr>
          </a:p>
          <a:p>
            <a:pPr>
              <a:defRPr>
                <a:solidFill>
                  <a:srgbClr val="FF0000"/>
                </a:solidFill>
                <a:latin typeface="Baby Kruffy" pitchFamily="0" charset="0"/>
                <a:ea typeface="Arial" pitchFamily="2" charset="0"/>
                <a:cs typeface="Arial" pitchFamily="2" charset="0"/>
              </a:defRPr>
            </a:pPr>
          </a:p>
          <a:p>
            <a:pPr>
              <a:defRPr>
                <a:solidFill>
                  <a:srgbClr val="FF0000"/>
                </a:solidFill>
                <a:latin typeface="Baby Kruffy" pitchFamily="0" charset="0"/>
                <a:ea typeface="Arial" pitchFamily="2" charset="0"/>
                <a:cs typeface="Arial" pitchFamily="2" charset="0"/>
              </a:defRPr>
            </a:pPr>
          </a:p>
          <a:p>
            <a:pPr>
              <a:defRPr>
                <a:solidFill>
                  <a:srgbClr val="FF0000"/>
                </a:solidFill>
                <a:latin typeface="Baby Kruffy" pitchFamily="0" charset="0"/>
                <a:ea typeface="Arial" pitchFamily="2" charset="0"/>
                <a:cs typeface="Arial" pitchFamily="2" charset="0"/>
              </a:defRPr>
            </a:pPr>
          </a:p>
          <a:p>
            <a:pPr>
              <a:defRPr>
                <a:solidFill>
                  <a:srgbClr val="FF0000"/>
                </a:solidFill>
                <a:latin typeface="Baby Kruffy" pitchFamily="0" charset="0"/>
                <a:ea typeface="Arial" pitchFamily="2" charset="0"/>
                <a:cs typeface="Arial" pitchFamily="2" charset="0"/>
              </a:defRPr>
            </a:pPr>
          </a:p>
          <a:p>
            <a:pPr/>
            <a:r>
              <a:rPr>
                <a:solidFill>
                  <a:srgbClr val="FF0000"/>
                </a:solidFill>
                <a:latin typeface="Baby Kruffy" pitchFamily="0" charset="0"/>
                <a:ea typeface="Baby Kruffy" pitchFamily="0" charset="0"/>
                <a:cs typeface="Baby Kruffy" pitchFamily="0" charset="0"/>
              </a:rPr>
              <a:t>Leopard</a:t>
            </a:r>
            <a:endParaRPr>
              <a:solidFill>
                <a:srgbClr val="FF0000"/>
              </a:solidFill>
              <a:latin typeface="Baby Kruffy" pitchFamily="0" charset="0"/>
              <a:ea typeface="Baby Kruffy" pitchFamily="0" charset="0"/>
              <a:cs typeface="Baby Kruffy" pitchFamily="0" charset="0"/>
            </a:endParaRPr>
          </a:p>
          <a:p>
            <a:pPr>
              <a:buNone/>
              <a:defRPr>
                <a:solidFill>
                  <a:srgbClr val="FF0000"/>
                </a:solidFill>
                <a:latin typeface="Baby Kruffy" pitchFamily="0" charset="0"/>
                <a:ea typeface="Arial" pitchFamily="2" charset="0"/>
                <a:cs typeface="Arial" pitchFamily="2" charset="0"/>
              </a:defRPr>
            </a:pPr>
          </a:p>
        </p:txBody>
      </p:sp>
      <p:sp>
        <p:nvSpPr>
          <p:cNvPr id="4" name="AutoShape 8" descr="http://www.naturdetektive.de/fileadmin/NATDET/images/bildergalerie/Raubkatzen/Loewenmaennchen_gemeinfrei.jpg"/>
          <p:cNvSpPr>
            <a:extLst>
              <a:ext uri="smNativeData">
                <pr:smNativeData xmlns:pr="smNativeData" val="SMDATA_13_gYnAVRMAAAAlAAAAZAAAAC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GcAaA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wGwAAKBQAABAdAAAIFgAAEAAAACYAAAAIAAAA//////////8="/>
              </a:ext>
            </a:extLst>
          </p:cNvSpPr>
          <p:nvPr/>
        </p:nvSpPr>
        <p:spPr>
          <a:xfrm>
            <a:off x="4419600" y="3276600"/>
            <a:ext cx="304800" cy="304800"/>
          </a:xfrm>
          <a:prstGeom prst="rect">
            <a:avLst/>
          </a:prstGeom>
          <a:noFill/>
          <a:ln>
            <a:noFill/>
          </a:ln>
          <a:effectLst/>
        </p:spPr>
        <p:txBody>
          <a:bodyPr vert="horz" wrap="square" lIns="91440" tIns="45720" rIns="91440" bIns="45720" numCol="1" spcCol="215900" anchor="t"/>
          <a:lstStyle/>
          <a:p>
            <a:pPr>
              <a:spcBef>
                <a:spcPts val="0"/>
              </a:spcBef>
              <a:buChar char="•"/>
              <a:defRPr sz="3200">
                <a:solidFill>
                  <a:srgbClr val="FF0000"/>
                </a:solidFill>
                <a:latin typeface="Baby Kruffy" pitchFamily="0" charset="0"/>
                <a:ea typeface="Arial" pitchFamily="2" charset="0"/>
                <a:cs typeface="Arial" pitchFamily="2" charset="0"/>
              </a:defRPr>
            </a:pPr>
          </a:p>
        </p:txBody>
      </p:sp>
      <p:pic>
        <p:nvPicPr>
          <p:cNvPr id="5" name="Picture 10" descr="http://www.naturdetektive.de/fileadmin/NATDET/images/bildergalerie/Raubkatzen/Loewenmaennchen_gemeinfrei.jpg"/>
          <p:cNvPicPr>
            <a:picLocks noChangeAspect="1"/>
            <a:extLst>
              <a:ext uri="smNativeData">
                <pr:smNativeData xmlns:pr="smNativeData" val="SMDATA_15_gYnAVRMAAAAlAAAAEQAAAC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AcAAAA4AAAAAAAAAAAAAAAAAAAA////AAAAAAAAAAAAAAAAAAAAAAAAAAAAAAAAAAAAAABkAAAAZAAAAAAAAAAjAAAABAAAAGQAAAAXAAAAFAAAAAAAAAAAAAAA/38AAP9/AAAAAAAACQAAAAQAAAAl8SwA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4yEAALEIAACNNgAAUBQAABAAAAAmAAAACAAAAP//////////"/>
              </a:ext>
            </a:extLst>
          </p:cNvPicPr>
          <p:nvPr/>
        </p:nvPicPr>
        <p:blipFill>
          <a:blip r:embed="rId2"/>
          <a:stretch>
            <a:fillRect/>
          </a:stretch>
        </p:blipFill>
        <p:spPr>
          <a:xfrm>
            <a:off x="5508625" y="1412875"/>
            <a:ext cx="3359150" cy="1889125"/>
          </a:xfrm>
          <a:prstGeom prst="rect">
            <a:avLst/>
          </a:prstGeom>
          <a:noFill/>
          <a:ln>
            <a:noFill/>
          </a:ln>
          <a:effectLst/>
        </p:spPr>
      </p:pic>
      <p:pic>
        <p:nvPicPr>
          <p:cNvPr id="6" name="Picture 12" descr="http://www.naturdetektive.de/fileadmin/NATDET/images/bildergalerie/Raubkatzen/Leopard_teaser_gemeinfrei_klein.jpg"/>
          <p:cNvPicPr>
            <a:picLocks noChangeAspect="1"/>
            <a:extLst>
              <a:ext uri="smNativeData">
                <pr:smNativeData xmlns:pr="smNativeData" val="SMDATA_15_gYnAVRMAAAAlAAAAEQAAAC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AcAAAA4AAAAAAAAAAAAAAAAAAAA////AAAAAAAAAAAAAAAAAAAAAAAAAAAAAAAAAAAAAABkAAAAZAAAAAAAAAAjAAAABAAAAGQAAAAXAAAAFAAAAAAAAAAAAAAA/38AAP9/AAAAAAAACQAAAAQAAABpAG4A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xCIAABgVAADzNAAARycAABAAAAAmAAAACAAAAP//////////"/>
              </a:ext>
            </a:extLst>
          </p:cNvPicPr>
          <p:nvPr/>
        </p:nvPicPr>
        <p:blipFill>
          <a:blip r:embed="rId3"/>
          <a:stretch>
            <a:fillRect/>
          </a:stretch>
        </p:blipFill>
        <p:spPr>
          <a:xfrm>
            <a:off x="5651500" y="3429000"/>
            <a:ext cx="2955925" cy="2955925"/>
          </a:xfrm>
          <a:prstGeom prst="rect">
            <a:avLst/>
          </a:prstGeom>
          <a:noFill/>
          <a:ln>
            <a:noFill/>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10" dur="1000" fill="hold"/>
                                        <p:tgtEl>
                                          <p:spTgt spid="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14" dur="1000" decel="500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7" presetClass="entr" presetSubtype="4"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p:cTn id="19" dur="5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0" dur="5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7" presetClass="entr" presetSubtype="4" fill="hold" grpId="1"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p:cTn id="25" dur="5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6" dur="50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7" presetClass="entr" presetSubtype="4"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p:cTn id="31" dur="5000" fill="hold"/>
                                        <p:tgtEl>
                                          <p:spTgt spid="5"/>
                                        </p:tgtEl>
                                        <p:attrNameLst>
                                          <p:attrName>ppt_x</p:attrName>
                                        </p:attrNameLst>
                                      </p:cBhvr>
                                      <p:tavLst>
                                        <p:tav tm="0">
                                          <p:val>
                                            <p:strVal val="#ppt_x"/>
                                          </p:val>
                                        </p:tav>
                                        <p:tav tm="100000">
                                          <p:val>
                                            <p:strVal val="#ppt_x"/>
                                          </p:val>
                                        </p:tav>
                                      </p:tavLst>
                                    </p:anim>
                                    <p:anim calcmode="lin" valueType="num">
                                      <p:cBhvr>
                                        <p:cTn id="32" dur="50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7" presetClass="entr" presetSubtype="4"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anim calcmode="lin" valueType="num">
                                      <p:cBhvr>
                                        <p:cTn id="37" dur="5000" fill="hold"/>
                                        <p:tgtEl>
                                          <p:spTgt spid="6"/>
                                        </p:tgtEl>
                                        <p:attrNameLst>
                                          <p:attrName>ppt_x</p:attrName>
                                        </p:attrNameLst>
                                      </p:cBhvr>
                                      <p:tavLst>
                                        <p:tav tm="0">
                                          <p:val>
                                            <p:strVal val="#ppt_x"/>
                                          </p:val>
                                        </p:tav>
                                        <p:tav tm="100000">
                                          <p:val>
                                            <p:strVal val="#ppt_x"/>
                                          </p:val>
                                        </p:tav>
                                      </p:tavLst>
                                    </p:anim>
                                    <p:anim calcmode="lin" valueType="num">
                                      <p:cBhvr>
                                        <p:cTn id="38" dur="50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P spid="3" grpId="0" animBg="1" advAuto="0"/>
      <p:bldP spid="3" grpId="1" animBg="1" advAuto="0"/>
      <p:bldP spid="5" grpId="0" animBg="1" advAuto="0"/>
      <p:bldP spid="6" grpId="0" animBg="1" advAuto="0"/>
    </p:bldLst>
    <p:extLst>
      <p:ext uri="smNativeData">
        <pr:smNativeData xmlns:pr="smNativeData" val="gYnAVQUAAAAFAAAA/f///wEAAAAZAAAAAAAAAAAAAAAAAAAAAAAAABEAAAAAAAAAAQAAAAcAAAAEAAAAAAAAAAAAAAAAAAAAFwAAAAUAAAABAAAABwAAAAQAAAAAAAAAAAAAAAAAAAAdAAAA/f///wEAAAAHAAAABAAAAAAAAAAAAAAAAAAAACMAAAD9////AQAAAAcAAAAEAAAAAAAAAAAAAAAAAAAA"/>
      </p:ext>
    </p:extLst>
  </p:timing>
</p:sld>
</file>

<file path=ppt/slides/slide35.xml><?xml version="1.0" encoding="utf-8"?>
<p:sld xmlns:p="http://schemas.openxmlformats.org/presentationml/2006/main" xmlns:p14="http://schemas.microsoft.com/office/powerpoint/2010/main" xmlns:r="http://schemas.openxmlformats.org/officeDocument/2006/relationships" xmlns:a="http://schemas.openxmlformats.org/drawingml/2006/main">
  <p:cSld>
    <p:bg>
      <p:bgPr>
        <a:solidFill>
          <a:srgbClr val="9900CC"/>
        </a:solidFill>
        <a:effectLst/>
      </p:bgPr>
    </p:bg>
    <p:spTree>
      <p:nvGrpSpPr>
        <p:cNvPr id="1" name=""/>
        <p:cNvGrpSpPr/>
        <p:nvPr/>
      </p:nvGrpSpPr>
      <p:grpSpPr>
        <a:xfrm>
          <a:off x="0" y="0"/>
          <a:ext cx="0" cy="0"/>
          <a:chOff x="0" y="0"/>
          <a:chExt cx="0" cy="0"/>
        </a:xfrm>
      </p:grpSpPr>
      <p:sp>
        <p:nvSpPr>
          <p:cNvPr id="2" name="WordArt 4"/>
          <p:cNvSpPr>
            <a:extLst>
              <a:ext uri="smNativeData">
                <pr:smNativeData xmlns:pr="smNativeData" val="SMDATA_14_gYnAVRMAAAAlAAAAEAAAAA0AAAAAkAAAAEgAAACQAAAASAAAAAAAAAAAAAAAAAAAAAEAAABQAAAAAAAAAAAAAAAzMzMzMzPTPwAAAAAAAOA/AAAAAAAA4D8AAAAAAADgPwAAAAAAAOA/AAAAAAAA4D8AAAAAAADgPwAAAAAAAOA/AAAAAAAA4D8CAAAAjAAAAAEAAAADAAAA3Ov1AFUmHAAAAAAAAAAAAAAAAAAAAAAAAAAAAAAAAAAAAAAAeAAAAAEAAABAAAAAAAAAAGQAAABaAAAAAAAAAAgAAAAIAAAAg6fDAA0AAAB2j7kAFQAAAIOnwwA0AAAA////ADcAAACcZWMAOgAAAIAwLQBHAAAAwFJOAF4AAADr2tQAFAAAADwAAAABAAAAAAAAAAAAAAAPAAAAAQAAACMAAAAjAAAAIwAAAB4AAAAAAAAAZAAAAGQAAAAAAAAAZAAAAGQAAAAVAAAAYAAAAAEAAAAAAAAAAAAAANACAAAAAAAAuHX//wEAAAD///9/AAAAAAAAAAAAAAAAwMDAAAEAAABkAAAAAAAAAAQAAAAAAAAAvR4AADQAAAAAAAAAAAAAAEPh//8OAAAAZAAAABYAAABMAAAAAAAAAAAAAAAEAAAAAAAAAAEAAAAAZgAKAAAAACgAAAAoAAAAZAAAAGQAAAAAAAAAzMzMAAAAAABQAAAAUAAAAGQAAABkAAAAAAAAAAYAAABRAAAAQgBOACAASgBpAG4AeAAAAPUeFwH+////9R4ZAf7////1HmYAAQAAAPUeAPsBAAAA9R4B+wEAAAD1HgP7AQAAAEAfAAABAAAAiGQAAABkAAAAFwAAABQAAAAAAAAAAAAAAP9/AAD/fwAAAAAAAAkAAAAEAAAA/////wwAAAAQAAAAAAAAAAAAAAAAAAAAAAAAAB4AAABoAAAAAAAAAAAAAAAAAAAAAAAAAAAAAAAQJwAAECcAAAAAAAAAAAAAAAAAAAAAAAAAAAAAAAAAAAAAAAAAAAAAFAAAAAAAAADAwP8AAAAAAGQAAAAyAAAAAAAAAGQAAAAAAAAAf39/AAoAAAAfAAAAVAAAANzr9QBVJhwAg6fDAHaPuQCDp8MA////AJxlYwCAMC0AwFJOAOva1AAAAAAAwMDAAICAgAPMzMwAwMD/AH9/fwAAAAAAAAAAAAAAAAAAAAAAAAAAACEAAAAYAAAAFAAAAL0LAAANAgAAMycAAB4IAAAQAAAAJgAAAAgAAAD//////////w=="/>
              </a:ext>
            </a:extLst>
          </p:cNvSpPr>
          <p:nvPr/>
        </p:nvSpPr>
        <p:spPr>
          <a:xfrm>
            <a:off x="1908175" y="333375"/>
            <a:ext cx="4464050" cy="986155"/>
          </a:xfrm>
          <a:prstGeom prst="rect">
            <a:avLst/>
          </a:prstGeom>
        </p:spPr>
        <p:txBody>
          <a:bodyPr wrap="none" fromWordArt="1">
            <a:prstTxWarp prst="textPlain">
              <a:avLst>
                <a:gd name="adj" fmla="val 50000"/>
              </a:avLst>
            </a:prstTxWarp>
            <a:spAutoFit/>
            <a:sp3d extrusionH="457200" prstMaterial="legacyMatte">
              <a:extrusionClr>
                <a:srgbClr val="C0C0C0"/>
              </a:extrusionClr>
            </a:sp3d>
          </a:bodyPr>
          <a:lstStyle/>
          <a:p>
            <a:pPr algn="ctr"/>
            <a:r>
              <a:rPr sz="8000" kern="100">
                <a:ln>
                  <a:noFill/>
                </a:ln>
                <a:gradFill flip="none" rotWithShape="0">
                  <a:gsLst>
                    <a:gs pos="0">
                      <a:srgbClr val="DCEBF5"/>
                    </a:gs>
                    <a:gs pos="8000">
                      <a:srgbClr val="83A7C3"/>
                    </a:gs>
                    <a:gs pos="13000">
                      <a:srgbClr val="768FB9"/>
                    </a:gs>
                    <a:gs pos="21000">
                      <a:srgbClr val="83A7C3"/>
                    </a:gs>
                    <a:gs pos="52000">
                      <a:srgbClr val="FFFFFF"/>
                    </a:gs>
                    <a:gs pos="55000">
                      <a:srgbClr val="9C6563"/>
                    </a:gs>
                    <a:gs pos="58000">
                      <a:srgbClr val="80302D"/>
                    </a:gs>
                    <a:gs pos="71000">
                      <a:srgbClr val="C0524E"/>
                    </a:gs>
                    <a:gs pos="94000">
                      <a:srgbClr val="EBDAD4"/>
                    </a:gs>
                    <a:gs pos="100000">
                      <a:srgbClr val="55261C"/>
                    </a:gs>
                  </a:gsLst>
                  <a:lin ang="16200000" scaled="0"/>
                  <a:tileRect/>
                </a:gradFill>
                <a:effectLst/>
                <a:latin typeface="BN Jinx"/>
              </a:rPr>
              <a:t>Löwe</a:t>
            </a:r>
            <a:br/>
            <a:r>
              <a:rPr sz="8000" kern="100">
                <a:ln>
                  <a:noFill/>
                </a:ln>
                <a:gradFill flip="none" rotWithShape="0">
                  <a:gsLst>
                    <a:gs pos="0">
                      <a:srgbClr val="DCEBF5"/>
                    </a:gs>
                    <a:gs pos="8000">
                      <a:srgbClr val="83A7C3"/>
                    </a:gs>
                    <a:gs pos="13000">
                      <a:srgbClr val="768FB9"/>
                    </a:gs>
                    <a:gs pos="21000">
                      <a:srgbClr val="83A7C3"/>
                    </a:gs>
                    <a:gs pos="52000">
                      <a:srgbClr val="FFFFFF"/>
                    </a:gs>
                    <a:gs pos="55000">
                      <a:srgbClr val="9C6563"/>
                    </a:gs>
                    <a:gs pos="58000">
                      <a:srgbClr val="80302D"/>
                    </a:gs>
                    <a:gs pos="71000">
                      <a:srgbClr val="C0524E"/>
                    </a:gs>
                    <a:gs pos="94000">
                      <a:srgbClr val="EBDAD4"/>
                    </a:gs>
                    <a:gs pos="100000">
                      <a:srgbClr val="55261C"/>
                    </a:gs>
                  </a:gsLst>
                  <a:lin ang="16200000" scaled="0"/>
                  <a:tileRect/>
                </a:gradFill>
                <a:effectLst/>
                <a:latin typeface="BN Jinx"/>
              </a:rPr>
              <a:t/>
            </a:r>
          </a:p>
        </p:txBody>
      </p:sp>
      <p:sp>
        <p:nvSpPr>
          <p:cNvPr id="3" name="Rectangle 6"/>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AAAAA2AkAAKAyAACwJQAAEAAAACYAAAAIAAAAPbAAAAAAAAA="/>
              </a:ext>
            </a:extLst>
          </p:cNvSpPr>
          <p:nvPr>
            <p:ph type="body" idx="1"/>
          </p:nvPr>
        </p:nvSpPr>
        <p:spPr>
          <a:xfrm>
            <a:off x="0" y="1600200"/>
            <a:ext cx="8229600" cy="4526280"/>
          </a:xfrm>
        </p:spPr>
        <p:txBody>
          <a:bodyPr vert="horz" wrap="square" lIns="91440" tIns="45720" rIns="91440" bIns="45720" numCol="1" spcCol="215900" anchor="t">
            <a:prstTxWarp prst="textNoShape">
              <a:avLst/>
            </a:prstTxWarp>
          </a:bodyPr>
          <a:lstStyle/>
          <a:p>
            <a:pPr>
              <a:spcBef>
                <a:spcPts val="0"/>
              </a:spcBef>
              <a:buNone/>
            </a:pPr>
            <a:r>
              <a:rPr>
                <a:solidFill>
                  <a:srgbClr val="FFFF00"/>
                </a:solidFill>
              </a:rPr>
              <a:t>Der </a:t>
            </a:r>
            <a:r>
              <a:rPr b="1">
                <a:solidFill>
                  <a:srgbClr val="FFFF00"/>
                </a:solidFill>
              </a:rPr>
              <a:t>Löwe</a:t>
            </a:r>
            <a:r>
              <a:rPr>
                <a:solidFill>
                  <a:srgbClr val="FFFF00"/>
                </a:solidFill>
              </a:rPr>
              <a:t>  ist eine Art der Katzen. Er lebt im Unterschied zu anderen Katzen in Rudeln, ist durch die Mähne des Männchens gekennzeichnet und ist heute in Afrika sowie im indischen Bundesstaat Gujarat beheimatet.</a:t>
            </a:r>
            <a: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8" dur="178">
                                          <p:stCondLst>
                                            <p:cond delay="1822"/>
                                          </p:stCondLst>
                                        </p:cTn>
                                        <p:tgtEl>
                                          <p:spTgt spid="2"/>
                                        </p:tgtEl>
                                        <p:attrNameLst>
                                          <p:attrName>ppt_x</p:attrName>
                                        </p:attrNameLst>
                                      </p:cBhvr>
                                      <p:tavLst>
                                        <p:tav tm="0">
                                          <p:val>
                                            <p:strVal val="ppt_x"/>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0,0.0; 0.125,0.2665; 0.25,0.4; 0.375,0.465; 0.5,0.5; 0.625,0.535; 0.75,0.6; 0.875,0.7335; 1.0,1.0">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0,0.0; 0.125,0.2665; 0.25,0.4; 0.375,0.465; 0.5,0.5; 0.625,0.535; 0.75,0.6; 0.875,0.7335; 1.0,1.0">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0,0.0; 0.125,0.2665; 0.25,0.4; 0.375,0.465; 0.5,0.5; 0.625,0.535; 0.75,0.6; 0.875,0.7335; 1.0,1.0">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animEffect transition="in" filter="wipe(down)">
                                      <p:cBhvr>
                                        <p:cTn id="21" dur="580"/>
                                        <p:tgtEl>
                                          <p:spTgt spid="2"/>
                                        </p:tgtEl>
                                      </p:cBhvr>
                                    </p:animEffect>
                                  </p:childTnLst>
                                </p:cTn>
                              </p:par>
                            </p:childTnLst>
                          </p:cTn>
                        </p:par>
                      </p:childTnLst>
                    </p:cTn>
                  </p:par>
                  <p:par>
                    <p:cTn id="22" fill="hold">
                      <p:stCondLst>
                        <p:cond delay="indefinite"/>
                      </p:stCondLst>
                      <p:childTnLst>
                        <p:par>
                          <p:cTn id="23" fill="hold">
                            <p:stCondLst>
                              <p:cond delay="0"/>
                            </p:stCondLst>
                            <p:childTnLst>
                              <p:par>
                                <p:cTn id="24" presetID="40" presetClass="entr" presetSubtype="0" fill="hold" grpId="0" nodeType="clickEffect">
                                  <p:stCondLst>
                                    <p:cond delay="0"/>
                                  </p:stCondLst>
                                  <p:iterate type="lt">
                                    <p:tmPct val="10000"/>
                                  </p:iterate>
                                  <p:childTnLst>
                                    <p:set>
                                      <p:cBhvr>
                                        <p:cTn id="25" dur="1" fill="hold">
                                          <p:stCondLst>
                                            <p:cond delay="0"/>
                                          </p:stCondLst>
                                        </p:cTn>
                                        <p:tgtEl>
                                          <p:spTgt spid="3">
                                            <p:txEl>
                                              <p:charRg st="4294967295" end="4294967295"/>
                                            </p:txEl>
                                          </p:spTgt>
                                        </p:tgtEl>
                                        <p:attrNameLst>
                                          <p:attrName>style.visibility</p:attrName>
                                        </p:attrNameLst>
                                      </p:cBhvr>
                                      <p:to>
                                        <p:strVal val="visible"/>
                                      </p:to>
                                    </p:set>
                                    <p:anim calcmode="lin" valueType="num">
                                      <p:cBhvr>
                                        <p:cTn id="26" dur="1000" fill="hold"/>
                                        <p:tgtEl>
                                          <p:spTgt spid="3">
                                            <p:txEl>
                                              <p:charRg st="4294967295" end="4294967295"/>
                                            </p:txEl>
                                          </p:spTgt>
                                        </p:tgtEl>
                                        <p:attrNameLst>
                                          <p:attrName>ppt_x</p:attrName>
                                        </p:attrNameLst>
                                      </p:cBhvr>
                                      <p:tavLst>
                                        <p:tav tm="0">
                                          <p:val>
                                            <p:strVal val="#ppt_x-.1"/>
                                          </p:val>
                                        </p:tav>
                                        <p:tav tm="100000">
                                          <p:val>
                                            <p:strVal val="#ppt_x"/>
                                          </p:val>
                                        </p:tav>
                                      </p:tavLst>
                                    </p:anim>
                                    <p:anim calcmode="lin" valueType="num">
                                      <p:cBhvr>
                                        <p:cTn id="27" dur="1000" fill="hold"/>
                                        <p:tgtEl>
                                          <p:spTgt spid="3">
                                            <p:txEl>
                                              <p:charRg st="4294967295" end="4294967295"/>
                                            </p:txEl>
                                          </p:spTgt>
                                        </p:tgtEl>
                                        <p:attrNameLst>
                                          <p:attrName>ppt_y</p:attrName>
                                        </p:attrNameLst>
                                      </p:cBhvr>
                                      <p:tavLst>
                                        <p:tav tm="0">
                                          <p:val>
                                            <p:strVal val="#ppt_y"/>
                                          </p:val>
                                        </p:tav>
                                        <p:tav tm="100000">
                                          <p:val>
                                            <p:strVal val="#ppt_y"/>
                                          </p:val>
                                        </p:tav>
                                      </p:tavLst>
                                    </p:anim>
                                    <p:animEffect transition="in" filter="fade">
                                      <p:cBhvr>
                                        <p:cTn id="28" dur="1000"/>
                                        <p:tgtEl>
                                          <p:spTgt spid="3">
                                            <p:txEl>
                                              <p:charRg st="4294967295" end="429496729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P spid="3" grpId="0" animBg="1" advAuto="0"/>
    </p:bldLst>
    <p:extLst>
      <p:ext uri="smNativeData">
        <pr:smNativeData xmlns:pr="smNativeData" val="gYnAVQIAAAAFAAAA/f///wEAAAAaAAAAAAAAAAAAAAAAAAAAAAAAABgAAAD/////AQAAACgAAAAAAAAAAAAAAAAAAAAAAAAA"/>
      </p:ext>
    </p:extLst>
  </p:timing>
</p:sld>
</file>

<file path=ppt/slides/slide36.xml><?xml version="1.0" encoding="utf-8"?>
<p:sld xmlns:p="http://schemas.openxmlformats.org/presentationml/2006/main" xmlns:p14="http://schemas.microsoft.com/office/powerpoint/2010/main" xmlns:r="http://schemas.openxmlformats.org/officeDocument/2006/relationships" xmlns:a="http://schemas.openxmlformats.org/drawingml/2006/main">
  <p:cSld>
    <p:bg>
      <p:bgPr>
        <a:solidFill>
          <a:srgbClr val="993366"/>
        </a:solidFill>
        <a:effectLst/>
      </p:bgPr>
    </p:bg>
    <p:spTree>
      <p:nvGrpSpPr>
        <p:cNvPr id="1" name=""/>
        <p:cNvGrpSpPr/>
        <p:nvPr/>
      </p:nvGrpSpPr>
      <p:grpSpPr>
        <a:xfrm>
          <a:off x="0" y="0"/>
          <a:ext cx="0" cy="0"/>
          <a:chOff x="0" y="0"/>
          <a:chExt cx="0" cy="0"/>
        </a:xfrm>
      </p:grpSpPr>
      <p:sp>
        <p:nvSpPr>
          <p:cNvPr id="2" name="WordArt 5"/>
          <p:cNvSpPr>
            <a:extLst>
              <a:ext uri="smNativeData">
                <pr:smNativeData xmlns:pr="smNativeData" val="SMDATA_14_gYnAVRMAAAAlAAAAEAAAAA0AAAAAkAAAAEgAAACQAAAASAAAAAAAAAAAAAAAAAAAAAEAAABQAAAAf6Yj9h2b6b8AAAAAAAAAAAAAAAAAAOA/AAAAAAAA4D8AAAAAAADgPwAAAAAAAOA/AAAAAAAA4D8AAAAAAADgPwAAAAAAAOA/AAAAAAAA4D8CAAAAjAAAAAEAAAADAAAAUgQCAP/MAAAAAAAAAAAAAAAAAAAAAAAAAAAAAAAAAAAAAAAAeAAAAAEAAABAAAAAAAAAAGQAAABaAAAAAAAAAAAAAAAAAAAAAAAAAAAAAAAAAAAAAAAAAAAAAAAAAAAAAAAAAAAAAAAAAAAAAAAAAAAAAAAAAAAAAAAAAAAAAAAAAAAAFAAAADwAAAABAAAAAAAAALKysgAUAAAAAQAAACMAAAAjAAAAIwAAAB4AAAAAAAAAZAAAAGQAAAAAAAAAZAAAAGQAAAAVAAAAYAAAAAAAAAAAAAAADwAAACADAAAAAAAAAAAAAAEAAACgMgAAVgcAAKr4//8BAAAAf39/AAEAAABkAAAAAAAAABQAAABAHwAAAAAAACYAAAAAAAAAwOD//wAAAAAmAAAAZAAAABYAAABMAAAAAQAAAAAAAAAHAAAAAAAAAAEAAACHWw0AHgAAACgAAAAoAAAAZAAAADIAAAAAAAAAy8vLAB4AAAAoAAAAKAAAAGQAAAAyAAAAAAAAAAYAAABRAAAAQgBBAFQAQQBWAEkAQQAAAAMEOgTq////AwRcBOr///8DBDsE2f///wMEWQTZ////AwQ8BOj///8DBD0E6v///xAOAAABAAAACGQAAABkAAAAFwAAABQAAAAAAAAAAAAAAP9/AAD/fwAAAAAAAAkAAAAEAAAA+P///wwAAAAQAAAAAAAAAAAAAAAAAAAAAAAAAB4AAABoAAAAAAAAAAAAAAAAAAAAAAAAAAAAAAAQJwAAECcAAAAAAAAAAAAAAAAAAAAAAAAAAAAAAAAAAAAAAAAAAAAAFAAAAAAAAADAwP8AAAAAAGQAAAAyAAAAAAAAAGQAAAAAAAAAf39/AAoAAAAfAAAAVAAAAFIEAgD/zAAAAAAAAAAAAAAAAAAAAAAAAAAAAAAAAAAAAAAAAAAAAACysrIAf39/AIdbDQDLy8sAwMD/AH9/fwAAAAAAAAAAAAAAAAAAAAAAAAAAACEAAAAYAAAAFAAAABENAAAAAAAAIygAABsQAAAQAAAAJgAAAAgAAAD//////////w=="/>
              </a:ext>
            </a:extLst>
          </p:cNvSpPr>
          <p:nvPr/>
        </p:nvSpPr>
        <p:spPr>
          <a:xfrm>
            <a:off x="2124075" y="0"/>
            <a:ext cx="4400550" cy="2618105"/>
          </a:xfrm>
          <a:prstGeom prst="rect">
            <a:avLst/>
          </a:prstGeom>
        </p:spPr>
        <p:txBody>
          <a:bodyPr wrap="none" fromWordArt="1">
            <a:prstTxWarp prst="textFadeUp">
              <a:avLst>
                <a:gd name="adj" fmla="val 9991"/>
              </a:avLst>
            </a:prstTxWarp>
            <a:spAutoFit/>
          </a:bodyPr>
          <a:lstStyle/>
          <a:p>
            <a:pPr algn="ctr"/>
            <a:r>
              <a:rPr sz="3600" kern="100">
                <a:ln w="12700" cap="flat" cmpd="sng" algn="ctr">
                  <a:solidFill>
                    <a:srgbClr val="B2B2B2"/>
                  </a:solidFill>
                  <a:prstDash val="solid"/>
                  <a:headEnd type="none"/>
                  <a:tailEnd type="none"/>
                </a:ln>
                <a:gradFill flip="none" rotWithShape="0">
                  <a:gsLst>
                    <a:gs pos="0">
                      <a:srgbClr val="520402"/>
                    </a:gs>
                    <a:gs pos="100000">
                      <a:srgbClr val="FFCC00"/>
                    </a:gs>
                  </a:gsLst>
                  <a:lin ang="16200000" scaled="0"/>
                  <a:tileRect/>
                </a:gradFill>
                <a:effectLst>
                  <a:outerShdw blurRad="12700" dist="35921" dir="2700000" sy="50000">
                    <a:srgbClr val="875B0D">
                      <a:alpha val="70000"/>
                    </a:srgbClr>
                  </a:outerShdw>
                </a:effectLst>
                <a:latin typeface="BATAVIA"/>
              </a:rPr>
              <a:t>Leopard</a:t>
            </a:r>
            <a:br/>
            <a:r>
              <a:rPr sz="3600" kern="100">
                <a:ln w="12700" cap="flat" cmpd="sng" algn="ctr">
                  <a:solidFill>
                    <a:srgbClr val="B2B2B2"/>
                  </a:solidFill>
                  <a:prstDash val="solid"/>
                  <a:headEnd type="none"/>
                  <a:tailEnd type="none"/>
                </a:ln>
                <a:gradFill flip="none" rotWithShape="0">
                  <a:gsLst>
                    <a:gs pos="0">
                      <a:srgbClr val="520402"/>
                    </a:gs>
                    <a:gs pos="100000">
                      <a:srgbClr val="FFCC00"/>
                    </a:gs>
                  </a:gsLst>
                  <a:lin ang="16200000" scaled="0"/>
                  <a:tileRect/>
                </a:gradFill>
                <a:effectLst>
                  <a:outerShdw blurRad="12700" dist="35921" dir="2700000" sy="50000">
                    <a:srgbClr val="875B0D">
                      <a:alpha val="70000"/>
                    </a:srgbClr>
                  </a:outerShdw>
                </a:effectLst>
                <a:latin typeface="BATAVIA"/>
              </a:rPr>
              <a:t/>
            </a:r>
          </a:p>
        </p:txBody>
      </p:sp>
      <p:sp>
        <p:nvSpPr>
          <p:cNvPr id="3" name="Rectangle 6"/>
          <p:cNvSpPr>
            <a:extLst>
              <a:ext uri="smNativeData">
                <pr:smNativeData xmlns:pr="smNativeData" val="SMDATA_13_gYnAVRMAAAAlAAAAZAAAAE0AAAAAkAAAAEgAAACQAAAASAAAAAAAAAAB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GcAaA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AAAAAXBUAAEA4AACvKAAAECAAACYAAAAIAAAA//////////8="/>
              </a:ext>
            </a:extLst>
          </p:cNvSpPr>
          <p:nvPr/>
        </p:nvSpPr>
        <p:spPr>
          <a:xfrm>
            <a:off x="0" y="3472180"/>
            <a:ext cx="9144000" cy="3141345"/>
          </a:xfrm>
          <a:prstGeom prst="rect">
            <a:avLst/>
          </a:prstGeom>
          <a:noFill/>
          <a:ln>
            <a:noFill/>
          </a:ln>
          <a:effectLst/>
        </p:spPr>
        <p:txBody>
          <a:bodyPr vert="horz" wrap="square" lIns="91440" tIns="45720" rIns="91440" bIns="45720" numCol="1" spcCol="215900" anchor="ctr"/>
          <a:lstStyle/>
          <a:p>
            <a:pPr>
              <a:spcBef>
                <a:spcPts val="0"/>
              </a:spcBef>
            </a:pPr>
            <a:r>
              <a:rPr sz="3200">
                <a:solidFill>
                  <a:srgbClr val="003366"/>
                </a:solidFill>
                <a:latin typeface="Arial Unicode MS" pitchFamily="0" charset="0"/>
                <a:ea typeface="Arial Unicode MS" pitchFamily="0" charset="0"/>
                <a:cs typeface="Arial Unicode MS" pitchFamily="0" charset="0"/>
              </a:rPr>
              <a:t>Der </a:t>
            </a:r>
            <a:r>
              <a:rPr sz="2800" b="1">
                <a:solidFill>
                  <a:srgbClr val="003366"/>
                </a:solidFill>
                <a:latin typeface="Arial Unicode MS" pitchFamily="0" charset="0"/>
                <a:ea typeface="Arial Unicode MS" pitchFamily="0" charset="0"/>
                <a:cs typeface="Arial Unicode MS" pitchFamily="0" charset="0"/>
              </a:rPr>
              <a:t>Leopard</a:t>
            </a:r>
            <a:r>
              <a:rPr sz="2800">
                <a:solidFill>
                  <a:srgbClr val="003366"/>
                </a:solidFill>
                <a:latin typeface="Arial Unicode MS" pitchFamily="0" charset="0"/>
                <a:ea typeface="Arial Unicode MS" pitchFamily="0" charset="0"/>
                <a:cs typeface="Arial Unicode MS" pitchFamily="0" charset="0"/>
              </a:rPr>
              <a:t> ist eine Art aus der Familie der Katzen, die in Afrika und Asien verbreitet ist. Darüber hinaus kommt sie auch im Kaukasus(ein Hochgebirge in Eurasien) vor. Der Leopard ist nach </a:t>
            </a:r>
            <a:r>
              <a:rPr sz="2800">
                <a:solidFill>
                  <a:srgbClr val="003366"/>
                </a:solidFill>
                <a:latin typeface="Arial Unicode MS" pitchFamily="0" charset="0"/>
                <a:ea typeface="Arial Unicode MS" pitchFamily="0" charset="0"/>
                <a:cs typeface="Arial Unicode MS" pitchFamily="0" charset="0"/>
                <a:hlinkClick r:id="rId2"/>
              </a:rPr>
              <a:t>Tiger</a:t>
            </a:r>
            <a:r>
              <a:rPr sz="2800">
                <a:solidFill>
                  <a:srgbClr val="003366"/>
                </a:solidFill>
                <a:latin typeface="Arial Unicode MS" pitchFamily="0" charset="0"/>
                <a:ea typeface="Arial Unicode MS" pitchFamily="0" charset="0"/>
                <a:cs typeface="Arial Unicode MS" pitchFamily="0" charset="0"/>
              </a:rPr>
              <a:t>, </a:t>
            </a:r>
            <a:r>
              <a:rPr sz="2800">
                <a:solidFill>
                  <a:srgbClr val="003366"/>
                </a:solidFill>
                <a:latin typeface="Arial Unicode MS" pitchFamily="0" charset="0"/>
                <a:ea typeface="Arial Unicode MS" pitchFamily="0" charset="0"/>
                <a:cs typeface="Arial Unicode MS" pitchFamily="0" charset="0"/>
                <a:hlinkClick r:id="rId3"/>
              </a:rPr>
              <a:t>Löwe</a:t>
            </a:r>
            <a:r>
              <a:rPr sz="2800">
                <a:solidFill>
                  <a:srgbClr val="003366"/>
                </a:solidFill>
                <a:latin typeface="Arial Unicode MS" pitchFamily="0" charset="0"/>
                <a:ea typeface="Arial Unicode MS" pitchFamily="0" charset="0"/>
                <a:cs typeface="Arial Unicode MS" pitchFamily="0" charset="0"/>
              </a:rPr>
              <a:t> und </a:t>
            </a:r>
            <a:r>
              <a:rPr sz="2800">
                <a:solidFill>
                  <a:srgbClr val="003366"/>
                </a:solidFill>
                <a:latin typeface="Arial Unicode MS" pitchFamily="0" charset="0"/>
                <a:ea typeface="Arial Unicode MS" pitchFamily="0" charset="0"/>
                <a:cs typeface="Arial Unicode MS" pitchFamily="0" charset="0"/>
                <a:hlinkClick r:id="rId4"/>
              </a:rPr>
              <a:t>Jaguar</a:t>
            </a:r>
            <a:r>
              <a:rPr sz="2800">
                <a:solidFill>
                  <a:srgbClr val="003366"/>
                </a:solidFill>
                <a:latin typeface="Arial Unicode MS" pitchFamily="0" charset="0"/>
                <a:ea typeface="Arial Unicode MS" pitchFamily="0" charset="0"/>
                <a:cs typeface="Arial Unicode MS" pitchFamily="0" charset="0"/>
              </a:rPr>
              <a:t> die viertgrößte </a:t>
            </a:r>
            <a:r>
              <a:rPr sz="2800">
                <a:solidFill>
                  <a:srgbClr val="003366"/>
                </a:solidFill>
                <a:latin typeface="Arial Unicode MS" pitchFamily="0" charset="0"/>
                <a:ea typeface="Arial Unicode MS" pitchFamily="0" charset="0"/>
                <a:cs typeface="Arial Unicode MS" pitchFamily="0" charset="0"/>
                <a:hlinkClick r:id="rId5"/>
              </a:rPr>
              <a:t>Großkatze</a:t>
            </a:r>
            <a:r>
              <a:rPr sz="2800">
                <a:solidFill>
                  <a:srgbClr val="003366"/>
                </a:solidFill>
                <a:latin typeface="Arial Unicode MS" pitchFamily="0" charset="0"/>
                <a:ea typeface="Arial Unicode MS" pitchFamily="0" charset="0"/>
                <a:cs typeface="Arial Unicode MS" pitchFamily="0" charset="0"/>
              </a:rPr>
              <a:t>. Auf der </a:t>
            </a:r>
            <a:r>
              <a:rPr sz="2800">
                <a:solidFill>
                  <a:srgbClr val="003366"/>
                </a:solidFill>
                <a:latin typeface="Arial Unicode MS" pitchFamily="0" charset="0"/>
                <a:ea typeface="Arial Unicode MS" pitchFamily="0" charset="0"/>
                <a:cs typeface="Arial Unicode MS" pitchFamily="0" charset="0"/>
                <a:hlinkClick r:id="rId6"/>
              </a:rPr>
              <a:t>Roten Liste gefährdeter Arten</a:t>
            </a:r>
            <a:r>
              <a:rPr sz="2800">
                <a:solidFill>
                  <a:srgbClr val="003366"/>
                </a:solidFill>
                <a:latin typeface="Arial Unicode MS" pitchFamily="0" charset="0"/>
                <a:ea typeface="Arial Unicode MS" pitchFamily="0" charset="0"/>
                <a:cs typeface="Arial Unicode MS" pitchFamily="0" charset="0"/>
              </a:rPr>
              <a:t>  sind Leoparden in der Vorwarnliste als (gering gefährdet) klassifiziert.</a:t>
            </a:r>
            <a:endParaRPr sz="2800">
              <a:solidFill>
                <a:srgbClr val="003366"/>
              </a:solidFill>
              <a:latin typeface="Arial Unicode MS" pitchFamily="0" charset="0"/>
              <a:ea typeface="Arial Unicode MS" pitchFamily="0" charset="0"/>
              <a:cs typeface="Arial Unicode MS" pitchFamily="0"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5000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 calcmode="lin" valueType="num">
                                      <p:cBhvr>
                                        <p:cTn id="9" dur="500" fill="hold"/>
                                        <p:tgtEl>
                                          <p:spTgt spid="2"/>
                                        </p:tgtEl>
                                        <p:attrNameLst>
                                          <p:attrName>style.rotation</p:attrName>
                                        </p:attrNameLst>
                                      </p:cBhvr>
                                      <p:tavLst>
                                        <p:tav tm="0">
                                          <p:val>
                                            <p:fltVal val="360"/>
                                          </p:val>
                                        </p:tav>
                                        <p:tav tm="100000">
                                          <p:val>
                                            <p:fltVal val="0"/>
                                          </p:val>
                                        </p:tav>
                                      </p:tavLst>
                                    </p:anim>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56" presetClass="entr" presetSubtype="0" fill="hold" grpId="0" nodeType="clickEffect">
                                  <p:stCondLst>
                                    <p:cond delay="0"/>
                                  </p:stCondLst>
                                  <p:iterate type="lt">
                                    <p:tmPct val="10000"/>
                                  </p:iterate>
                                  <p:childTnLst>
                                    <p:set>
                                      <p:cBhvr>
                                        <p:cTn id="14" dur="1" fill="hold">
                                          <p:stCondLst>
                                            <p:cond delay="0"/>
                                          </p:stCondLst>
                                        </p:cTn>
                                        <p:tgtEl>
                                          <p:spTgt spid="3">
                                            <p:txEl>
                                              <p:charRg st="4294967295" end="4294967295"/>
                                            </p:txEl>
                                          </p:spTgt>
                                        </p:tgtEl>
                                        <p:attrNameLst>
                                          <p:attrName>style.visibility</p:attrName>
                                        </p:attrNameLst>
                                      </p:cBhvr>
                                      <p:to>
                                        <p:strVal val="visible"/>
                                      </p:to>
                                    </p:set>
                                    <p:anim by="(-#ppt_w*2)" calcmode="lin" valueType="num">
                                      <p:cBhvr>
                                        <p:cTn id="15" dur="500" autoRev="1" fill="hold">
                                          <p:stCondLst>
                                            <p:cond delay="0"/>
                                          </p:stCondLst>
                                        </p:cTn>
                                        <p:tgtEl>
                                          <p:spTgt spid="3">
                                            <p:txEl>
                                              <p:charRg st="4294967295" end="4294967295"/>
                                            </p:txEl>
                                          </p:spTgt>
                                        </p:tgtEl>
                                        <p:attrNameLst>
                                          <p:attrName>ppt_w</p:attrName>
                                        </p:attrNameLst>
                                      </p:cBhvr>
                                    </p:anim>
                                    <p:anim by="(#ppt_w*0.50)" calcmode="lin" valueType="num">
                                      <p:cBhvr>
                                        <p:cTn id="16" dur="500" decel="50000" autoRev="1" fill="hold">
                                          <p:stCondLst>
                                            <p:cond delay="0"/>
                                          </p:stCondLst>
                                        </p:cTn>
                                        <p:tgtEl>
                                          <p:spTgt spid="3">
                                            <p:txEl>
                                              <p:charRg st="4294967295" end="4294967295"/>
                                            </p:txEl>
                                          </p:spTgt>
                                        </p:tgtEl>
                                        <p:attrNameLst>
                                          <p:attrName>ppt_x</p:attrName>
                                        </p:attrNameLst>
                                      </p:cBhvr>
                                    </p:anim>
                                    <p:anim from="(-#ppt_h/2)" to="(#ppt_y)" calcmode="lin" valueType="num">
                                      <p:cBhvr>
                                        <p:cTn id="17" dur="1000" fill="hold">
                                          <p:stCondLst>
                                            <p:cond delay="0"/>
                                          </p:stCondLst>
                                        </p:cTn>
                                        <p:tgtEl>
                                          <p:spTgt spid="3">
                                            <p:txEl>
                                              <p:charRg st="4294967295" end="4294967295"/>
                                            </p:txEl>
                                          </p:spTgt>
                                        </p:tgtEl>
                                        <p:attrNameLst>
                                          <p:attrName>ppt_y</p:attrName>
                                        </p:attrNameLst>
                                      </p:cBhvr>
                                    </p:anim>
                                    <p:animRot by="21600000">
                                      <p:cBhvr>
                                        <p:cTn id="18" dur="1000" fill="hold">
                                          <p:stCondLst>
                                            <p:cond delay="0"/>
                                          </p:stCondLst>
                                        </p:cTn>
                                        <p:tgtEl>
                                          <p:spTgt spid="3">
                                            <p:txEl>
                                              <p:charRg st="4294967295" end="4294967295"/>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P spid="3" grpId="0" animBg="1" advAuto="0"/>
    </p:bldLst>
    <p:extLst>
      <p:ext uri="smNativeData">
        <pr:smNativeData xmlns:pr="smNativeData" val="gYnAVQIAAAAFAAAA/f///wEAAAAxAAAAAAAAAAACAAAAAAAAAAAAAA0AAAD/////AQAAADgAAAAAAAAAAAAAAAAAAAAAAAAA"/>
      </p:ext>
    </p:extLst>
  </p:timing>
</p:sld>
</file>

<file path=ppt/slides/slide4.xml><?xml version="1.0" encoding="utf-8"?>
<p:sld xmlns:p="http://schemas.openxmlformats.org/presentationml/2006/main" xmlns:p14="http://schemas.microsoft.com/office/powerpoint/2010/main" xmlns:r="http://schemas.openxmlformats.org/officeDocument/2006/relationships" xmlns:a="http://schemas.openxmlformats.org/drawingml/2006/main" showMasterPhAnim="0">
  <p:cSld>
    <p:spTree>
      <p:nvGrpSpPr>
        <p:cNvPr id="1" name=""/>
        <p:cNvGrpSpPr/>
        <p:nvPr/>
      </p:nvGrpSpPr>
      <p:grpSpPr>
        <a:xfrm>
          <a:off x="0" y="0"/>
          <a:ext cx="0" cy="0"/>
          <a:chOff x="0" y="0"/>
          <a:chExt cx="0" cy="0"/>
        </a:xfrm>
      </p:grpSpPr>
      <p:sp>
        <p:nvSpPr>
          <p:cNvPr id="2" name="Rectangle 2"/>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EAAAAAAAAAAIAACACAAAgyAAAAAAAAAAAAAAAAAAAAAAAAAAAAAAAAAAAAeAAAAAEAAABAAAAAAAAAAAAAAAB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B////AQAAAAAAAAAAAAAAAAAAAAAAAAAAAAAAAAAAAAAAAAAAAAAAAn9/fwBmAGYDzMzMAMDA/wB/f38AAAAAAAAAAAAAAAAAAAAAAAAAAAAhAAAAGAAAABQAAABpCgAAKgEAANctAACxCAAAEAAAACYAAAAIAAAAvbAAAJcGAAA="/>
              </a:ext>
            </a:extLst>
          </p:cNvSpPr>
          <p:nvPr>
            <p:ph type="ctrTitle"/>
          </p:nvPr>
        </p:nvSpPr>
        <p:spPr>
          <a:xfrm>
            <a:off x="1692275" y="189230"/>
            <a:ext cx="5759450" cy="1223645"/>
          </a:xfrm>
          <a:solidFill>
            <a:schemeClr val="bg1">
              <a:alpha val="50000"/>
            </a:schemeClr>
          </a:solidFill>
          <a:ln>
            <a:noFill/>
          </a:ln>
        </p:spPr>
        <p:txBody>
          <a:bodyPr vert="horz" wrap="square" lIns="91440" tIns="45720" rIns="91440" bIns="45720" numCol="1" spcCol="215900" anchor="ctr">
            <a:prstTxWarp prst="textNoShape">
              <a:avLst/>
            </a:prstTxWarp>
          </a:bodyPr>
          <a:lstStyle/>
          <a:p>
            <a:pPr algn="ctr">
              <a:spcBef>
                <a:spcPts val="0"/>
              </a:spcBef>
              <a:defRPr sz="5400">
                <a:solidFill>
                  <a:schemeClr val="hlink"/>
                </a:solidFill>
                <a:effectLst>
                  <a:outerShdw dist="63500" dir="3600000" algn="tl" rotWithShape="0">
                    <a:srgbClr val="000000">
                      <a:alpha val="40000"/>
                    </a:srgbClr>
                  </a:outerShdw>
                </a:effectLst>
              </a:defRPr>
            </a:pPr>
          </a:p>
        </p:txBody>
      </p:sp>
      <p:sp>
        <p:nvSpPr>
          <p:cNvPr id="3" name="Rectangle 3"/>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EAAAAAAAAA//9mDwCAAAgyAAAAAAAAAAAAAAAAAAAAAAAAAAAAAAAAAAAAeAAAAAEAAABAAAAAAAAAAAAAAABaAAAAAAAAAAAAAAAAAAAAAAAAAAAAAAAAAAAAAAAAAAAAAAAAAAAAAAAAAAAAAAAAAAAAAAAAAAAAAAAAAAAAAAAAAAAAAAAAAAAAFAAAADwAAAABAAAAAAAAAP//twt4AAAAAQAAACMAAAAjAAAAIwAAAB4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GcAaAAMAAAAEAAAAAAAAAAAAAAAAAAAAAAAAAAeAAAAaAAAAAAAAAAAAAAAAAAAAAAAAAAAAAAAECcAABAnAAAAAAAAAAAAAAAAAAAAAAAAAAAAAAAAAAAAAAAAAAAAABQAAAAAAAAAwMD/AAAAAABkAAAAMgAAAAAAAABkAAAAAAAAAH9/fwAKAAAAHwAAAFQAAADDbAMI////AQAAAAAAAAAAAAAAAAAAAAAAAAAAAAAAAAAAAAAAAAAAjAA5BH9/fwBmAGYDzMzMAMDA/wB/f38AAAAAAAAAAAAAAAAAAAAAAAAAAAAhAAAAGAAAABQAAABvAgAAyA8AALM2AABjIgAAEAAAACYAAAAIAAAAv78AAJcGAAA="/>
              </a:ext>
            </a:extLst>
          </p:cNvSpPr>
          <p:nvPr>
            <p:ph type="subTitle" idx="4294967295"/>
          </p:nvPr>
        </p:nvSpPr>
        <p:spPr>
          <a:xfrm>
            <a:off x="395605" y="2565400"/>
            <a:ext cx="8496300" cy="3024505"/>
          </a:xfrm>
          <a:prstGeom prst="rect">
            <a:avLst/>
          </a:prstGeom>
          <a:solidFill>
            <a:schemeClr val="folHlink">
              <a:alpha val="50000"/>
            </a:schemeClr>
          </a:solidFill>
          <a:ln w="76200" cap="flat" cmpd="sng" algn="ctr">
            <a:solidFill>
              <a:schemeClr val="tx2"/>
            </a:solidFill>
            <a:prstDash val="solid"/>
            <a:headEnd type="none"/>
            <a:tailEnd type="none"/>
          </a:ln>
        </p:spPr>
        <p:txBody>
          <a:bodyPr vert="horz" wrap="square" lIns="91440" tIns="45720" rIns="91440" bIns="45720" numCol="1" spcCol="215900" anchor="ctr">
            <a:prstTxWarp prst="textNoShape">
              <a:avLst/>
            </a:prstTxWarp>
          </a:bodyPr>
          <a:lstStyle>
            <a:lvl1pPr indent="0" algn="ctr">
              <a:buNone/>
            </a:lvl1pPr>
            <a:lvl2pPr indent="457200" algn="ctr">
              <a:buNone/>
            </a:lvl2pPr>
            <a:lvl3pPr indent="914400" algn="ctr">
              <a:buNone/>
            </a:lvl3pPr>
            <a:lvl4pPr indent="1371600" algn="ctr">
              <a:buNone/>
            </a:lvl4pPr>
            <a:lvl5pPr indent="1828800" algn="ctr">
              <a:buNone/>
            </a:lvl5pPr>
          </a:lstStyle>
          <a:p>
            <a:pPr>
              <a:lnSpc>
                <a:spcPct val="80000"/>
              </a:lnSpc>
              <a:spcBef>
                <a:spcPts val="0"/>
              </a:spcBef>
            </a:pPr>
            <a:r>
              <a:rPr sz="2400" b="1">
                <a:solidFill>
                  <a:srgbClr val="21EAEF"/>
                </a:solidFill>
                <a:effectLst>
                  <a:outerShdw dist="63500" dir="3600000" algn="tl" rotWithShape="0">
                    <a:srgbClr val="000000">
                      <a:alpha val="40000"/>
                    </a:srgbClr>
                  </a:outerShdw>
                </a:effectLst>
                <a:latin typeface="AcmeFont" pitchFamily="0" charset="0"/>
                <a:ea typeface="AcmeFont" pitchFamily="0" charset="0"/>
                <a:cs typeface="AcmeFont" pitchFamily="0" charset="0"/>
              </a:rPr>
              <a:t>Wenn eine Katze krank ist, dann erkennt man das sehr schnell. Das Fell wird stumpf, das Tier erscheint leblos und zieht sich zurück. Oft tränen die Augen der Katze, oder sie sind unklar. Die Nase läuft, und fühlt sich ungewöhnlich kalt oder warm an. Meist fressen die kranke Katzen wenig oder gar nichts mehr. Aber das kommt nicht bei jeden vor. Ein weiteres Symptom ist, wenn sich das zweite Augenlid vor das Auge der Katze schiebt. </a:t>
            </a:r>
            <a:endParaRPr sz="2400" b="1">
              <a:solidFill>
                <a:srgbClr val="21EAEF"/>
              </a:solidFill>
              <a:effectLst>
                <a:outerShdw dist="63500" dir="3600000" algn="tl" rotWithShape="0">
                  <a:srgbClr val="000000">
                    <a:alpha val="40000"/>
                  </a:srgbClr>
                </a:outerShdw>
              </a:effectLst>
              <a:latin typeface="AcmeFont" pitchFamily="0" charset="0"/>
              <a:ea typeface="AcmeFont" pitchFamily="0" charset="0"/>
              <a:cs typeface="AcmeFont" pitchFamily="0" charset="0"/>
            </a:endParaRPr>
          </a:p>
        </p:txBody>
      </p:sp>
      <p:sp>
        <p:nvSpPr>
          <p:cNvPr id="4" name="WordArt 6" descr="Papiertüte"/>
          <p:cNvSpPr>
            <a:extLst>
              <a:ext uri="smNativeData">
                <pr:smNativeData xmlns:pr="smNativeData" val="SMDATA_14_gYnAVRMAAAAlAAAAEAAAAA0AAAAAkAAAAEgAAACQAAAASAAAAAAAAAAAAAAAAAAAAAEAAABQAAAAAAAAAAAAAAAAAAAAAADgPwAAAAAAAOA/AAAAAAAA4D8AAAAAAADgPwAAAAAAAOA/AAAAAAAA4D8AAAAAAADgPwAAAAAAAOA/AAAAAAAA4D8CAAAAjAAAAAEAAAACAAAA////AACAAAgAAAAAAAAAABPsXCTFSHlJsCKk/Fhste0AAAAAeAAAAAEAAABAAAAAAAAAAAAAAABaAAAAAAAAAAAAAAAAAAAAAAAAAAAAAAAAAAAAAAAAAAAAAAAAAAAAAAAAAAAAAAAAAAAAAAAAAAAAAAAAAAAAAAAAAAAAAAAAAAAAFAAAADwAAAABAAAAAAAAAP8AAAAPAAAAAQAAACMAAAAjAAAAIwAAAB4AAAAAAAAAZAAAAGQAAAAAAAAAZAAAAGQAAAAVAAAAYAAAAAAAAAAAAAAADwAAACADAAAAAAAAAAAAAAEAAACgMgAAVgcAAKr4//8BAAAAf39/AAEAAABkAAAAAAAAABQAAABAHwAAAAAAACYAAAAAAAAAwOD//wAAAAAmAAAAZAAAABYAAABMAAAAAQAAAAAAAAAAAAAAAAAAAAEAAADH39MAFAAAAPj9//8w/f//fQAAAH0AAAAAAAAAy8vLABQAAAD4/f//MP3//30AAAB9AAAAAAAAAAYAAABRAAAAVABpAG0AZQBzACAATgBlAHcAIABSAG8AbQBhAG4AAAAAAAAAAAAAAAAAAAAAAAAAAAAAAAAAAAAAAAAAAAAAABAOAAABAAAACGQAAABkAAAAFwAAABQAAAAAAAAAAAAAAP9/AAD/fwAAAAAAAAkAAAAEAAAAAAAAAAwAAAAQAAAAAAAAAAAAAAAAAAAAAAAAAB4AAABoAAAAAAAAAAAAAAAAAAAAAAAAAAAAAAAQJwAAECcAAAAAAAAAAAAAAAAAAAAAAAAAAAAAAAAAAAAAAAAAAAAAFAAAAAAAAADAwP8AAAAAAGQAAAAyAAAAAAAAAGQAAAAAAAAAf39/AAoAAAAfAAAAVAAAAP///wD///8BAAAAAAAAAAAAAAAAAAAAAAAAAAAAAAAAAAAAAAAAAAD/AAAAf39/AMff0wDLy8sAwMD/AH9/fwAAAAAAAAAAAAAAAAAAAAAAAAAAACEAAAAYAAAAFAAAALkPAADSAwAAdyQAAD0MAAAQAAAAJgAAAAgAAAD//////////w=="/>
              </a:ext>
            </a:extLst>
          </p:cNvSpPr>
          <p:nvPr/>
        </p:nvSpPr>
        <p:spPr>
          <a:xfrm>
            <a:off x="2555875" y="621030"/>
            <a:ext cx="3371850" cy="1368425"/>
          </a:xfrm>
          <a:prstGeom prst="rect">
            <a:avLst/>
          </a:prstGeom>
        </p:spPr>
        <p:txBody>
          <a:bodyPr wrap="none" fromWordArt="1">
            <a:prstTxWarp prst="textRingInside">
              <a:avLst>
                <a:gd name="adj" fmla="val 50000"/>
              </a:avLst>
            </a:prstTxWarp>
            <a:spAutoFit/>
          </a:bodyPr>
          <a:lstStyle/>
          <a:p>
            <a:pPr algn="ctr"/>
            <a:r>
              <a:rPr sz="3600" kern="100">
                <a:ln w="9525" cap="flat" cmpd="sng" algn="ctr">
                  <a:solidFill>
                    <a:srgbClr val="FF0000"/>
                  </a:solidFill>
                  <a:prstDash val="solid"/>
                  <a:headEnd type="none"/>
                  <a:tailEnd type="none"/>
                </a:ln>
                <a:blipFill>
                  <a:blip r:embed="rId2"/>
                  <a:srcRect/>
                  <a:tile sx="100000" sy="100000" algn="tl"/>
                </a:blipFill>
                <a:effectLst>
                  <a:outerShdw blurRad="12700" dist="563972" dir="14049741" sx="125000" sy="125000" algn="tl">
                    <a:srgbClr val="C7DFD3">
                      <a:alpha val="80000"/>
                    </a:srgbClr>
                  </a:outerShdw>
                </a:effectLst>
                <a:latin typeface="Times New Roman"/>
              </a:rPr>
              <a:t>Katzenkrankheiten</a:t>
            </a:r>
            <a:br/>
            <a:r>
              <a:rPr sz="3600" kern="100">
                <a:ln w="9525" cap="flat" cmpd="sng" algn="ctr">
                  <a:solidFill>
                    <a:srgbClr val="FF0000"/>
                  </a:solidFill>
                  <a:prstDash val="solid"/>
                  <a:headEnd type="none"/>
                  <a:tailEnd type="none"/>
                </a:ln>
                <a:blipFill>
                  <a:blip r:embed="rId2"/>
                  <a:srcRect/>
                  <a:tile sx="100000" sy="100000" algn="tl"/>
                </a:blipFill>
                <a:effectLst>
                  <a:outerShdw blurRad="12700" dist="563972" dir="14049741" sx="125000" sy="125000" algn="tl">
                    <a:srgbClr val="C7DFD3">
                      <a:alpha val="80000"/>
                    </a:srgbClr>
                  </a:outerShdw>
                </a:effectLst>
                <a:latin typeface="Times New Roman"/>
              </a:rPr>
              <a:t/>
            </a:r>
          </a:p>
        </p:txBody>
      </p:sp>
    </p:spTree>
  </p:cSld>
  <p:clrMapOvr>
    <a:masterClrMapping/>
  </p:clrMapOvr>
  <p:transition spd="fast" p14:dur="800">
    <p:comb/>
    <p:extLst>
      <p:ext uri="smNativeData">
        <pr:smNativeData xmlns:pr="smNativeData" val="gYnAVQAAAAAgAwAAAAAAABUAAAAAAAAAAAAAAAAAAAAAAAAAAQAAAAAAAAAAAAAAAAAAAAAAAAAAAAAA"/>
      </p:ext>
    </p:extLs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800" decel="10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8" dur="800" decel="100000" fill="hold">
                                          <p:stCondLst>
                                            <p:cond delay="0"/>
                                          </p:stCondLst>
                                        </p:cTn>
                                        <p:tgtEl>
                                          <p:spTgt spid="2"/>
                                        </p:tgtEl>
                                        <p:attrNameLst>
                                          <p:attrName>ppt_x</p:attrName>
                                        </p:attrNameLst>
                                      </p:cBhvr>
                                      <p:tavLst>
                                        <p:tav tm="0">
                                          <p:val>
                                            <p:strVal val="#ppt_x+0.4"/>
                                          </p:val>
                                        </p:tav>
                                        <p:tav tm="100000">
                                          <p:val>
                                            <p:strVal val="#ppt_x-0.05"/>
                                          </p:val>
                                        </p:tav>
                                      </p:tavLst>
                                    </p:anim>
                                    <p:anim calcmode="lin" valueType="num">
                                      <p:cBhvr>
                                        <p:cTn id="9" dur="800" decel="100000" fill="hold">
                                          <p:stCondLst>
                                            <p:cond delay="0"/>
                                          </p:stCondLst>
                                        </p:cTn>
                                        <p:tgtEl>
                                          <p:spTgt spid="2"/>
                                        </p:tgtEl>
                                        <p:attrNameLst>
                                          <p:attrName>ppt_y</p:attrName>
                                        </p:attrNameLst>
                                      </p:cBhvr>
                                      <p:tavLst>
                                        <p:tav tm="0">
                                          <p:val>
                                            <p:strVal val="#ppt_y-0.4"/>
                                          </p:val>
                                        </p:tav>
                                        <p:tav tm="100000">
                                          <p:val>
                                            <p:strVal val="#ppt_y+0.1"/>
                                          </p:val>
                                        </p:tav>
                                      </p:tavLst>
                                    </p:anim>
                                    <p:anim calcmode="lin" valueType="num">
                                      <p:cBhvr>
                                        <p:cTn id="10" dur="200" accel="100000" fill="hold">
                                          <p:stCondLst>
                                            <p:cond delay="800"/>
                                          </p:stCondLst>
                                        </p:cTn>
                                        <p:tgtEl>
                                          <p:spTgt spid="2"/>
                                        </p:tgtEl>
                                        <p:attrNameLst>
                                          <p:attrName>ppt_x</p:attrName>
                                        </p:attrNameLst>
                                      </p:cBhvr>
                                      <p:tavLst>
                                        <p:tav tm="0">
                                          <p:val>
                                            <p:strVal val="#ppt_x-0.05"/>
                                          </p:val>
                                        </p:tav>
                                        <p:tav tm="100000">
                                          <p:val>
                                            <p:strVal val="#ppt_x"/>
                                          </p:val>
                                        </p:tav>
                                      </p:tavLst>
                                    </p:anim>
                                    <p:anim calcmode="lin" valueType="num">
                                      <p:cBhvr>
                                        <p:cTn id="11" dur="200" accel="100000" fill="hold">
                                          <p:stCondLst>
                                            <p:cond delay="800"/>
                                          </p:stCondLst>
                                        </p:cTn>
                                        <p:tgtEl>
                                          <p:spTgt spid="2"/>
                                        </p:tgtEl>
                                        <p:attrNameLst>
                                          <p:attrName>ppt_y</p:attrName>
                                        </p:attrNameLst>
                                      </p:cBhvr>
                                      <p:tavLst>
                                        <p:tav tm="0">
                                          <p:val>
                                            <p:strVal val="#ppt_y+0.1"/>
                                          </p:val>
                                        </p:tav>
                                        <p:tav tm="100000">
                                          <p:val>
                                            <p:strVal val="#ppt_y"/>
                                          </p:val>
                                        </p:tav>
                                      </p:tavLst>
                                    </p:anim>
                                    <p:animEffect transition="in" filter="fade">
                                      <p:cBhvr>
                                        <p:cTn id="12" dur="800" decel="1000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47" presetClass="entr" presetSubtype="0" fill="hold" grpId="0" nodeType="clickEffect">
                                  <p:stCondLst>
                                    <p:cond delay="0"/>
                                  </p:stCondLst>
                                  <p:childTnLst>
                                    <p:set>
                                      <p:cBhvr>
                                        <p:cTn id="16" dur="1" fill="hold">
                                          <p:stCondLst>
                                            <p:cond delay="0"/>
                                          </p:stCondLst>
                                        </p:cTn>
                                        <p:tgtEl>
                                          <p:spTgt spid="3">
                                            <p:bg/>
                                          </p:spTgt>
                                        </p:tgtEl>
                                        <p:attrNameLst>
                                          <p:attrName>style.visibility</p:attrName>
                                        </p:attrNameLst>
                                      </p:cBhvr>
                                      <p:to>
                                        <p:strVal val="visible"/>
                                      </p:to>
                                    </p:set>
                                    <p:anim calcmode="lin" valueType="num">
                                      <p:cBhvr>
                                        <p:cTn id="17" dur="1000" fill="hold"/>
                                        <p:tgtEl>
                                          <p:spTgt spid="3">
                                            <p:bg/>
                                          </p:spTgt>
                                        </p:tgtEl>
                                        <p:attrNameLst>
                                          <p:attrName>ppt_x</p:attrName>
                                        </p:attrNameLst>
                                      </p:cBhvr>
                                      <p:tavLst>
                                        <p:tav tm="0">
                                          <p:val>
                                            <p:strVal val="#ppt_x"/>
                                          </p:val>
                                        </p:tav>
                                        <p:tav tm="100000">
                                          <p:val>
                                            <p:strVal val="#ppt_x"/>
                                          </p:val>
                                        </p:tav>
                                      </p:tavLst>
                                    </p:anim>
                                    <p:anim calcmode="lin" valueType="num">
                                      <p:cBhvr>
                                        <p:cTn id="18" dur="1000" fill="hold"/>
                                        <p:tgtEl>
                                          <p:spTgt spid="3">
                                            <p:bg/>
                                          </p:spTgt>
                                        </p:tgtEl>
                                        <p:attrNameLst>
                                          <p:attrName>ppt_y</p:attrName>
                                        </p:attrNameLst>
                                      </p:cBhvr>
                                      <p:tavLst>
                                        <p:tav tm="0">
                                          <p:val>
                                            <p:strVal val="#ppt_y-.1"/>
                                          </p:val>
                                        </p:tav>
                                        <p:tav tm="100000">
                                          <p:val>
                                            <p:strVal val="#ppt_y"/>
                                          </p:val>
                                        </p:tav>
                                      </p:tavLst>
                                    </p:anim>
                                    <p:animEffect transition="in" filter="fade">
                                      <p:cBhvr>
                                        <p:cTn id="19" dur="1000"/>
                                        <p:tgtEl>
                                          <p:spTgt spid="3">
                                            <p:bg/>
                                          </p:spTgt>
                                        </p:tgtEl>
                                      </p:cBhvr>
                                    </p:animEffect>
                                  </p:childTnLst>
                                </p:cTn>
                              </p:par>
                            </p:childTnLst>
                          </p:cTn>
                        </p:par>
                      </p:childTnLst>
                    </p:cTn>
                  </p:par>
                  <p:par>
                    <p:cTn id="20" fill="hold">
                      <p:stCondLst>
                        <p:cond delay="indefinite"/>
                      </p:stCondLst>
                      <p:childTnLst>
                        <p:par>
                          <p:cTn id="21" fill="hold">
                            <p:stCondLst>
                              <p:cond delay="0"/>
                            </p:stCondLst>
                            <p:childTnLst>
                              <p:par>
                                <p:cTn id="22" presetID="47" presetClass="entr" presetSubtype="0" fill="hold" grpId="0" nodeType="clickEffect">
                                  <p:stCondLst>
                                    <p:cond delay="0"/>
                                  </p:stCondLst>
                                  <p:childTnLst>
                                    <p:set>
                                      <p:cBhvr>
                                        <p:cTn id="23" dur="1" fill="hold">
                                          <p:stCondLst>
                                            <p:cond delay="0"/>
                                          </p:stCondLst>
                                        </p:cTn>
                                        <p:tgtEl>
                                          <p:spTgt spid="3">
                                            <p:txEl>
                                              <p:charRg st="4294967295" end="4294967295"/>
                                            </p:txEl>
                                          </p:spTgt>
                                        </p:tgtEl>
                                        <p:attrNameLst>
                                          <p:attrName>style.visibility</p:attrName>
                                        </p:attrNameLst>
                                      </p:cBhvr>
                                      <p:to>
                                        <p:strVal val="visible"/>
                                      </p:to>
                                    </p:set>
                                    <p:anim calcmode="lin" valueType="num">
                                      <p:cBhvr>
                                        <p:cTn id="24" dur="1000" fill="hold"/>
                                        <p:tgtEl>
                                          <p:spTgt spid="3">
                                            <p:txEl>
                                              <p:charRg st="4294967295" end="4294967295"/>
                                            </p:txEl>
                                          </p:spTgt>
                                        </p:tgtEl>
                                        <p:attrNameLst>
                                          <p:attrName>ppt_x</p:attrName>
                                        </p:attrNameLst>
                                      </p:cBhvr>
                                      <p:tavLst>
                                        <p:tav tm="0">
                                          <p:val>
                                            <p:strVal val="#ppt_x"/>
                                          </p:val>
                                        </p:tav>
                                        <p:tav tm="100000">
                                          <p:val>
                                            <p:strVal val="#ppt_x"/>
                                          </p:val>
                                        </p:tav>
                                      </p:tavLst>
                                    </p:anim>
                                    <p:anim calcmode="lin" valueType="num">
                                      <p:cBhvr>
                                        <p:cTn id="25" dur="1000" fill="hold"/>
                                        <p:tgtEl>
                                          <p:spTgt spid="3">
                                            <p:txEl>
                                              <p:charRg st="4294967295" end="4294967295"/>
                                            </p:txEl>
                                          </p:spTgt>
                                        </p:tgtEl>
                                        <p:attrNameLst>
                                          <p:attrName>ppt_y</p:attrName>
                                        </p:attrNameLst>
                                      </p:cBhvr>
                                      <p:tavLst>
                                        <p:tav tm="0">
                                          <p:val>
                                            <p:strVal val="#ppt_y-.1"/>
                                          </p:val>
                                        </p:tav>
                                        <p:tav tm="100000">
                                          <p:val>
                                            <p:strVal val="#ppt_y"/>
                                          </p:val>
                                        </p:tav>
                                      </p:tavLst>
                                    </p:anim>
                                    <p:animEffect transition="in" filter="fade">
                                      <p:cBhvr>
                                        <p:cTn id="26" dur="1000"/>
                                        <p:tgtEl>
                                          <p:spTgt spid="3">
                                            <p:txEl>
                                              <p:charRg st="4294967295" end="429496729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P spid="3" grpId="0" build="p" animBg="1"/>
    </p:bldLst>
    <p:extLst>
      <p:ext uri="smNativeData">
        <pr:smNativeData xmlns:pr="smNativeData" val="gYnAVQMAAAAFAAAA/f///wEAAAAeAAAAAAAAAAAAAAAAAAAAAAAAAA8AAAD+////AQAAAC8AAAAAAAAAAAAAAAAAAAAAAAAAFgAAAP////8BAAAALwAAAAAAAAAAAAAAAAAAAAAAAAA="/>
      </p:ext>
    </p:extLst>
  </p:timing>
</p:sld>
</file>

<file path=ppt/slides/slide5.xml><?xml version="1.0" encoding="utf-8"?>
<p:sld xmlns:p="http://schemas.openxmlformats.org/presentationml/2006/main" xmlns:p14="http://schemas.microsoft.com/office/powerpoint/2010/main" xmlns:r="http://schemas.openxmlformats.org/officeDocument/2006/relationships" xmlns:a="http://schemas.openxmlformats.org/drawingml/2006/main">
  <p:cSld>
    <p:spTree>
      <p:nvGrpSpPr>
        <p:cNvPr id="1" name=""/>
        <p:cNvGrpSpPr/>
        <p:nvPr/>
      </p:nvGrpSpPr>
      <p:grpSpPr>
        <a:xfrm>
          <a:off x="0" y="0"/>
          <a:ext cx="0" cy="0"/>
          <a:chOff x="0" y="0"/>
          <a:chExt cx="0" cy="0"/>
        </a:xfrm>
      </p:grpSpPr>
      <p:sp>
        <p:nvSpPr>
          <p:cNvPr id="2" name="Rectangle 8"/>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EAAAAAAAAA//9mDwCAAAgAAAAAAAAAAAAAAAAAAAAAAAAAAAAAAAAAAAAAeAAAAAEAAABAAAAAAAAAAAAAAAB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GcAaAAMAAAAEAAAAAAAAAAAAAAAAAAAAAAAAAAeAAAAaAAAAAAAAAAAAAAAAAAAAAAAAAAAAAAAECcAABAnAAAAAAAAAAAAAAAAAAAAAAAAAAAAAAAAAAAAAAAAAAAAABQAAAAAAAAAwMD/AAAAAABkAAAAMgAAAAAAAABkAAAAAAAAAH9/fwAKAAAAHwAAAFQAAADDbAMI////AQAAAAAAAAAAAAAAAAAAAAAAAAAAAAAAAAAAAAAAAAAAAAAAAn9/fwBmAGYDzMzMAMDA/wB/f38AAAAAAAAAAAAAAAAAAAAAAAAAAAAhAAAAGAAAABQAAAAADwAAaAEAAO40AADuJQAAEAAAACYAAAAIAAAAvbAAABcAAAA="/>
              </a:ext>
            </a:extLst>
          </p:cNvSpPr>
          <p:nvPr>
            <p:ph type="title"/>
          </p:nvPr>
        </p:nvSpPr>
        <p:spPr>
          <a:xfrm>
            <a:off x="2438400" y="228600"/>
            <a:ext cx="6165850" cy="5937250"/>
          </a:xfrm>
          <a:solidFill>
            <a:schemeClr val="folHlink"/>
          </a:solidFill>
        </p:spPr>
        <p:txBody>
          <a:bodyPr vert="horz" wrap="square" lIns="91440" tIns="45720" rIns="91440" bIns="45720" numCol="1" spcCol="215900" anchor="ctr">
            <a:prstTxWarp prst="textNoShape">
              <a:avLst/>
            </a:prstTxWarp>
          </a:bodyPr>
          <a:lstStyle/>
          <a:p>
            <a:pPr>
              <a:spcBef>
                <a:spcPts val="0"/>
              </a:spcBef>
            </a:pPr>
            <a:r>
              <a:rPr sz="1400" b="1">
                <a:solidFill>
                  <a:srgbClr val="40EB03"/>
                </a:solidFill>
                <a:effectLst>
                  <a:outerShdw dist="63500" dir="3600000" algn="tl" rotWithShape="0">
                    <a:srgbClr val="000000">
                      <a:alpha val="40000"/>
                    </a:srgbClr>
                  </a:outerShdw>
                </a:effectLst>
                <a:latin typeface="X-Files" pitchFamily="0" charset="0"/>
                <a:ea typeface="X-Files" pitchFamily="0" charset="0"/>
                <a:cs typeface="X-Files" pitchFamily="0" charset="0"/>
              </a:rPr>
              <a:t>Tollwut</a:t>
            </a:r>
            <a:br/>
            <a:r>
              <a:rPr sz="1400">
                <a:solidFill>
                  <a:srgbClr val="40EB03"/>
                </a:solidFill>
                <a:effectLst>
                  <a:outerShdw dist="63500" dir="3600000" algn="tl" rotWithShape="0">
                    <a:srgbClr val="000000">
                      <a:alpha val="40000"/>
                    </a:srgbClr>
                  </a:outerShdw>
                </a:effectLst>
                <a:latin typeface="X-Files" pitchFamily="0" charset="0"/>
                <a:ea typeface="X-Files" pitchFamily="0" charset="0"/>
                <a:cs typeface="X-Files" pitchFamily="0" charset="0"/>
              </a:rPr>
              <a:t>Zu den Impfungen, die eine freilaufende Katze unbedingt braucht, gehört die gegen Tollwut. Zum einen kann die Katze dann keine Tollwut mehr bekommen, zum anderen verschafft man sich noch eine andere Sicherheit: Sollte die Katze, beispielsweise, auf dem Spielplatz ein Kind beißen, so kann man nachweisen, dass sie keine Tollwut haben kann. Ist dies nicht der Fall, kann ein Amtsarzt die Tötung der Katze anordnen, um sie im Labor sezieren zu lassen.</a:t>
            </a:r>
            <a:endParaRPr sz="1400">
              <a:solidFill>
                <a:srgbClr val="40EB03"/>
              </a:solidFill>
              <a:effectLst>
                <a:outerShdw dist="63500" dir="3600000" algn="tl" rotWithShape="0">
                  <a:srgbClr val="000000">
                    <a:alpha val="40000"/>
                  </a:srgbClr>
                </a:outerShdw>
              </a:effectLst>
              <a:latin typeface="X-Files" pitchFamily="0" charset="0"/>
              <a:ea typeface="X-Files" pitchFamily="0" charset="0"/>
              <a:cs typeface="X-Files" pitchFamily="0" charset="0"/>
            </a:endParaRPr>
          </a:p>
        </p:txBody>
      </p:sp>
    </p:spTree>
  </p:cSld>
  <p:clrMapOvr>
    <a:masterClrMapping/>
  </p:clrMapOvr>
  <p:timing>
    <p:tnLst>
      <p:par>
        <p:cTn id="1" dur="indefinite" restart="never" nodeType="tmRoot"/>
      </p:par>
    </p:tnLst>
  </p:timing>
</p:sld>
</file>

<file path=ppt/slides/slide6.xml><?xml version="1.0" encoding="utf-8"?>
<p:sld xmlns:p="http://schemas.openxmlformats.org/presentationml/2006/main" xmlns:p14="http://schemas.microsoft.com/office/powerpoint/2010/main" xmlns:r="http://schemas.openxmlformats.org/officeDocument/2006/relationships" xmlns:a="http://schemas.openxmlformats.org/drawingml/2006/main">
  <p:cSld>
    <p:bg>
      <p:bgPr>
        <a:pattFill prst="lgConfetti">
          <a:fgClr>
            <a:schemeClr val="bg1"/>
          </a:fgClr>
          <a:bgClr>
            <a:srgbClr val="21EAEF"/>
          </a:bgClr>
        </a:pattFill>
        <a:effectLst/>
      </p:bgPr>
    </p:bg>
    <p:spTree>
      <p:nvGrpSpPr>
        <p:cNvPr id="1" name=""/>
        <p:cNvGrpSpPr/>
        <p:nvPr/>
      </p:nvGrpSpPr>
      <p:grpSpPr>
        <a:xfrm>
          <a:off x="0" y="0"/>
          <a:ext cx="0" cy="0"/>
          <a:chOff x="0" y="0"/>
          <a:chExt cx="0" cy="0"/>
        </a:xfrm>
      </p:grpSpPr>
      <p:sp>
        <p:nvSpPr>
          <p:cNvPr id="2" name="Rectangle 2"/>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GcAaAAMAAAAEAAAAAAAAAAAAAAAAAAAAAAAAAAeAAAAaAAAAAAAAAAAAAAAAAAAAAAAAAAAAAAAECcAABAnAAAAAAAAAAAAAAAAAAAAAAAAAAAAAAAAAAAAAAAAAAAAABQAAAAAAAAAwMD/AAAAAABkAAAAMgAAAAAAAABkAAAAAAAAAH9/fwAKAAAAHwAAAFQAAADFi/kF////AQAAAAAAAAAAAAAAAAAAAAAAAAAAAAAAAAAAAAAAAAAAAAAAAn9/fwBmAGYDzMzMAMDA/wB/f38AAAAAAAAAAAAAAAAAAAAAAAAAAAAhAAAAGAAAABQAAAAADwAAaAEAAGA2AADoCAAAEAAAACYAAAAIAAAAvbAAAAAAAAA="/>
              </a:ext>
            </a:extLst>
          </p:cNvSpPr>
          <p:nvPr>
            <p:ph type="title"/>
          </p:nvPr>
        </p:nvSpPr>
        <p:spPr>
          <a:xfrm>
            <a:off x="2438400" y="228600"/>
            <a:ext cx="6400800" cy="1219200"/>
          </a:xfrm>
        </p:spPr>
        <p:txBody>
          <a:bodyPr vert="horz" wrap="square" lIns="91440" tIns="45720" rIns="91440" bIns="45720" numCol="1" spcCol="215900" anchor="ctr">
            <a:prstTxWarp prst="textNoShape">
              <a:avLst/>
            </a:prstTxWarp>
          </a:bodyPr>
          <a:lstStyle/>
          <a:p>
            <a:pPr>
              <a:spcBef>
                <a:spcPts val="0"/>
              </a:spcBef>
            </a:pPr>
            <a:r>
              <a:rPr>
                <a:effectLst>
                  <a:outerShdw dist="63500" dir="3600000" algn="tl" rotWithShape="0">
                    <a:srgbClr val="000000">
                      <a:alpha val="40000"/>
                    </a:srgbClr>
                  </a:outerShdw>
                </a:effectLst>
              </a:rPr>
              <a:t>Der Schnupfen einer Katze</a:t>
            </a:r>
            <a:endParaRPr>
              <a:effectLst>
                <a:outerShdw dist="63500" dir="3600000" algn="tl" rotWithShape="0">
                  <a:srgbClr val="000000">
                    <a:alpha val="40000"/>
                  </a:srgbClr>
                </a:outerShdw>
              </a:effectLst>
            </a:endParaRPr>
          </a:p>
        </p:txBody>
      </p:sp>
      <p:sp>
        <p:nvSpPr>
          <p:cNvPr id="3" name="Rectangle 3"/>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G4AZQAMAAAAEAAAAAAAAAAAAAAAAAAAAAAAAAAeAAAAaAAAAAAAAAAAAAAAAAAAAAAAAAAAAAAAECcAABAnAAAAAAAAAAAAAAAAAAAAAAAAAAAAAAAAAAAAAAAAAAAAABQAAAAAAAAAwMD/AAAAAABkAAAAMgAAAAAAAABkAAAAAAAAAH9/fwAKAAAAHwAAAFQAAADFi/kF////AQAAAAAAAAAAAAAAAAAAAAAAAAAAAAAAAAAAAAAAAAAAAAAAAn9/fwBmAGYDzMzMAMDA/wB/f38AAAAAAAAAAAAAAAAAAAAAAAAAAAAhAAAAGAAAABQAAAAADwAA2AkAAGA2AACAJQAAEAAAACYAAAAIAAAAPbAAAAAAAAA="/>
              </a:ext>
            </a:extLst>
          </p:cNvSpPr>
          <p:nvPr>
            <p:ph type="body" idx="1"/>
          </p:nvPr>
        </p:nvSpPr>
        <p:spPr>
          <a:xfrm>
            <a:off x="2438400" y="1600200"/>
            <a:ext cx="6400800" cy="4495800"/>
          </a:xfrm>
        </p:spPr>
        <p:txBody>
          <a:bodyPr vert="horz" wrap="square" lIns="91440" tIns="45720" rIns="91440" bIns="45720" numCol="1" spcCol="215900" anchor="t">
            <a:prstTxWarp prst="textNoShape">
              <a:avLst/>
            </a:prstTxWarp>
          </a:bodyPr>
          <a:lstStyle/>
          <a:p>
            <a:pPr>
              <a:lnSpc>
                <a:spcPct val="80000"/>
              </a:lnSpc>
              <a:spcBef>
                <a:spcPts val="0"/>
              </a:spcBef>
              <a:buNone/>
            </a:pPr>
            <a:r>
              <a:rPr sz="2400" b="1">
                <a:effectLst>
                  <a:outerShdw dist="63500" dir="3600000" algn="tl" rotWithShape="0">
                    <a:srgbClr val="000000">
                      <a:alpha val="40000"/>
                    </a:srgbClr>
                  </a:outerShdw>
                </a:effectLst>
              </a:rPr>
              <a:t>Katzenschnupfen</a:t>
            </a:r>
            <a:endParaRPr sz="2400" b="1">
              <a:effectLst>
                <a:outerShdw dist="63500" dir="3600000" algn="tl" rotWithShape="0">
                  <a:srgbClr val="000000">
                    <a:alpha val="40000"/>
                  </a:srgbClr>
                </a:outerShdw>
              </a:effectLst>
            </a:endParaRPr>
          </a:p>
          <a:p>
            <a:pPr>
              <a:lnSpc>
                <a:spcPct val="80000"/>
              </a:lnSpc>
              <a:buNone/>
            </a:pPr>
            <a:r>
              <a:rPr sz="2400">
                <a:effectLst>
                  <a:outerShdw dist="63500" dir="3600000" algn="tl" rotWithShape="0">
                    <a:srgbClr val="000000">
                      <a:alpha val="40000"/>
                    </a:srgbClr>
                  </a:outerShdw>
                </a:effectLst>
              </a:rPr>
              <a:t>   </a:t>
            </a:r>
            <a:r>
              <a:rPr sz="2400">
                <a:solidFill>
                  <a:srgbClr val="ED9623"/>
                </a:solidFill>
                <a:effectLst>
                  <a:outerShdw dist="63500" dir="3600000" algn="tl" rotWithShape="0">
                    <a:srgbClr val="000000">
                      <a:alpha val="40000"/>
                    </a:srgbClr>
                  </a:outerShdw>
                </a:effectLst>
              </a:rPr>
              <a:t>Der Katzenschnupfen ist die verbreiteste und bekannteste Krankheit, die sich eine Katze zuziehen kann. Er äußert sich genau wie ein Schnupfen bei Menschen zum Beispiel: Tränende Augen, erhöhte Temperatur und Appetitlosigkeit.</a:t>
            </a:r>
            <a:r>
              <a:rPr sz="2400">
                <a:effectLst>
                  <a:outerShdw dist="63500" dir="3600000" algn="tl" rotWithShape="0">
                    <a:srgbClr val="000000">
                      <a:alpha val="40000"/>
                    </a:srgbClr>
                  </a:outerShdw>
                </a:effectLst>
              </a:rPr>
              <a:t> </a:t>
            </a:r>
            <a:r>
              <a:rPr sz="2400">
                <a:solidFill>
                  <a:srgbClr val="ED2B9E"/>
                </a:solidFill>
                <a:effectLst>
                  <a:outerShdw dist="63500" dir="3600000" algn="tl" rotWithShape="0">
                    <a:srgbClr val="000000">
                      <a:alpha val="40000"/>
                    </a:srgbClr>
                  </a:outerShdw>
                </a:effectLst>
              </a:rPr>
              <a:t>Katzenschnupfen ist kein normaler Menschen-Schnupfen, welcher für Katzen ziemlich ungefährlich ist, sondern er kann dagegen wenn er nicht behandelt kann es für die Katze tödlich enden.</a:t>
            </a:r>
            <a:endParaRPr sz="2400">
              <a:solidFill>
                <a:srgbClr val="ED2B9E"/>
              </a:solidFill>
              <a:effectLst>
                <a:outerShdw dist="63500" dir="3600000" algn="tl" rotWithShape="0">
                  <a:srgbClr val="000000">
                    <a:alpha val="40000"/>
                  </a:srgbClr>
                </a:outerShdw>
              </a:effectLst>
            </a:endParaRPr>
          </a:p>
          <a:p>
            <a:pPr>
              <a:lnSpc>
                <a:spcPct val="80000"/>
              </a:lnSpc>
              <a:buNone/>
            </a:pPr>
            <a:r>
              <a:rPr sz="2400">
                <a:effectLst>
                  <a:outerShdw dist="63500" dir="3600000" algn="tl" rotWithShape="0">
                    <a:srgbClr val="000000">
                      <a:alpha val="40000"/>
                    </a:srgbClr>
                  </a:outerShdw>
                </a:effectLst>
              </a:rPr>
              <a:t>   </a:t>
            </a:r>
            <a:r>
              <a:rPr sz="2400">
                <a:solidFill>
                  <a:schemeClr val="bg2"/>
                </a:solidFill>
                <a:effectLst>
                  <a:outerShdw dist="63500" dir="3600000" algn="tl" rotWithShape="0">
                    <a:srgbClr val="000000">
                      <a:alpha val="40000"/>
                    </a:srgbClr>
                  </a:outerShdw>
                </a:effectLst>
              </a:rPr>
              <a:t>Eine Impfung gegen Katzenschnupfen existiert und sollte durchgeführt werden. </a:t>
            </a:r>
            <a:endParaRPr sz="2400">
              <a:solidFill>
                <a:schemeClr val="bg2"/>
              </a:solidFill>
              <a:effectLst>
                <a:outerShdw dist="63500" dir="3600000" algn="tl" rotWithShape="0">
                  <a:srgbClr val="000000">
                    <a:alpha val="40000"/>
                  </a:srgbClr>
                </a:outerShdw>
              </a:effectLst>
            </a:endParaRPr>
          </a:p>
        </p:txBody>
      </p:sp>
    </p:spTree>
  </p:cSld>
  <p:clrMapOvr>
    <a:masterClrMapping/>
  </p:clrMapOvr>
  <p:timing>
    <p:tnLst>
      <p:par>
        <p:cTn id="1" dur="indefinite" restart="never" nodeType="tmRoot"/>
      </p:par>
    </p:tnLst>
  </p:timing>
</p:sld>
</file>

<file path=ppt/slides/slide7.xml><?xml version="1.0" encoding="utf-8"?>
<p:sld xmlns:p="http://schemas.openxmlformats.org/presentationml/2006/main" xmlns:p14="http://schemas.microsoft.com/office/powerpoint/2010/main" xmlns:r="http://schemas.openxmlformats.org/officeDocument/2006/relationships" xmlns:a="http://schemas.openxmlformats.org/drawingml/2006/main">
  <p:cSld>
    <p:bg>
      <p:bgPr>
        <a:blipFill>
          <a:blip r:embed="rId2"/>
          <a:srcRect/>
          <a:tile sx="100000" sy="100000" algn="tl"/>
        </a:blipFill>
        <a:effectLst/>
      </p:bgPr>
    </p:bg>
    <p:spTree>
      <p:nvGrpSpPr>
        <p:cNvPr id="1" name=""/>
        <p:cNvGrpSpPr/>
        <p:nvPr/>
      </p:nvGrpSpPr>
      <p:grpSpPr>
        <a:xfrm>
          <a:off x="0" y="0"/>
          <a:ext cx="0" cy="0"/>
          <a:chOff x="0" y="0"/>
          <a:chExt cx="0" cy="0"/>
        </a:xfrm>
      </p:grpSpPr>
      <p:sp>
        <p:nvSpPr>
          <p:cNvPr id="2" name="Rectangle 2"/>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EAAAAAAAAAIervAACAAAgAAAAAAAAAAAAAAAAAAAAAAAAAAAAAAAAAAAAAeAAAAAEAAABAAAAAAAAAAAAAAAB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h6u8A////AQAAAAAAAAAAAAAAAAAAAAAAAAAAAAAAAAAAAAAAAAAAAAAAAn9/fwBmAGYDzMzMAMDA/wB/f38AAAAAAAAAAAAAAAAAAAAAAAAAAAAhAAAAGAAAABQAAAAADwAAaAEAAGA2AADoCAAAEAAAACYAAAAIAAAAvbAAABcAAAA="/>
              </a:ext>
            </a:extLst>
          </p:cNvSpPr>
          <p:nvPr>
            <p:ph type="title"/>
          </p:nvPr>
        </p:nvSpPr>
        <p:spPr>
          <a:xfrm>
            <a:off x="2438400" y="228600"/>
            <a:ext cx="6400800" cy="1219200"/>
          </a:xfrm>
          <a:solidFill>
            <a:srgbClr val="21EAEF"/>
          </a:solidFill>
        </p:spPr>
        <p:txBody>
          <a:bodyPr vert="horz" wrap="square" lIns="91440" tIns="45720" rIns="91440" bIns="45720" numCol="1" spcCol="215900" anchor="ctr">
            <a:prstTxWarp prst="textNoShape">
              <a:avLst/>
            </a:prstTxWarp>
          </a:bodyPr>
          <a:lstStyle/>
          <a:p>
            <a:pPr>
              <a:spcBef>
                <a:spcPts val="0"/>
              </a:spcBef>
            </a:pPr>
            <a:r>
              <a:rPr>
                <a:effectLst>
                  <a:outerShdw dist="63500" dir="3600000" algn="tl" rotWithShape="0">
                    <a:srgbClr val="000000">
                      <a:alpha val="40000"/>
                    </a:srgbClr>
                  </a:outerShdw>
                </a:effectLst>
              </a:rPr>
              <a:t>KrAnKhEiTeN eInEr KaTzE </a:t>
            </a:r>
            <a:endParaRPr>
              <a:effectLst>
                <a:outerShdw dist="63500" dir="3600000" algn="tl" rotWithShape="0">
                  <a:srgbClr val="000000">
                    <a:alpha val="40000"/>
                  </a:srgbClr>
                </a:outerShdw>
              </a:effectLst>
            </a:endParaRPr>
          </a:p>
        </p:txBody>
      </p:sp>
      <p:sp>
        <p:nvSpPr>
          <p:cNvPr id="3" name="Rectangle 3"/>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Fi/kF////AQAAAAAAAAAAAAAAAAAAAAAAAAAAAAAAAAAAAAAAAAAAAAAAAn9/fwBmAGYDzMzMAMDA/wB/f38AAAAAAAAAAAAAAAAAAAAAAAAAAAAhAAAAGAAAABQAAAAADwAA2AkAAGA2AACAJQAAEAAAACYAAAAIAAAAPbAAAAAAAAA="/>
              </a:ext>
            </a:extLst>
          </p:cNvSpPr>
          <p:nvPr>
            <p:ph type="body" idx="1"/>
          </p:nvPr>
        </p:nvSpPr>
        <p:spPr>
          <a:xfrm>
            <a:off x="2438400" y="1600200"/>
            <a:ext cx="6400800" cy="4495800"/>
          </a:xfrm>
        </p:spPr>
        <p:txBody>
          <a:bodyPr vert="horz" wrap="square" lIns="91440" tIns="45720" rIns="91440" bIns="45720" numCol="1" spcCol="215900" anchor="t">
            <a:prstTxWarp prst="textNoShape">
              <a:avLst/>
            </a:prstTxWarp>
          </a:bodyPr>
          <a:lstStyle/>
          <a:p>
            <a:pPr>
              <a:spcBef>
                <a:spcPts val="0"/>
              </a:spcBef>
              <a:buNone/>
              <a:defRPr>
                <a:effectLst>
                  <a:outerShdw dist="63500" dir="3600000" algn="tl" rotWithShape="0">
                    <a:srgbClr val="000000">
                      <a:alpha val="40000"/>
                    </a:srgbClr>
                  </a:outerShdw>
                </a:effectLst>
              </a:defRPr>
            </a:pPr>
          </a:p>
        </p:txBody>
      </p:sp>
      <p:sp>
        <p:nvSpPr>
          <p:cNvPr id="4" name="AutoShape 5" descr="Bildergebnis für wikimedia bilder katze"/>
          <p:cNvSpPr>
            <a:extLst>
              <a:ext uri="smNativeData">
                <pr:smNativeData xmlns:pr="smNativeData" val="SMDATA_13_gYnAVRMAAAAlAAAAZAAAAC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Fi/kF////AQAAAAAAAAAAAAAAAAAAAAAAAAAAAAAAAAAAAAAAAAAAAAAAAn9/fwBmAGYDzMzMAMDA/wB/f38AAAAAAAAAAAAAAAAAAAAAAAAAAAAhAAAAGAAAABQAAAD1AAAASQAAANUCAAApAgAAEAAAACYAAAAIAAAA//////////8="/>
              </a:ext>
            </a:extLst>
          </p:cNvSpPr>
          <p:nvPr/>
        </p:nvSpPr>
        <p:spPr>
          <a:xfrm>
            <a:off x="155575" y="46355"/>
            <a:ext cx="304800" cy="304800"/>
          </a:xfrm>
          <a:prstGeom prst="rect">
            <a:avLst/>
          </a:prstGeom>
          <a:noFill/>
          <a:ln>
            <a:noFill/>
          </a:ln>
          <a:effectLst/>
        </p:spPr>
        <p:txBody>
          <a:bodyPr vert="horz" wrap="square" lIns="91440" tIns="45720" rIns="91440" bIns="45720" numCol="1" spcCol="215900" anchor="t"/>
          <a:lstStyle/>
          <a:p>
            <a:pPr>
              <a:spcBef>
                <a:spcPts val="0"/>
              </a:spcBef>
              <a:defRPr>
                <a:solidFill>
                  <a:srgbClr val="000000"/>
                </a:solidFill>
              </a:defRPr>
            </a:pPr>
          </a:p>
        </p:txBody>
      </p:sp>
      <p:sp>
        <p:nvSpPr>
          <p:cNvPr id="5" name="AutoShape 7" descr="Bildergebnis für wikimedia bilder katze"/>
          <p:cNvSpPr>
            <a:extLst>
              <a:ext uri="smNativeData">
                <pr:smNativeData xmlns:pr="smNativeData" val="SMDATA_13_gYnAVRMAAAAlAAAAZAAAAC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Fi/kF////AQAAAAAAAAAAAAAAAAAAAAAAAAAAAAAAAAAAAAAAAAAAAAAAAn9/fwBmAGYDzMzMAMDA/wB/f38AAAAAAAAAAAAAAAAAAAAAAAAAAAAhAAAAGAAAABQAAAD1AAAASQAAANUCAAApAgAAEAAAACYAAAAIAAAA//////////8="/>
              </a:ext>
            </a:extLst>
          </p:cNvSpPr>
          <p:nvPr/>
        </p:nvSpPr>
        <p:spPr>
          <a:xfrm>
            <a:off x="155575" y="46355"/>
            <a:ext cx="304800" cy="304800"/>
          </a:xfrm>
          <a:prstGeom prst="rect">
            <a:avLst/>
          </a:prstGeom>
          <a:noFill/>
          <a:ln>
            <a:noFill/>
          </a:ln>
          <a:effectLst/>
        </p:spPr>
        <p:txBody>
          <a:bodyPr vert="horz" wrap="square" lIns="91440" tIns="45720" rIns="91440" bIns="45720" numCol="1" spcCol="215900" anchor="t"/>
          <a:lstStyle/>
          <a:p>
            <a:pPr>
              <a:spcBef>
                <a:spcPts val="0"/>
              </a:spcBef>
              <a:defRPr>
                <a:solidFill>
                  <a:srgbClr val="000000"/>
                </a:solidFill>
              </a:defRPr>
            </a:pPr>
          </a:p>
        </p:txBody>
      </p:sp>
      <p:pic>
        <p:nvPicPr>
          <p:cNvPr id="6" name="Picture 9" descr="https://upload.wikimedia.org/wikipedia/de/thumb/2/2e/Katze_gebiss_zahnwechsel.jpg/220px-Katze_gebiss_zahnwechsel.jpg"/>
          <p:cNvPicPr>
            <a:picLocks noChangeAspect="1"/>
            <a:extLst>
              <a:ext uri="smNativeData">
                <pr:smNativeData xmlns:pr="smNativeData" val="SMDATA_15_gYnAVRMAAAAlAAAAEQAAAC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AcAAAA4AAAAAAAAAAAAAAAAAAAA////AAAAAAAAAAAAAAAAAAAAAAAAAAAAAAAAAAAAAABkAAAAZAAAAAAAAAAjAAAABAAAAGQAAAAXAAAAFAAAAAAAAAAAAAAA/38AAP9/AAAAAAAACQAAAAQAAAAAAAAADAAAABAAAAAAAAAAAAAAAAAAAAAAAAAAHgAAAGgAAAAAAAAAAAAAAAAAAAAAAAAAAAAAABAnAAAQJwAAAAAAAAAAAAAAAAAAAAAAAAAAAAAAAAAAAAAAAAAAAAAUAAAAAAAAAMDA/wAAAAAAZAAAADIAAAAAAAAAZAAAAAAAAAB/f38ACgAAAB8AAABUAAAAxYv5Bf///wEAAAAAAAAAAAAAAAAAAAAAAAAAAAAAAAAAAAAAAAAAAAAAAAJ/f38AZgBmA8zMzADAwP8Af39/AAAAAAAAAAAAAAAAAP///wAAAAAAIQAAABgAAAAUAAAAnRAAAJUJAAB+NAAA7iUAABAAAAAmAAAACAAAAP//////////"/>
              </a:ext>
            </a:extLst>
          </p:cNvPicPr>
          <p:nvPr/>
        </p:nvPicPr>
        <p:blipFill>
          <a:blip r:embed="rId3"/>
          <a:stretch>
            <a:fillRect/>
          </a:stretch>
        </p:blipFill>
        <p:spPr>
          <a:xfrm>
            <a:off x="2700655" y="1557655"/>
            <a:ext cx="5832475" cy="4608195"/>
          </a:xfrm>
          <a:prstGeom prst="rect">
            <a:avLst/>
          </a:prstGeom>
          <a:noFill/>
          <a:ln>
            <a:noFill/>
          </a:ln>
          <a:effectLst/>
        </p:spPr>
      </p:pic>
    </p:spTree>
  </p:cSld>
  <p:clrMapOvr>
    <a:masterClrMapping/>
  </p:clrMapOvr>
  <p:timing>
    <p:tnLst>
      <p:par>
        <p:cTn id="1" dur="indefinite" restart="never" nodeType="tmRoot"/>
      </p:par>
    </p:tnLst>
  </p:timing>
</p:sld>
</file>

<file path=ppt/slides/slide8.xml><?xml version="1.0" encoding="utf-8"?>
<p:sld xmlns:p="http://schemas.openxmlformats.org/presentationml/2006/main" xmlns:p14="http://schemas.microsoft.com/office/powerpoint/2010/main" xmlns:r="http://schemas.openxmlformats.org/officeDocument/2006/relationships" xmlns:a="http://schemas.openxmlformats.org/drawingml/2006/main" showMasterSp="0">
  <p:cSld>
    <p:bg>
      <p:bgPr>
        <a:gradFill flip="none" rotWithShape="0">
          <a:gsLst>
            <a:gs pos="0">
              <a:srgbClr val="DCEBF5"/>
            </a:gs>
            <a:gs pos="3000">
              <a:srgbClr val="83A7C3"/>
            </a:gs>
            <a:gs pos="6000">
              <a:srgbClr val="768FB9"/>
            </a:gs>
            <a:gs pos="10000">
              <a:srgbClr val="83A7C3"/>
            </a:gs>
            <a:gs pos="25000">
              <a:srgbClr val="FFFFFF"/>
            </a:gs>
            <a:gs pos="27000">
              <a:srgbClr val="9C6563"/>
            </a:gs>
            <a:gs pos="28000">
              <a:srgbClr val="80302D"/>
            </a:gs>
            <a:gs pos="35000">
              <a:srgbClr val="C0524E"/>
            </a:gs>
            <a:gs pos="47000">
              <a:srgbClr val="EBDAD4"/>
            </a:gs>
            <a:gs pos="100000">
              <a:srgbClr val="DCEBF5"/>
            </a:gs>
          </a:gsLst>
          <a:lin ang="16200000" scaled="0"/>
          <a:tileRect/>
        </a:gradFill>
        <a:effectLst/>
      </p:bgPr>
    </p:bg>
    <p:spTree>
      <p:nvGrpSpPr>
        <p:cNvPr id="1" name=""/>
        <p:cNvGrpSpPr/>
        <p:nvPr/>
      </p:nvGrpSpPr>
      <p:grpSpPr>
        <a:xfrm>
          <a:off x="0" y="0"/>
          <a:ext cx="0" cy="0"/>
          <a:chOff x="0" y="0"/>
          <a:chExt cx="0" cy="0"/>
        </a:xfrm>
      </p:grpSpPr>
      <p:sp>
        <p:nvSpPr>
          <p:cNvPr id="2" name="Rectangle 2"/>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2BAAADQIAAAg0AADpCgAAEAAAACYAAAAIAAAAvbAAAAAAAAA="/>
              </a:ext>
            </a:extLst>
          </p:cNvSpPr>
          <p:nvPr>
            <p:ph type="ctrTitle"/>
          </p:nvPr>
        </p:nvSpPr>
        <p:spPr>
          <a:xfrm>
            <a:off x="684530" y="333375"/>
            <a:ext cx="7773670" cy="1440180"/>
          </a:xfrm>
        </p:spPr>
        <p:txBody>
          <a:bodyPr vert="horz" wrap="square" lIns="91440" tIns="45720" rIns="91440" bIns="45720" numCol="1" spcCol="215900" anchor="ctr">
            <a:prstTxWarp prst="textNoShape">
              <a:avLst/>
            </a:prstTxWarp>
          </a:bodyPr>
          <a:lstStyle/>
          <a:p>
            <a:pPr>
              <a:spcBef>
                <a:spcPts val="0"/>
              </a:spcBef>
            </a:pPr>
            <a:r>
              <a:rPr sz="8000">
                <a:solidFill>
                  <a:schemeClr val="bg1"/>
                </a:solidFill>
                <a:latin typeface="Neon Lights" pitchFamily="0" charset="0"/>
                <a:ea typeface="Neon Lights" pitchFamily="0" charset="0"/>
                <a:cs typeface="Neon Lights" pitchFamily="0" charset="0"/>
              </a:rPr>
              <a:t>KatzenPflege</a:t>
            </a:r>
            <a:endParaRPr sz="8000">
              <a:solidFill>
                <a:schemeClr val="bg1"/>
              </a:solidFill>
              <a:latin typeface="Neon Lights" pitchFamily="0" charset="0"/>
              <a:ea typeface="Neon Lights" pitchFamily="0" charset="0"/>
              <a:cs typeface="Neon Lights" pitchFamily="0" charset="0"/>
            </a:endParaRPr>
          </a:p>
        </p:txBody>
      </p:sp>
      <p:sp>
        <p:nvSpPr>
          <p:cNvPr id="3" name="Untertitel 1"/>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IBwAAKRYAADgxAABYIAAAEAAAACYAAAAIAAAAv78AAAAAAAA="/>
              </a:ext>
            </a:extLst>
          </p:cNvSpPr>
          <p:nvPr>
            <p:ph type="subTitle" idx="4294967295"/>
          </p:nvPr>
        </p:nvSpPr>
        <p:spPr>
          <a:xfrm>
            <a:off x="1143000" y="3602355"/>
            <a:ext cx="6858000" cy="1655445"/>
          </a:xfrm>
          <a:prstGeom prst="rect">
            <a:avLst/>
          </a:prstGeom>
        </p:spPr>
        <p:txBody>
          <a:bodyPr vert="horz" wrap="square" lIns="91440" tIns="45720" rIns="91440" bIns="45720" numCol="1" spcCol="215900" anchor="t">
            <a:prstTxWarp prst="textNoShape">
              <a:avLst/>
            </a:prstTxWarp>
          </a:bodyPr>
          <a:lstStyle>
            <a:lvl1pPr indent="0" algn="ctr">
              <a:buNone/>
            </a:lvl1pPr>
            <a:lvl2pPr indent="457200" algn="ctr">
              <a:buNone/>
            </a:lvl2pPr>
            <a:lvl3pPr indent="914400" algn="ctr">
              <a:buNone/>
            </a:lvl3pPr>
            <a:lvl4pPr indent="1371600" algn="ctr">
              <a:buNone/>
            </a:lvl4pPr>
            <a:lvl5pPr indent="1828800" algn="ctr">
              <a:buNone/>
            </a:lvl5pPr>
          </a:lstStyle>
          <a:p>
            <a:pPr>
              <a:spcBef>
                <a:spcPts val="0"/>
              </a:spcBef>
              <a:defRPr sz="2400"/>
            </a:p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iterate type="lt">
                                    <p:tmPct val="10000"/>
                                  </p:iterate>
                                  <p:childTnLst>
                                    <p:set>
                                      <p:cBhvr>
                                        <p:cTn id="6" dur="1" fill="hold">
                                          <p:stCondLst>
                                            <p:cond delay="0"/>
                                          </p:stCondLst>
                                        </p:cTn>
                                        <p:tgtEl>
                                          <p:spTgt spid="2">
                                            <p:bg/>
                                          </p:spTgt>
                                        </p:tgtEl>
                                        <p:attrNameLst>
                                          <p:attrName>style.visibility</p:attrName>
                                        </p:attrNameLst>
                                      </p:cBhvr>
                                      <p:to>
                                        <p:strVal val="visible"/>
                                      </p:to>
                                    </p:set>
                                    <p:anim calcmode="lin" valueType="num">
                                      <p:cBhvr>
                                        <p:cTn id="7" dur="2000" fill="hold"/>
                                        <p:tgtEl>
                                          <p:spTgt spid="2">
                                            <p:bg/>
                                          </p:spTgt>
                                        </p:tgtEl>
                                        <p:attrNameLst>
                                          <p:attrName>ppt_w</p:attrName>
                                        </p:attrNameLst>
                                      </p:cBhvr>
                                      <p:tavLst>
                                        <p:tav tm="0" fmla="#ppt_w*sin(2.5*pi*$)">
                                          <p:val>
                                            <p:fltVal val="0"/>
                                          </p:val>
                                        </p:tav>
                                        <p:tav tm="100000">
                                          <p:val>
                                            <p:fltVal val="1"/>
                                          </p:val>
                                        </p:tav>
                                      </p:tavLst>
                                    </p:anim>
                                    <p:anim calcmode="lin" valueType="num">
                                      <p:cBhvr>
                                        <p:cTn id="8" dur="2000" fill="hold"/>
                                        <p:tgtEl>
                                          <p:spTgt spid="2">
                                            <p:bg/>
                                          </p:spTgt>
                                        </p:tgtEl>
                                        <p:attrNameLst>
                                          <p:attrName>ppt_h</p:attrName>
                                        </p:attrNameLst>
                                      </p:cBhvr>
                                      <p:tavLst>
                                        <p:tav tm="0">
                                          <p:val>
                                            <p:strVal val="#ppt_h"/>
                                          </p:val>
                                        </p:tav>
                                        <p:tav tm="100000">
                                          <p:val>
                                            <p:strVal val="#ppt_h"/>
                                          </p:val>
                                        </p:tav>
                                      </p:tavLst>
                                    </p:anim>
                                    <p:animEffect transition="in" filter="fade">
                                      <p:cBhvr>
                                        <p:cTn id="9" dur="2000"/>
                                        <p:tgtEl>
                                          <p:spTgt spid="2">
                                            <p:bg/>
                                          </p:spTgt>
                                        </p:tgtEl>
                                      </p:cBhvr>
                                    </p:animEffect>
                                  </p:childTnLst>
                                  <p:subTnLst>
                                    <p:audio>
                                      <p:cMediaNode>
                                        <p:cTn display="0" masterRel="sameClick">
                                          <p:stCondLst>
                                            <p:cond evt="begin" delay="0">
                                              <p:tn val="5"/>
                                            </p:cond>
                                          </p:stCondLst>
                                          <p:endCondLst>
                                            <p:cond evt="onStopAudio" delay="0">
                                              <p:tgtEl>
                                                <p:sldTgt/>
                                              </p:tgtEl>
                                            </p:cond>
                                          </p:endCondLst>
                                        </p:cTn>
                                        <p:tgtEl>
                                          <p:sndTgt r:embed="rId2" name="laser.wav"/>
                                        </p:tgtEl>
                                      </p:cMediaNode>
                                    </p:audio>
                                  </p:subTnLst>
                                </p:cTn>
                              </p:par>
                            </p:childTnLst>
                          </p:cTn>
                        </p:par>
                        <p:par>
                          <p:cTn id="10" fill="hold">
                            <p:stCondLst>
                              <p:cond delay="2000"/>
                            </p:stCondLst>
                            <p:childTnLst>
                              <p:par>
                                <p:cTn id="11" presetID="45" presetClass="entr" presetSubtype="0" fill="hold" grpId="0" nodeType="afterEffect">
                                  <p:stCondLst>
                                    <p:cond delay="0"/>
                                  </p:stCondLst>
                                  <p:iterate type="lt">
                                    <p:tmPct val="10000"/>
                                  </p:iterate>
                                  <p:childTnLst>
                                    <p:set>
                                      <p:cBhvr>
                                        <p:cTn id="12" dur="1" fill="hold">
                                          <p:stCondLst>
                                            <p:cond delay="0"/>
                                          </p:stCondLst>
                                        </p:cTn>
                                        <p:tgtEl>
                                          <p:spTgt spid="2">
                                            <p:txEl>
                                              <p:charRg st="4294967295" end="4294967295"/>
                                            </p:txEl>
                                          </p:spTgt>
                                        </p:tgtEl>
                                        <p:attrNameLst>
                                          <p:attrName>style.visibility</p:attrName>
                                        </p:attrNameLst>
                                      </p:cBhvr>
                                      <p:to>
                                        <p:strVal val="visible"/>
                                      </p:to>
                                    </p:set>
                                    <p:anim calcmode="lin" valueType="num">
                                      <p:cBhvr>
                                        <p:cTn id="13" dur="2000" fill="hold"/>
                                        <p:tgtEl>
                                          <p:spTgt spid="2">
                                            <p:txEl>
                                              <p:charRg st="4294967295" end="4294967295"/>
                                            </p:txEl>
                                          </p:spTgt>
                                        </p:tgtEl>
                                        <p:attrNameLst>
                                          <p:attrName>ppt_w</p:attrName>
                                        </p:attrNameLst>
                                      </p:cBhvr>
                                      <p:tavLst>
                                        <p:tav tm="0" fmla="#ppt_w*sin(2.5*pi*$)">
                                          <p:val>
                                            <p:fltVal val="0"/>
                                          </p:val>
                                        </p:tav>
                                        <p:tav tm="100000">
                                          <p:val>
                                            <p:fltVal val="1"/>
                                          </p:val>
                                        </p:tav>
                                      </p:tavLst>
                                    </p:anim>
                                    <p:anim calcmode="lin" valueType="num">
                                      <p:cBhvr>
                                        <p:cTn id="14" dur="2000" fill="hold"/>
                                        <p:tgtEl>
                                          <p:spTgt spid="2">
                                            <p:txEl>
                                              <p:charRg st="4294967295" end="4294967295"/>
                                            </p:txEl>
                                          </p:spTgt>
                                        </p:tgtEl>
                                        <p:attrNameLst>
                                          <p:attrName>ppt_h</p:attrName>
                                        </p:attrNameLst>
                                      </p:cBhvr>
                                      <p:tavLst>
                                        <p:tav tm="0">
                                          <p:val>
                                            <p:strVal val="#ppt_h"/>
                                          </p:val>
                                        </p:tav>
                                        <p:tav tm="100000">
                                          <p:val>
                                            <p:strVal val="#ppt_h"/>
                                          </p:val>
                                        </p:tav>
                                      </p:tavLst>
                                    </p:anim>
                                    <p:animEffect transition="in" filter="fade">
                                      <p:cBhvr>
                                        <p:cTn id="15" dur="2000"/>
                                        <p:tgtEl>
                                          <p:spTgt spid="2">
                                            <p:txEl>
                                              <p:charRg st="4294967295" end="4294967295"/>
                                            </p:txEl>
                                          </p:spTgt>
                                        </p:tgtEl>
                                      </p:cBhvr>
                                    </p:animEffect>
                                  </p:childTnLst>
                                  <p:subTnLst>
                                    <p:audio>
                                      <p:cMediaNode>
                                        <p:cTn display="0" masterRel="sameClick">
                                          <p:stCondLst>
                                            <p:cond evt="begin" delay="0">
                                              <p:tn val="11"/>
                                            </p:cond>
                                          </p:stCondLst>
                                          <p:endCondLst>
                                            <p:cond evt="onStopAudio" delay="0">
                                              <p:tgtEl>
                                                <p:sldTgt/>
                                              </p:tgtEl>
                                            </p:cond>
                                          </p:endCondLst>
                                        </p:cTn>
                                        <p:tgtEl>
                                          <p:sndTgt r:embed="rId2" name="las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Lst>
    <p:extLst>
      <p:ext uri="smNativeData">
        <pr:smNativeData xmlns:pr="smNativeData" val="gYnAVQIAAAAFAAAA/v///wEAAAAtAAAAAAAAAAAAAAAAAAAAAAAAAAsAAAD/////AQAAAC0AAAAAAAAAAAAAAAAAAAAAAAAA"/>
      </p:ext>
    </p:extLst>
  </p:timing>
</p:sld>
</file>

<file path=ppt/slides/slide9.xml><?xml version="1.0" encoding="utf-8"?>
<p:sld xmlns:p="http://schemas.openxmlformats.org/presentationml/2006/main" xmlns:p14="http://schemas.microsoft.com/office/powerpoint/2010/main" xmlns:r="http://schemas.openxmlformats.org/officeDocument/2006/relationships" xmlns:a="http://schemas.openxmlformats.org/drawingml/2006/main">
  <p:cSld>
    <p:bg>
      <p:bgPr>
        <a:gradFill flip="none" rotWithShape="0">
          <a:gsLst>
            <a:gs pos="0">
              <a:srgbClr val="FF0066"/>
            </a:gs>
            <a:gs pos="100000">
              <a:srgbClr val="00FFFF"/>
            </a:gs>
          </a:gsLst>
          <a:path path="shape"/>
          <a:tileRect/>
        </a:gradFill>
        <a:effectLst/>
      </p:bgPr>
    </p:bg>
    <p:spTree>
      <p:nvGrpSpPr>
        <p:cNvPr id="1" name=""/>
        <p:cNvGrpSpPr/>
        <p:nvPr/>
      </p:nvGrpSpPr>
      <p:grpSpPr>
        <a:xfrm>
          <a:off x="0" y="0"/>
          <a:ext cx="0" cy="0"/>
          <a:chOff x="0" y="0"/>
          <a:chExt cx="0" cy="0"/>
        </a:xfrm>
      </p:grpSpPr>
      <p:sp>
        <p:nvSpPr>
          <p:cNvPr id="2" name="Rectangle 2"/>
          <p:cNvSpPr>
            <a:spLocks noGrp="1" noChangeArrowheads="1"/>
            <a:extLst>
              <a:ext uri="smNativeData">
                <pr:smNativeData xmlns:pr="smNativeData" val="SMDATA_13_gYnAVRMAAAAlAAAAZAAAAA0AAAAAkAAAAEgAAACQAAAASAAAAAAAAAAB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DQAgAAsQEAAHA1AAC5CAAAEAAAACYAAAAIAAAAvbAAAAAAAAA="/>
              </a:ext>
            </a:extLst>
          </p:cNvSpPr>
          <p:nvPr>
            <p:ph type="title"/>
          </p:nvPr>
        </p:nvSpPr>
        <p:spPr>
          <a:xfrm>
            <a:off x="457200" y="274955"/>
            <a:ext cx="8229600" cy="1143000"/>
          </a:xfrm>
        </p:spPr>
        <p:txBody>
          <a:bodyPr vert="horz" wrap="square" lIns="91440" tIns="45720" rIns="91440" bIns="45720" numCol="1" spcCol="215900" anchor="ctr">
            <a:prstTxWarp prst="textNoShape">
              <a:avLst/>
            </a:prstTxWarp>
          </a:bodyPr>
          <a:lstStyle/>
          <a:p>
            <a:pPr>
              <a:spcBef>
                <a:spcPts val="0"/>
              </a:spcBef>
            </a:pPr>
            <a:r>
              <a:rPr sz="4000">
                <a:solidFill>
                  <a:srgbClr val="FF66CC"/>
                </a:solidFill>
                <a:latin typeface="Induction" pitchFamily="0" charset="0"/>
                <a:ea typeface="Induction" pitchFamily="0" charset="0"/>
                <a:cs typeface="Induction" pitchFamily="0" charset="0"/>
              </a:rPr>
              <a:t>Info über die Pflege</a:t>
            </a:r>
            <a:endParaRPr sz="4000">
              <a:solidFill>
                <a:srgbClr val="FF66CC"/>
              </a:solidFill>
              <a:latin typeface="Induction" pitchFamily="0" charset="0"/>
              <a:ea typeface="Induction" pitchFamily="0" charset="0"/>
              <a:cs typeface="Induction" pitchFamily="0" charset="0"/>
            </a:endParaRPr>
          </a:p>
        </p:txBody>
      </p:sp>
      <p:sp>
        <p:nvSpPr>
          <p:cNvPr id="3" name="Rectangle 3"/>
          <p:cNvSpPr>
            <a:spLocks noGrp="1" noChangeArrowheads="1"/>
            <a:extLst>
              <a:ext uri="smNativeData">
                <pr:smNativeData xmlns:pr="smNativeData" val="SMDATA_13_gYnAVRMAAAAlAAAAZAAAAA0AAAAAkAAAAEgAAACQAAAASAAAAAAAAAAAAAAAAAAAAAEAAABQAAAAAAAAAAAA4D8AAAAAAADgPwAAAAAAAOA/AAAAAAAA4D8AAAAAAADgPwAAAAAAAOA/AAAAAAAA4D8AAAAAAADgPwAAAAAAAOA/AAAAAAAA4D8CAAAAjAAAAAAAAAAAAAAAmcwADACAAAgAAAAAAAAAAAAAAAAAAAAAAAAAAAAAAAAAAAAAZAAAAAEAAABAAAAAAAAAAAAAAAAAAAAAAAAAAAAAAAAAAAAAAAAAAAAAAAAAAAAAAAAAAAAAAAAAAAAAAAAAAAAAAAAAAAAAAAAAAAAAAAAAAAAAAAAAAAAAAAAAAAAAFAAAADwAAAAAAAAAAAAAAP///wkUAAAAAQAAABQAAAAUAAAAFAAAAAEAAAAAAAAAZAAAAGQAAAAAAAAAZAAAAGQAAAAVAAAAYAAAAAAAAAAAAAAADwAAACADAAAAAAAAAAAAAAEAAACgMgAAVgcAAKr4//8BAAAAf39/AAEAAABkAAAAAAAAABQAAABAHwAAAAAAACYAAAAAAAAAwOD//wAAAAAmAAAAZAAAABYAAABMAAAAAAAAAAAAAAAEAAAAAAAAAAEAAAAAZg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DQAgAA2AkAAHA1AACwJQAAEAAAACYAAAAIAAAAPbAAAAAAAAA="/>
              </a:ext>
            </a:extLst>
          </p:cNvSpPr>
          <p:nvPr>
            <p:ph type="body" idx="1"/>
          </p:nvPr>
        </p:nvSpPr>
        <p:spPr>
          <a:xfrm>
            <a:off x="457200" y="1600200"/>
            <a:ext cx="8229600" cy="4526280"/>
          </a:xfrm>
        </p:spPr>
        <p:txBody>
          <a:bodyPr vert="horz" wrap="square" lIns="91440" tIns="45720" rIns="91440" bIns="45720" numCol="1" spcCol="215900" anchor="t">
            <a:prstTxWarp prst="textNoShape">
              <a:avLst/>
            </a:prstTxWarp>
          </a:bodyPr>
          <a:lstStyle/>
          <a:p>
            <a:pPr>
              <a:lnSpc>
                <a:spcPct val="80000"/>
              </a:lnSpc>
              <a:spcBef>
                <a:spcPts val="0"/>
              </a:spcBef>
            </a:pPr>
            <a:r>
              <a:rPr sz="1200">
                <a:solidFill>
                  <a:srgbClr val="0000CC"/>
                </a:solidFill>
                <a:latin typeface="Woodcut" pitchFamily="0" charset="0"/>
                <a:ea typeface="Woodcut" pitchFamily="0" charset="0"/>
                <a:cs typeface="Woodcut" pitchFamily="0" charset="0"/>
              </a:rPr>
              <a:t>Wie alle anderen Haustiere benötigt auch die Katze Pflege. Diese Pflege bezieht sich einerseits auf die hygienische Pflege von Augen, Ohren, Zähnen, Krallen und Fell und andererseits auf die Gesundheitsvorsorge, die in enger Verbindung mit ärztlichen Kontrollen und Impfungen steht. Nicht nur der Arzt kann allerdings Vorsorge</a:t>
            </a:r>
            <a:r>
              <a:rPr sz="1200">
                <a:latin typeface="Woodcut" pitchFamily="0" charset="0"/>
                <a:ea typeface="Woodcut" pitchFamily="0" charset="0"/>
                <a:cs typeface="Woodcut" pitchFamily="0" charset="0"/>
              </a:rPr>
              <a:t> </a:t>
            </a:r>
            <a:r>
              <a:rPr sz="1200">
                <a:solidFill>
                  <a:srgbClr val="A50021"/>
                </a:solidFill>
                <a:latin typeface="Woodcut" pitchFamily="0" charset="0"/>
                <a:ea typeface="Woodcut" pitchFamily="0" charset="0"/>
                <a:cs typeface="Woodcut" pitchFamily="0" charset="0"/>
              </a:rPr>
              <a:t>sein Tier gut zu beobachten, um etwaige Erkrankungen oder Parasitenbefall zu vermeiden bzw. in einem Frühstadium zu erkennen.</a:t>
            </a:r>
            <a:endParaRPr sz="1200">
              <a:solidFill>
                <a:srgbClr val="A50021"/>
              </a:solidFill>
              <a:latin typeface="Woodcut" pitchFamily="0" charset="0"/>
              <a:ea typeface="Woodcut" pitchFamily="0" charset="0"/>
              <a:cs typeface="Woodcut" pitchFamily="0" charset="0"/>
            </a:endParaRPr>
          </a:p>
          <a:p>
            <a:pPr>
              <a:lnSpc>
                <a:spcPct val="80000"/>
              </a:lnSpc>
            </a:pPr>
            <a:r>
              <a:rPr sz="1200">
                <a:solidFill>
                  <a:srgbClr val="A50021"/>
                </a:solidFill>
                <a:latin typeface="Woodcut" pitchFamily="0" charset="0"/>
                <a:ea typeface="Woodcut" pitchFamily="0" charset="0"/>
                <a:cs typeface="Woodcut" pitchFamily="0" charset="0"/>
              </a:rPr>
              <a:t>Die Fellpflege der Katze durch den Halter,</a:t>
            </a:r>
            <a:r>
              <a:rPr sz="1200">
                <a:latin typeface="Woodcut" pitchFamily="0" charset="0"/>
                <a:ea typeface="Woodcut" pitchFamily="0" charset="0"/>
                <a:cs typeface="Woodcut" pitchFamily="0" charset="0"/>
              </a:rPr>
              <a:t> betreiben, auch der Katzenbesitzer ist angehalten, </a:t>
            </a:r>
            <a:r>
              <a:rPr sz="1200">
                <a:solidFill>
                  <a:srgbClr val="CCFFFF"/>
                </a:solidFill>
                <a:latin typeface="Woodcut" pitchFamily="0" charset="0"/>
                <a:ea typeface="Woodcut" pitchFamily="0" charset="0"/>
                <a:cs typeface="Woodcut" pitchFamily="0" charset="0"/>
              </a:rPr>
              <a:t>die bei Langhaarkatzen täglich und bei Kurzhaarkatzen mehrmals in der Woche erfolgen sollte, kann man zum Beispiel auch dazu nutzen, die Katze nach Flöhen und Zecken aber auch nach Hauterkrankungen zu untersuchen.</a:t>
            </a:r>
            <a:r>
              <a:rPr sz="1200">
                <a:latin typeface="Woodcut" pitchFamily="0" charset="0"/>
                <a:ea typeface="Woodcut" pitchFamily="0" charset="0"/>
                <a:cs typeface="Woodcut" pitchFamily="0" charset="0"/>
              </a:rPr>
              <a:t> </a:t>
            </a:r>
            <a:br/>
            <a:br/>
            <a:endParaRPr sz="1200">
              <a:latin typeface="Woodcut" pitchFamily="0" charset="0"/>
              <a:ea typeface="Woodcut" pitchFamily="0" charset="0"/>
              <a:cs typeface="Woodcut" pitchFamily="0" charset="0"/>
            </a:endParaRPr>
          </a:p>
          <a:p>
            <a:pPr>
              <a:lnSpc>
                <a:spcPct val="80000"/>
              </a:lnSpc>
            </a:pPr>
            <a:r>
              <a:rPr sz="1200">
                <a:solidFill>
                  <a:srgbClr val="FFCCFF"/>
                </a:solidFill>
                <a:latin typeface="Woodcut" pitchFamily="0" charset="0"/>
                <a:ea typeface="Woodcut" pitchFamily="0" charset="0"/>
                <a:cs typeface="Woodcut" pitchFamily="0" charset="0"/>
              </a:rPr>
              <a:t>Auch die Zähne einer Katze benötigen die Aufmerksamkeit des Halters. Hier ist es ratsam, die Katze bereits in einem jungen Alter daran zu gewöhnen,</a:t>
            </a:r>
            <a:r>
              <a:rPr sz="1200">
                <a:latin typeface="Woodcut" pitchFamily="0" charset="0"/>
                <a:ea typeface="Woodcut" pitchFamily="0" charset="0"/>
                <a:cs typeface="Woodcut" pitchFamily="0" charset="0"/>
              </a:rPr>
              <a:t> </a:t>
            </a:r>
            <a:r>
              <a:rPr sz="1200">
                <a:solidFill>
                  <a:schemeClr val="hlink"/>
                </a:solidFill>
                <a:latin typeface="Woodcut" pitchFamily="0" charset="0"/>
                <a:ea typeface="Woodcut" pitchFamily="0" charset="0"/>
                <a:cs typeface="Woodcut" pitchFamily="0" charset="0"/>
              </a:rPr>
              <a:t>dass sie sich von ihrem Herrchen das Maul öffnen und die Zähne reinigen lässt. Schnell kann es bei Katzen nämlich zu Zahnfleischerosionen und Gingivitis kommen.</a:t>
            </a:r>
            <a:r>
              <a:rPr sz="1200">
                <a:latin typeface="Woodcut" pitchFamily="0" charset="0"/>
                <a:ea typeface="Woodcut" pitchFamily="0" charset="0"/>
                <a:cs typeface="Woodcut" pitchFamily="0" charset="0"/>
              </a:rPr>
              <a:t> Das Zahnfleisch nimmt dabei eine Rote Farbe an, </a:t>
            </a:r>
            <a:r>
              <a:rPr sz="1200">
                <a:solidFill>
                  <a:srgbClr val="00CC00"/>
                </a:solidFill>
                <a:latin typeface="Woodcut" pitchFamily="0" charset="0"/>
                <a:ea typeface="Woodcut" pitchFamily="0" charset="0"/>
                <a:cs typeface="Woodcut" pitchFamily="0" charset="0"/>
              </a:rPr>
              <a:t>die auf eine Reizung hindeutet und entzündet sich. Auch Zahnstein kann dabei entstehen, der vom Tierarzt entfernt werden muss. Zumeist ist dieses mit einer Narkose verbunden, die man den Tieren durch die richtige Vorsorge ersparen kann – schließlich birgt jede Narkose auch ein gewisses Risiko.</a:t>
            </a:r>
            <a:r>
              <a:rPr sz="1200">
                <a:latin typeface="Wingdings 3" pitchFamily="0" charset="0"/>
                <a:ea typeface="Wingdings 3" pitchFamily="0" charset="0"/>
                <a:cs typeface="Wingdings 3" pitchFamily="0" charset="0"/>
              </a:rPr>
              <a:t>  </a:t>
            </a:r>
            <a:endParaRPr sz="1200">
              <a:latin typeface="Wingdings 3" pitchFamily="0" charset="0"/>
              <a:ea typeface="Wingdings 3" pitchFamily="0" charset="0"/>
              <a:cs typeface="Wingdings 3" pitchFamily="0"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p:cTn id="6"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7" dur="500" fill="hold"/>
                                        <p:tgtEl>
                                          <p:spTgt spid="3">
                                            <p:txEl>
                                              <p:pRg st="0" end="0"/>
                                            </p:txEl>
                                          </p:spTgt>
                                        </p:tgtEl>
                                        <p:attrNameLst>
                                          <p:attrName>ppt_y</p:attrName>
                                        </p:attrNameLst>
                                      </p:cBhvr>
                                      <p:tavLst>
                                        <p:tav tm="0">
                                          <p:val>
                                            <p:strVal val="#ppt_y"/>
                                          </p:val>
                                        </p:tav>
                                        <p:tav tm="100000">
                                          <p:val>
                                            <p:strVal val="1+#ppt_h/2"/>
                                          </p:val>
                                        </p:tav>
                                      </p:tavLst>
                                    </p:anim>
                                    <p:set>
                                      <p:cBhvr>
                                        <p:cTn id="8" dur="1" fill="hold">
                                          <p:stCondLst>
                                            <p:cond delay="499"/>
                                          </p:stCondLst>
                                        </p:cTn>
                                        <p:tgtEl>
                                          <p:spTgt spid="3">
                                            <p:txEl>
                                              <p:pRg st="0" end="0"/>
                                            </p:txEl>
                                          </p:spTgt>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0" presetClass="path" presetSubtype="0" accel="50000" decel="50000" fill="hold" grpId="1" nodeType="clickEffect">
                                  <p:stCondLst>
                                    <p:cond delay="0"/>
                                  </p:stCondLst>
                                  <p:childTnLst>
                                    <p:animMotion origin="layout" path="M 0.00000 0.00000 C -0.00122 0.02315 0.00208 0.02500 -0.01268 0.03078 C -0.02778 0.04305 -0.03716 0.04282 -0.05625 0.04444 C -0.06945 0.04977 -0.05469 0.04444 -0.08716 0.04444 C -0.09185 0.04444 -0.12084 0.04722 -0.12691 0.04768 C -0.13750 0.05278 -0.12483 0.04514 -0.13195 0.05463 C -0.13334 0.05648 -0.13542 0.05694 -0.13716 0.05810 C -0.14046 0.06504 -0.14202 0.07222 -0.14358 0.08032 C -0.14098 0.10856 -0.14132 0.09745 -0.14358 0.14190 C -0.14393 0.14953 -0.14653 0.15208 -0.15000 0.15879 C -0.15174 0.16227 -0.15782 0.16574 -0.15782 0.16574 C -0.15938 0.16921 -0.16094 0.17245 -0.16268 0.17592 C -0.16337 0.17754 -0.16528 0.17708 -0.16667 0.17778 C -0.17396 0.18148 -0.17136 0.17963 -0.17691 0.18449 C -0.17987 0.19051 -0.18369 0.19259 -0.18716 0.19815 C -0.19601 0.21250 -0.18178 0.19282 -0.19358 0.20856 C -0.19671 0.21713 -0.20105 0.22106 -0.20764 0.22384 C -0.21841 0.24560 -0.22327 0.24259 -0.24341 0.24444 C -0.24601 0.24653 -0.24896 0.24722 -0.25122 0.24953 C -0.25903 0.25810 -0.24844 0.25231 -0.25764 0.25625 C -0.25869 0.26065 -0.25851 0.26574 -0.26025 0.26990 C -0.26094 0.27176 -0.26303 0.27199 -0.26407 0.27338 C -0.26823 0.27916 -0.27049 0.28426 -0.27553 0.28889 C -0.27848 0.29490 -0.28056 0.29838 -0.28577 0.30069 C -0.28976 0.30856 -0.29445 0.30949 -0.30001 0.31435 C -0.30938 0.32268 -0.30435 0.31990 -0.31146 0.32291 C -0.32344 0.32129 -0.32570 0.32500 -0.32171 0.31967" pathEditMode="relative" rAng="0" ptsTypes="">
                                      <p:cBhvr>
                                        <p:cTn id="12" dur="2000" fill="hold"/>
                                        <p:tgtEl>
                                          <p:spTgt spid="3">
                                            <p:txEl>
                                              <p:pRg st="0" end="0"/>
                                            </p:txEl>
                                          </p:spTgt>
                                        </p:tgtEl>
                                        <p:attrNameLst>
                                          <p:attrName>ppt_x</p:attrName>
                                          <p:attrName>ppt_y</p:attrName>
                                        </p:attrNameLst>
                                      </p:cBhvr>
                                      <p:rCtr x="0" y="0"/>
                                    </p:animMotion>
                                  </p:childTnLst>
                                </p:cTn>
                              </p:par>
                              <p:par>
                                <p:cTn id="13" presetID="0" presetClass="path" presetSubtype="0" accel="50000" decel="50000" fill="hold" grpId="2" nodeType="withEffect">
                                  <p:stCondLst>
                                    <p:cond delay="0"/>
                                  </p:stCondLst>
                                  <p:childTnLst>
                                    <p:animMotion origin="layout" path="M 0.00000 0.00000 C -0.00122 0.02315 0.00208 0.02500 -0.01268 0.03078 C -0.02778 0.04305 -0.03716 0.04282 -0.05625 0.04444 C -0.06945 0.04977 -0.05469 0.04444 -0.08716 0.04444 C -0.09185 0.04444 -0.12084 0.04722 -0.12691 0.04768 C -0.13750 0.05278 -0.12483 0.04514 -0.13195 0.05463 C -0.13334 0.05648 -0.13542 0.05694 -0.13716 0.05810 C -0.14046 0.06504 -0.14202 0.07222 -0.14358 0.08032 C -0.14098 0.10856 -0.14132 0.09745 -0.14358 0.14190 C -0.14393 0.14953 -0.14653 0.15208 -0.15000 0.15879 C -0.15174 0.16227 -0.15782 0.16574 -0.15782 0.16574 C -0.15938 0.16921 -0.16094 0.17245 -0.16268 0.17592 C -0.16337 0.17754 -0.16528 0.17708 -0.16667 0.17778 C -0.17396 0.18148 -0.17136 0.17963 -0.17691 0.18449 C -0.17987 0.19051 -0.18369 0.19259 -0.18716 0.19815 C -0.19601 0.21250 -0.18178 0.19282 -0.19358 0.20856 C -0.19671 0.21713 -0.20105 0.22106 -0.20764 0.22384 C -0.21841 0.24560 -0.22327 0.24259 -0.24341 0.24444 C -0.24601 0.24653 -0.24896 0.24722 -0.25122 0.24953 C -0.25903 0.25810 -0.24844 0.25231 -0.25764 0.25625 C -0.25869 0.26065 -0.25851 0.26574 -0.26025 0.26990 C -0.26094 0.27176 -0.26303 0.27199 -0.26407 0.27338 C -0.26823 0.27916 -0.27049 0.28426 -0.27553 0.28889 C -0.27848 0.29490 -0.28056 0.29838 -0.28577 0.30069 C -0.28976 0.30856 -0.29445 0.30949 -0.30001 0.31435 C -0.30938 0.32268 -0.30435 0.31990 -0.31146 0.32291 C -0.32344 0.32129 -0.32570 0.32500 -0.32171 0.31967" pathEditMode="relative" rAng="0" ptsTypes="">
                                      <p:cBhvr>
                                        <p:cTn id="14" dur="2000" fill="hold"/>
                                        <p:tgtEl>
                                          <p:spTgt spid="3">
                                            <p:txEl>
                                              <p:pRg st="1" end="1"/>
                                            </p:txEl>
                                          </p:spTgt>
                                        </p:tgtEl>
                                        <p:attrNameLst>
                                          <p:attrName>ppt_x</p:attrName>
                                          <p:attrName>ppt_y</p:attrName>
                                        </p:attrNameLst>
                                      </p:cBhvr>
                                      <p:rCtr x="0" y="0"/>
                                    </p:animMotion>
                                  </p:childTnLst>
                                </p:cTn>
                              </p:par>
                            </p:childTnLst>
                          </p:cTn>
                        </p:par>
                      </p:childTnLst>
                    </p:cTn>
                  </p:par>
                  <p:par>
                    <p:cTn id="15" fill="hold">
                      <p:stCondLst>
                        <p:cond delay="indefinite"/>
                      </p:stCondLst>
                      <p:childTnLst>
                        <p:par>
                          <p:cTn id="16" fill="hold">
                            <p:stCondLst>
                              <p:cond delay="0"/>
                            </p:stCondLst>
                            <p:childTnLst>
                              <p:par>
                                <p:cTn id="17" presetID="0" presetClass="path" presetSubtype="0" accel="50000" decel="50000" fill="hold" grpId="3" nodeType="clickEffect">
                                  <p:stCondLst>
                                    <p:cond delay="0"/>
                                  </p:stCondLst>
                                  <p:childTnLst>
                                    <p:animMotion origin="layout" path="M 0.00000 0.00000 C 0.04722 0.06158 0.36076 0.36343 0.23975 0.39144 C 0.11875 0.41945 -0.62952 0.30486 -0.72553 0.16759 C -0.82153 0.03033 -0.49896 -0.40440 -0.33577 -0.43241 C -0.17257 -0.46041 0.20520 -0.07569 0.25382 0.00000 C 0.30243 0.07570 -0.00105 0.02199 -0.04358 0.02222 C -0.08612 0.02246 -0.04723 -0.06157 0.00000 0.00000 Z" pathEditMode="relative" rAng="0" ptsTypes="">
                                      <p:cBhvr>
                                        <p:cTn id="18" dur="2000" fill="hold"/>
                                        <p:tgtEl>
                                          <p:spTgt spid="3">
                                            <p:txEl>
                                              <p:pRg st="1" end="1"/>
                                            </p:txEl>
                                          </p:spTgt>
                                        </p:tgtEl>
                                        <p:attrNameLst>
                                          <p:attrName>ppt_x</p:attrName>
                                          <p:attrName>ppt_y</p:attrName>
                                        </p:attrNameLst>
                                      </p:cBhvr>
                                      <p:rCtr x="0" y="0"/>
                                    </p:animMotion>
                                  </p:childTnLst>
                                  <p:subTnLst>
                                    <p:animClr>
                                      <p:cBhvr override="childStyle">
                                        <p:cTn id="19" dur="1" fill="hold" display="0" masterRel="nextClick" afterEffect="1"/>
                                        <p:tgtEl>
                                          <p:spTgt spid="3">
                                            <p:txEl>
                                              <p:pRg st="1" end="1"/>
                                            </p:txEl>
                                          </p:spTgt>
                                        </p:tgtEl>
                                        <p:attrNameLst>
                                          <p:attrName>ppt_c</p:attrName>
                                        </p:attrNameLst>
                                      </p:cBhvr>
                                      <p:to>
                                        <a:srgbClr val="00CC00"/>
                                      </p:to>
                                    </p:animClr>
                                    <p:audio>
                                      <p:cMediaNode>
                                        <p:cTn display="0" masterRel="sameClick">
                                          <p:stCondLst>
                                            <p:cond evt="begin" delay="0">
                                              <p:tn val="17"/>
                                            </p:cond>
                                          </p:stCondLst>
                                          <p:endCondLst>
                                            <p:cond evt="onStopAudio" delay="0">
                                              <p:tgtEl>
                                                <p:sldTgt/>
                                              </p:tgtEl>
                                            </p:cond>
                                          </p:endCondLst>
                                        </p:cTn>
                                        <p:tgtEl>
                                          <p:sndTgt r:embed="rId2" name="voltage.wav"/>
                                        </p:tgtEl>
                                      </p:cMediaNode>
                                    </p:audio>
                                  </p:subTnLst>
                                </p:cTn>
                              </p:par>
                            </p:childTnLst>
                          </p:cTn>
                        </p:par>
                      </p:childTnLst>
                    </p:cTn>
                  </p:par>
                  <p:par>
                    <p:cTn id="20" fill="hold">
                      <p:stCondLst>
                        <p:cond delay="indefinite"/>
                      </p:stCondLst>
                      <p:childTnLst>
                        <p:par>
                          <p:cTn id="21" fill="hold">
                            <p:stCondLst>
                              <p:cond delay="0"/>
                            </p:stCondLst>
                            <p:childTnLst>
                              <p:par>
                                <p:cTn id="22" presetID="53" presetClass="entr" presetSubtype="0" fill="hold" grpId="4"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p:cTn id="24"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5"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6" dur="500"/>
                                        <p:tgtEl>
                                          <p:spTgt spid="3">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1" presetClass="exit" presetSubtype="0" fill="hold" grpId="5" nodeType="clickEffect">
                                  <p:stCondLst>
                                    <p:cond delay="0"/>
                                  </p:stCondLst>
                                  <p:iterate type="wd">
                                    <p:tmPct val="10000"/>
                                  </p:iterate>
                                  <p:childTnLst>
                                    <p:anim calcmode="discrete" valueType="str">
                                      <p:cBhvr>
                                        <p:cTn id="30" dur="1000"/>
                                        <p:tgtEl>
                                          <p:spTgt spid="3">
                                            <p:txEl>
                                              <p:pRg st="2" end="2"/>
                                            </p:txEl>
                                          </p:spTgt>
                                        </p:tgtEl>
                                        <p:attrNameLst>
                                          <p:attrName>style.visibility</p:attrName>
                                        </p:attrNameLst>
                                      </p:cBhvr>
                                      <p:tavLst>
                                        <p:tav tm="0">
                                          <p:val>
                                            <p:strVal val="hidden"/>
                                          </p:val>
                                        </p:tav>
                                        <p:tav tm="50000">
                                          <p:val>
                                            <p:strVal val="visible"/>
                                          </p:val>
                                        </p:tav>
                                      </p:tavLst>
                                    </p:anim>
                                    <p:set>
                                      <p:cBhvr>
                                        <p:cTn id="31" dur="1" fill="hold">
                                          <p:stCondLst>
                                            <p:cond delay="999"/>
                                          </p:stCondLst>
                                        </p:cTn>
                                        <p:tgtEl>
                                          <p:spTgt spid="3">
                                            <p:txEl>
                                              <p:pRg st="2" end="2"/>
                                            </p:txEl>
                                          </p:spTgt>
                                        </p:tgtEl>
                                        <p:attrNameLst>
                                          <p:attrName>style.visibility</p:attrName>
                                        </p:attrNameLst>
                                      </p:cBhvr>
                                      <p:to>
                                        <p:strVal val="hidden"/>
                                      </p:to>
                                    </p:set>
                                  </p:childTnLst>
                                  <p:subTnLst>
                                    <p:audio>
                                      <p:cMediaNode>
                                        <p:cTn display="0" masterRel="sameClick">
                                          <p:stCondLst>
                                            <p:cond evt="begin" delay="0">
                                              <p:tn val="29"/>
                                            </p:cond>
                                          </p:stCondLst>
                                          <p:endCondLst>
                                            <p:cond evt="onStopAudio" delay="0">
                                              <p:tgtEl>
                                                <p:sldTgt/>
                                              </p:tgtEl>
                                            </p:cond>
                                          </p:endCondLst>
                                        </p:cTn>
                                        <p:tgtEl>
                                          <p:sndTgt r:embed="rId3" name="las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advAuto="0"/>
      <p:bldP spid="3" grpId="1" animBg="1" advAuto="0"/>
      <p:bldP spid="3" grpId="2" animBg="1" advAuto="0"/>
      <p:bldP spid="3" grpId="3" animBg="1" advAuto="0"/>
      <p:bldP spid="3" grpId="4" animBg="1" advAuto="0"/>
      <p:bldP spid="3" grpId="5" animBg="1" advAuto="0"/>
    </p:bldLst>
    <p:extLst>
      <p:ext uri="smNativeData">
        <pr:smNativeData xmlns:pr="smNativeData" val="gYnAVQYAAAAFAAAAAAAAAAIAAAACAAAABAAAAAAAAAAAAAAAAAAAAAsAAAAAAAAABAAAAAAAAAAAAAAAAAMAAAAAAAAAAAAADQAAAAEAAAAEAAAAAAAAAAAAAAAAAwAAAAAAAAAAAAARAAAAAQAAAAQAAAAAAAAAAAAAAAADAAAAAAAAAAAAABYAAAACAAAAAQAAADUAAAAAAAAAAAAAAAAAAAAAAAAAHQAAAAIAAAACAAAACwAAAAAAAAAAAAAAAAAAAAAAAAA="/>
      </p:ext>
    </p:extLst>
  </p:timing>
</p:sld>
</file>

<file path=ppt/theme/theme1.xml><?xml version="1.0" encoding="utf-8"?>
<a:theme xmlns:a="http://schemas.openxmlformats.org/drawingml/2006/main" name="Presentation">
  <a:themeElements>
    <a:clrScheme name="Presentation 1">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fontScheme name="Presentation">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9525" cap="flat" cmpd="sng" algn="ctr">
          <a:solidFill>
            <a:schemeClr val="tx1"/>
          </a:solidFill>
          <a:prstDash val="solid"/>
          <a:headEnd type="none"/>
          <a:tailEnd type="none"/>
        </a:ln>
      </a:spPr>
      <a:bodyPr>
        <a:prstTxWarp prst="textNoShape">
          <a:avLst/>
        </a:prstTxWarp>
        <a:noAutofit/>
      </a:bodyPr>
      <a:lstStyle>
        <a:defPPr>
          <a:defRPr/>
        </a:defPPr>
      </a:lstStyle>
      <a:style>
        <a:lnRef idx="0">
          <a:schemeClr val="accent1"/>
        </a:lnRef>
        <a:fillRef idx="0">
          <a:schemeClr val="accent1"/>
        </a:fillRef>
        <a:effectRef idx="0">
          <a:schemeClr val="accent1"/>
        </a:effectRef>
        <a:fontRef idx="minor">
          <a:schemeClr val="lt1"/>
        </a:fontRef>
      </a:style>
    </a:spDef>
  </a:objectDefaults>
  <a:extraClrSchemeLst>
    <a:extraClrScheme>
      <a:clrScheme name="Presentation 1">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2">
        <a:dk1>
          <a:srgbClr val="000000"/>
        </a:dk1>
        <a:lt1>
          <a:srgbClr val="FFFFFF"/>
        </a:lt1>
        <a:dk2>
          <a:srgbClr val="000000"/>
        </a:dk2>
        <a:lt2>
          <a:srgbClr val="969696"/>
        </a:lt2>
        <a:accent1>
          <a:srgbClr val="FBDF53"/>
        </a:accent1>
        <a:accent2>
          <a:srgbClr val="FF9966"/>
        </a:accent2>
        <a:accent3>
          <a:srgbClr val="535379"/>
        </a:accent3>
        <a:accent4>
          <a:srgbClr val="737359"/>
        </a:accent4>
        <a:accent5>
          <a:srgbClr val="939339"/>
        </a:accent5>
        <a:accent6>
          <a:srgbClr val="B3B319"/>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esentation 3">
        <a:dk1>
          <a:srgbClr val="000000"/>
        </a:dk1>
        <a:lt1>
          <a:srgbClr val="FFFFFF"/>
        </a:lt1>
        <a:dk2>
          <a:srgbClr val="000000"/>
        </a:dk2>
        <a:lt2>
          <a:srgbClr val="808080"/>
        </a:lt2>
        <a:accent1>
          <a:srgbClr val="99CCFF"/>
        </a:accent1>
        <a:accent2>
          <a:srgbClr val="CCCCFF"/>
        </a:accent2>
        <a:accent3>
          <a:srgbClr val="535379"/>
        </a:accent3>
        <a:accent4>
          <a:srgbClr val="737359"/>
        </a:accent4>
        <a:accent5>
          <a:srgbClr val="939339"/>
        </a:accent5>
        <a:accent6>
          <a:srgbClr val="B3B319"/>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esentation 4">
        <a:dk1>
          <a:srgbClr val="000000"/>
        </a:dk1>
        <a:lt1>
          <a:srgbClr val="DEF6F1"/>
        </a:lt1>
        <a:dk2>
          <a:srgbClr val="000000"/>
        </a:dk2>
        <a:lt2>
          <a:srgbClr val="969696"/>
        </a:lt2>
        <a:accent1>
          <a:srgbClr val="FFFFFF"/>
        </a:accent1>
        <a:accent2>
          <a:srgbClr val="8DC6FF"/>
        </a:accent2>
        <a:accent3>
          <a:srgbClr val="535379"/>
        </a:accent3>
        <a:accent4>
          <a:srgbClr val="737359"/>
        </a:accent4>
        <a:accent5>
          <a:srgbClr val="939339"/>
        </a:accent5>
        <a:accent6>
          <a:srgbClr val="B3B319"/>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esentation 5">
        <a:dk1>
          <a:srgbClr val="000000"/>
        </a:dk1>
        <a:lt1>
          <a:srgbClr val="FFFFD9"/>
        </a:lt1>
        <a:dk2>
          <a:srgbClr val="000000"/>
        </a:dk2>
        <a:lt2>
          <a:srgbClr val="777777"/>
        </a:lt2>
        <a:accent1>
          <a:srgbClr val="FFFFF7"/>
        </a:accent1>
        <a:accent2>
          <a:srgbClr val="33CCCC"/>
        </a:accent2>
        <a:accent3>
          <a:srgbClr val="535379"/>
        </a:accent3>
        <a:accent4>
          <a:srgbClr val="737359"/>
        </a:accent4>
        <a:accent5>
          <a:srgbClr val="939339"/>
        </a:accent5>
        <a:accent6>
          <a:srgbClr val="B3B31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esentation 6">
        <a:dk1>
          <a:srgbClr val="FFFFFF"/>
        </a:dk1>
        <a:lt1>
          <a:srgbClr val="008080"/>
        </a:lt1>
        <a:dk2>
          <a:srgbClr val="FFFF99"/>
        </a:dk2>
        <a:lt2>
          <a:srgbClr val="005A58"/>
        </a:lt2>
        <a:accent1>
          <a:srgbClr val="006462"/>
        </a:accent1>
        <a:accent2>
          <a:srgbClr val="6D6FC7"/>
        </a:accent2>
        <a:accent3>
          <a:srgbClr val="535379"/>
        </a:accent3>
        <a:accent4>
          <a:srgbClr val="737359"/>
        </a:accent4>
        <a:accent5>
          <a:srgbClr val="939339"/>
        </a:accent5>
        <a:accent6>
          <a:srgbClr val="B3B319"/>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Presentation 7">
        <a:dk1>
          <a:srgbClr val="FFFFFF"/>
        </a:dk1>
        <a:lt1>
          <a:srgbClr val="800000"/>
        </a:lt1>
        <a:dk2>
          <a:srgbClr val="DFD293"/>
        </a:dk2>
        <a:lt2>
          <a:srgbClr val="5C1F00"/>
        </a:lt2>
        <a:accent1>
          <a:srgbClr val="CC3300"/>
        </a:accent1>
        <a:accent2>
          <a:srgbClr val="BE7960"/>
        </a:accent2>
        <a:accent3>
          <a:srgbClr val="535379"/>
        </a:accent3>
        <a:accent4>
          <a:srgbClr val="737359"/>
        </a:accent4>
        <a:accent5>
          <a:srgbClr val="939339"/>
        </a:accent5>
        <a:accent6>
          <a:srgbClr val="B3B319"/>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Presentation 8">
        <a:dk1>
          <a:srgbClr val="FFFFFF"/>
        </a:dk1>
        <a:lt1>
          <a:srgbClr val="000099"/>
        </a:lt1>
        <a:dk2>
          <a:srgbClr val="CCFFFF"/>
        </a:dk2>
        <a:lt2>
          <a:srgbClr val="003366"/>
        </a:lt2>
        <a:accent1>
          <a:srgbClr val="3366CC"/>
        </a:accent1>
        <a:accent2>
          <a:srgbClr val="00B000"/>
        </a:accent2>
        <a:accent3>
          <a:srgbClr val="535379"/>
        </a:accent3>
        <a:accent4>
          <a:srgbClr val="737359"/>
        </a:accent4>
        <a:accent5>
          <a:srgbClr val="939339"/>
        </a:accent5>
        <a:accent6>
          <a:srgbClr val="B3B319"/>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Presentation 9">
        <a:dk1>
          <a:srgbClr val="FFFFFF"/>
        </a:dk1>
        <a:lt1>
          <a:srgbClr val="000000"/>
        </a:lt1>
        <a:dk2>
          <a:srgbClr val="E3EBF1"/>
        </a:dk2>
        <a:lt2>
          <a:srgbClr val="336699"/>
        </a:lt2>
        <a:accent1>
          <a:srgbClr val="003399"/>
        </a:accent1>
        <a:accent2>
          <a:srgbClr val="468A4B"/>
        </a:accent2>
        <a:accent3>
          <a:srgbClr val="535379"/>
        </a:accent3>
        <a:accent4>
          <a:srgbClr val="737359"/>
        </a:accent4>
        <a:accent5>
          <a:srgbClr val="939339"/>
        </a:accent5>
        <a:accent6>
          <a:srgbClr val="B3B319"/>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Presentation 10">
        <a:dk1>
          <a:srgbClr val="FFFFFF"/>
        </a:dk1>
        <a:lt1>
          <a:srgbClr val="686B5D"/>
        </a:lt1>
        <a:dk2>
          <a:srgbClr val="D1D1CB"/>
        </a:dk2>
        <a:lt2>
          <a:srgbClr val="777777"/>
        </a:lt2>
        <a:accent1>
          <a:srgbClr val="909082"/>
        </a:accent1>
        <a:accent2>
          <a:srgbClr val="809EA8"/>
        </a:accent2>
        <a:accent3>
          <a:srgbClr val="535379"/>
        </a:accent3>
        <a:accent4>
          <a:srgbClr val="737359"/>
        </a:accent4>
        <a:accent5>
          <a:srgbClr val="939339"/>
        </a:accent5>
        <a:accent6>
          <a:srgbClr val="B3B319"/>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Presentation 11">
        <a:dk1>
          <a:srgbClr val="FFFFFF"/>
        </a:dk1>
        <a:lt1>
          <a:srgbClr val="666699"/>
        </a:lt1>
        <a:dk2>
          <a:srgbClr val="FFFFFF"/>
        </a:dk2>
        <a:lt2>
          <a:srgbClr val="3E3E5C"/>
        </a:lt2>
        <a:accent1>
          <a:srgbClr val="60597B"/>
        </a:accent1>
        <a:accent2>
          <a:srgbClr val="6666FF"/>
        </a:accent2>
        <a:accent3>
          <a:srgbClr val="535379"/>
        </a:accent3>
        <a:accent4>
          <a:srgbClr val="737359"/>
        </a:accent4>
        <a:accent5>
          <a:srgbClr val="939339"/>
        </a:accent5>
        <a:accent6>
          <a:srgbClr val="B3B319"/>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Presentation 12">
        <a:dk1>
          <a:srgbClr val="FFFFFF"/>
        </a:dk1>
        <a:lt1>
          <a:srgbClr val="523E26"/>
        </a:lt1>
        <a:dk2>
          <a:srgbClr val="DFC08D"/>
        </a:dk2>
        <a:lt2>
          <a:srgbClr val="2D2015"/>
        </a:lt2>
        <a:accent1>
          <a:srgbClr val="8C7B70"/>
        </a:accent1>
        <a:accent2>
          <a:srgbClr val="8F5F2F"/>
        </a:accent2>
        <a:accent3>
          <a:srgbClr val="535379"/>
        </a:accent3>
        <a:accent4>
          <a:srgbClr val="737359"/>
        </a:accent4>
        <a:accent5>
          <a:srgbClr val="939339"/>
        </a:accent5>
        <a:accent6>
          <a:srgbClr val="B3B319"/>
        </a:accent6>
        <a:hlink>
          <a:srgbClr val="CCB400"/>
        </a:hlink>
        <a:folHlink>
          <a:srgbClr val="8C9EA0"/>
        </a:folHlink>
      </a:clrScheme>
      <a:clrMap bg1="lt1" tx1="dk1" bg2="lt2" tx2="dk2" accent1="accent1" accent2="accent2" accent3="accent3" accent4="accent4" accent5="accent5" accent6="accent6" hlink="hlink" folHlink="folHlink"/>
    </a:extraClrScheme>
    <a:extraClrScheme>
      <a:clrScheme name="Presentation 13">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Presentation">
  <a:themeElements>
    <a:clrScheme name="Presentation 1">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fontScheme name="Presentation">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9525" cap="flat" cmpd="sng" algn="ctr">
          <a:solidFill>
            <a:schemeClr val="tx1"/>
          </a:solidFill>
          <a:prstDash val="solid"/>
          <a:headEnd type="none"/>
          <a:tailEnd type="none"/>
        </a:ln>
      </a:spPr>
      <a:bodyPr>
        <a:prstTxWarp prst="textNoShape">
          <a:avLst/>
        </a:prstTxWarp>
        <a:noAutofit/>
      </a:bodyPr>
      <a:lstStyle>
        <a:defPPr>
          <a:defRPr/>
        </a:defPPr>
      </a:lstStyle>
      <a:style>
        <a:lnRef idx="0">
          <a:schemeClr val="accent1"/>
        </a:lnRef>
        <a:fillRef idx="0">
          <a:schemeClr val="accent1"/>
        </a:fillRef>
        <a:effectRef idx="0">
          <a:schemeClr val="accent1"/>
        </a:effectRef>
        <a:fontRef idx="minor">
          <a:schemeClr val="lt1"/>
        </a:fontRef>
      </a:style>
    </a:spDef>
  </a:objectDefaults>
  <a:extraClrSchemeLst>
    <a:extraClrScheme>
      <a:clrScheme name="Presentation 1">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2">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3">
        <a:dk1>
          <a:srgbClr val="000000"/>
        </a:dk1>
        <a:lt1>
          <a:srgbClr val="FFFFFF"/>
        </a:lt1>
        <a:dk2>
          <a:srgbClr val="000000"/>
        </a:dk2>
        <a:lt2>
          <a:srgbClr val="969696"/>
        </a:lt2>
        <a:accent1>
          <a:srgbClr val="FBDF53"/>
        </a:accent1>
        <a:accent2>
          <a:srgbClr val="FF9966"/>
        </a:accent2>
        <a:accent3>
          <a:srgbClr val="535379"/>
        </a:accent3>
        <a:accent4>
          <a:srgbClr val="737359"/>
        </a:accent4>
        <a:accent5>
          <a:srgbClr val="939339"/>
        </a:accent5>
        <a:accent6>
          <a:srgbClr val="B3B319"/>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esentation 4">
        <a:dk1>
          <a:srgbClr val="000000"/>
        </a:dk1>
        <a:lt1>
          <a:srgbClr val="FFFFFF"/>
        </a:lt1>
        <a:dk2>
          <a:srgbClr val="000000"/>
        </a:dk2>
        <a:lt2>
          <a:srgbClr val="808080"/>
        </a:lt2>
        <a:accent1>
          <a:srgbClr val="99CCFF"/>
        </a:accent1>
        <a:accent2>
          <a:srgbClr val="CCCCFF"/>
        </a:accent2>
        <a:accent3>
          <a:srgbClr val="535379"/>
        </a:accent3>
        <a:accent4>
          <a:srgbClr val="737359"/>
        </a:accent4>
        <a:accent5>
          <a:srgbClr val="939339"/>
        </a:accent5>
        <a:accent6>
          <a:srgbClr val="B3B319"/>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esentation 5">
        <a:dk1>
          <a:srgbClr val="000000"/>
        </a:dk1>
        <a:lt1>
          <a:srgbClr val="DEF6F1"/>
        </a:lt1>
        <a:dk2>
          <a:srgbClr val="000000"/>
        </a:dk2>
        <a:lt2>
          <a:srgbClr val="969696"/>
        </a:lt2>
        <a:accent1>
          <a:srgbClr val="FFFFFF"/>
        </a:accent1>
        <a:accent2>
          <a:srgbClr val="8DC6FF"/>
        </a:accent2>
        <a:accent3>
          <a:srgbClr val="535379"/>
        </a:accent3>
        <a:accent4>
          <a:srgbClr val="737359"/>
        </a:accent4>
        <a:accent5>
          <a:srgbClr val="939339"/>
        </a:accent5>
        <a:accent6>
          <a:srgbClr val="B3B319"/>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esentation 6">
        <a:dk1>
          <a:srgbClr val="000000"/>
        </a:dk1>
        <a:lt1>
          <a:srgbClr val="FFFFD9"/>
        </a:lt1>
        <a:dk2>
          <a:srgbClr val="000000"/>
        </a:dk2>
        <a:lt2>
          <a:srgbClr val="777777"/>
        </a:lt2>
        <a:accent1>
          <a:srgbClr val="FFFFF7"/>
        </a:accent1>
        <a:accent2>
          <a:srgbClr val="33CCCC"/>
        </a:accent2>
        <a:accent3>
          <a:srgbClr val="535379"/>
        </a:accent3>
        <a:accent4>
          <a:srgbClr val="737359"/>
        </a:accent4>
        <a:accent5>
          <a:srgbClr val="939339"/>
        </a:accent5>
        <a:accent6>
          <a:srgbClr val="B3B31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esentation 7">
        <a:dk1>
          <a:srgbClr val="FFFFFF"/>
        </a:dk1>
        <a:lt1>
          <a:srgbClr val="008080"/>
        </a:lt1>
        <a:dk2>
          <a:srgbClr val="FFFF99"/>
        </a:dk2>
        <a:lt2>
          <a:srgbClr val="005A58"/>
        </a:lt2>
        <a:accent1>
          <a:srgbClr val="006462"/>
        </a:accent1>
        <a:accent2>
          <a:srgbClr val="6D6FC7"/>
        </a:accent2>
        <a:accent3>
          <a:srgbClr val="535379"/>
        </a:accent3>
        <a:accent4>
          <a:srgbClr val="737359"/>
        </a:accent4>
        <a:accent5>
          <a:srgbClr val="939339"/>
        </a:accent5>
        <a:accent6>
          <a:srgbClr val="B3B319"/>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Presentation 8">
        <a:dk1>
          <a:srgbClr val="FFFFFF"/>
        </a:dk1>
        <a:lt1>
          <a:srgbClr val="800000"/>
        </a:lt1>
        <a:dk2>
          <a:srgbClr val="DFD293"/>
        </a:dk2>
        <a:lt2>
          <a:srgbClr val="5C1F00"/>
        </a:lt2>
        <a:accent1>
          <a:srgbClr val="CC3300"/>
        </a:accent1>
        <a:accent2>
          <a:srgbClr val="BE7960"/>
        </a:accent2>
        <a:accent3>
          <a:srgbClr val="535379"/>
        </a:accent3>
        <a:accent4>
          <a:srgbClr val="737359"/>
        </a:accent4>
        <a:accent5>
          <a:srgbClr val="939339"/>
        </a:accent5>
        <a:accent6>
          <a:srgbClr val="B3B319"/>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Presentation 9">
        <a:dk1>
          <a:srgbClr val="FFFFFF"/>
        </a:dk1>
        <a:lt1>
          <a:srgbClr val="000099"/>
        </a:lt1>
        <a:dk2>
          <a:srgbClr val="CCFFFF"/>
        </a:dk2>
        <a:lt2>
          <a:srgbClr val="003366"/>
        </a:lt2>
        <a:accent1>
          <a:srgbClr val="3366CC"/>
        </a:accent1>
        <a:accent2>
          <a:srgbClr val="00B000"/>
        </a:accent2>
        <a:accent3>
          <a:srgbClr val="535379"/>
        </a:accent3>
        <a:accent4>
          <a:srgbClr val="737359"/>
        </a:accent4>
        <a:accent5>
          <a:srgbClr val="939339"/>
        </a:accent5>
        <a:accent6>
          <a:srgbClr val="B3B319"/>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Presentation 10">
        <a:dk1>
          <a:srgbClr val="FFFFFF"/>
        </a:dk1>
        <a:lt1>
          <a:srgbClr val="000000"/>
        </a:lt1>
        <a:dk2>
          <a:srgbClr val="E3EBF1"/>
        </a:dk2>
        <a:lt2>
          <a:srgbClr val="336699"/>
        </a:lt2>
        <a:accent1>
          <a:srgbClr val="003399"/>
        </a:accent1>
        <a:accent2>
          <a:srgbClr val="468A4B"/>
        </a:accent2>
        <a:accent3>
          <a:srgbClr val="535379"/>
        </a:accent3>
        <a:accent4>
          <a:srgbClr val="737359"/>
        </a:accent4>
        <a:accent5>
          <a:srgbClr val="939339"/>
        </a:accent5>
        <a:accent6>
          <a:srgbClr val="B3B319"/>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Presentation 11">
        <a:dk1>
          <a:srgbClr val="FFFFFF"/>
        </a:dk1>
        <a:lt1>
          <a:srgbClr val="686B5D"/>
        </a:lt1>
        <a:dk2>
          <a:srgbClr val="D1D1CB"/>
        </a:dk2>
        <a:lt2>
          <a:srgbClr val="777777"/>
        </a:lt2>
        <a:accent1>
          <a:srgbClr val="909082"/>
        </a:accent1>
        <a:accent2>
          <a:srgbClr val="809EA8"/>
        </a:accent2>
        <a:accent3>
          <a:srgbClr val="535379"/>
        </a:accent3>
        <a:accent4>
          <a:srgbClr val="737359"/>
        </a:accent4>
        <a:accent5>
          <a:srgbClr val="939339"/>
        </a:accent5>
        <a:accent6>
          <a:srgbClr val="B3B319"/>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Presentation 12">
        <a:dk1>
          <a:srgbClr val="FFFFFF"/>
        </a:dk1>
        <a:lt1>
          <a:srgbClr val="666699"/>
        </a:lt1>
        <a:dk2>
          <a:srgbClr val="FFFFFF"/>
        </a:dk2>
        <a:lt2>
          <a:srgbClr val="3E3E5C"/>
        </a:lt2>
        <a:accent1>
          <a:srgbClr val="60597B"/>
        </a:accent1>
        <a:accent2>
          <a:srgbClr val="6666FF"/>
        </a:accent2>
        <a:accent3>
          <a:srgbClr val="535379"/>
        </a:accent3>
        <a:accent4>
          <a:srgbClr val="737359"/>
        </a:accent4>
        <a:accent5>
          <a:srgbClr val="939339"/>
        </a:accent5>
        <a:accent6>
          <a:srgbClr val="B3B319"/>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Presentation 13">
        <a:dk1>
          <a:srgbClr val="FFFFFF"/>
        </a:dk1>
        <a:lt1>
          <a:srgbClr val="523E26"/>
        </a:lt1>
        <a:dk2>
          <a:srgbClr val="DFC08D"/>
        </a:dk2>
        <a:lt2>
          <a:srgbClr val="2D2015"/>
        </a:lt2>
        <a:accent1>
          <a:srgbClr val="8C7B70"/>
        </a:accent1>
        <a:accent2>
          <a:srgbClr val="8F5F2F"/>
        </a:accent2>
        <a:accent3>
          <a:srgbClr val="535379"/>
        </a:accent3>
        <a:accent4>
          <a:srgbClr val="737359"/>
        </a:accent4>
        <a:accent5>
          <a:srgbClr val="939339"/>
        </a:accent5>
        <a:accent6>
          <a:srgbClr val="B3B31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Presentation">
  <a:themeElements>
    <a:clrScheme name="Presentation 1">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fontScheme name="Presentation">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9525" cap="flat" cmpd="sng" algn="ctr">
          <a:solidFill>
            <a:schemeClr val="tx1"/>
          </a:solidFill>
          <a:prstDash val="solid"/>
          <a:headEnd type="none"/>
          <a:tailEnd type="none"/>
        </a:ln>
      </a:spPr>
      <a:bodyPr>
        <a:prstTxWarp prst="textNoShape">
          <a:avLst/>
        </a:prstTxWarp>
        <a:noAutofit/>
      </a:bodyPr>
      <a:lstStyle>
        <a:defPPr>
          <a:defRPr/>
        </a:defPPr>
      </a:lstStyle>
      <a:style>
        <a:lnRef idx="0">
          <a:schemeClr val="accent1"/>
        </a:lnRef>
        <a:fillRef idx="0">
          <a:schemeClr val="accent1"/>
        </a:fillRef>
        <a:effectRef idx="0">
          <a:schemeClr val="accent1"/>
        </a:effectRef>
        <a:fontRef idx="minor">
          <a:schemeClr val="lt1"/>
        </a:fontRef>
      </a:style>
    </a:spDef>
  </a:objectDefaults>
  <a:extraClrSchemeLst>
    <a:extraClrScheme>
      <a:clrScheme name="Presentation 1">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2">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3">
        <a:dk1>
          <a:srgbClr val="000000"/>
        </a:dk1>
        <a:lt1>
          <a:srgbClr val="FFFFFF"/>
        </a:lt1>
        <a:dk2>
          <a:srgbClr val="000000"/>
        </a:dk2>
        <a:lt2>
          <a:srgbClr val="969696"/>
        </a:lt2>
        <a:accent1>
          <a:srgbClr val="FBDF53"/>
        </a:accent1>
        <a:accent2>
          <a:srgbClr val="FF9966"/>
        </a:accent2>
        <a:accent3>
          <a:srgbClr val="535379"/>
        </a:accent3>
        <a:accent4>
          <a:srgbClr val="737359"/>
        </a:accent4>
        <a:accent5>
          <a:srgbClr val="939339"/>
        </a:accent5>
        <a:accent6>
          <a:srgbClr val="B3B319"/>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esentation 4">
        <a:dk1>
          <a:srgbClr val="000000"/>
        </a:dk1>
        <a:lt1>
          <a:srgbClr val="FFFFFF"/>
        </a:lt1>
        <a:dk2>
          <a:srgbClr val="000000"/>
        </a:dk2>
        <a:lt2>
          <a:srgbClr val="808080"/>
        </a:lt2>
        <a:accent1>
          <a:srgbClr val="99CCFF"/>
        </a:accent1>
        <a:accent2>
          <a:srgbClr val="CCCCFF"/>
        </a:accent2>
        <a:accent3>
          <a:srgbClr val="535379"/>
        </a:accent3>
        <a:accent4>
          <a:srgbClr val="737359"/>
        </a:accent4>
        <a:accent5>
          <a:srgbClr val="939339"/>
        </a:accent5>
        <a:accent6>
          <a:srgbClr val="B3B319"/>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esentation 5">
        <a:dk1>
          <a:srgbClr val="000000"/>
        </a:dk1>
        <a:lt1>
          <a:srgbClr val="DEF6F1"/>
        </a:lt1>
        <a:dk2>
          <a:srgbClr val="000000"/>
        </a:dk2>
        <a:lt2>
          <a:srgbClr val="969696"/>
        </a:lt2>
        <a:accent1>
          <a:srgbClr val="FFFFFF"/>
        </a:accent1>
        <a:accent2>
          <a:srgbClr val="8DC6FF"/>
        </a:accent2>
        <a:accent3>
          <a:srgbClr val="535379"/>
        </a:accent3>
        <a:accent4>
          <a:srgbClr val="737359"/>
        </a:accent4>
        <a:accent5>
          <a:srgbClr val="939339"/>
        </a:accent5>
        <a:accent6>
          <a:srgbClr val="B3B319"/>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esentation 6">
        <a:dk1>
          <a:srgbClr val="000000"/>
        </a:dk1>
        <a:lt1>
          <a:srgbClr val="FFFFD9"/>
        </a:lt1>
        <a:dk2>
          <a:srgbClr val="000000"/>
        </a:dk2>
        <a:lt2>
          <a:srgbClr val="777777"/>
        </a:lt2>
        <a:accent1>
          <a:srgbClr val="FFFFF7"/>
        </a:accent1>
        <a:accent2>
          <a:srgbClr val="33CCCC"/>
        </a:accent2>
        <a:accent3>
          <a:srgbClr val="535379"/>
        </a:accent3>
        <a:accent4>
          <a:srgbClr val="737359"/>
        </a:accent4>
        <a:accent5>
          <a:srgbClr val="939339"/>
        </a:accent5>
        <a:accent6>
          <a:srgbClr val="B3B31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esentation 7">
        <a:dk1>
          <a:srgbClr val="FFFFFF"/>
        </a:dk1>
        <a:lt1>
          <a:srgbClr val="008080"/>
        </a:lt1>
        <a:dk2>
          <a:srgbClr val="FFFF99"/>
        </a:dk2>
        <a:lt2>
          <a:srgbClr val="005A58"/>
        </a:lt2>
        <a:accent1>
          <a:srgbClr val="006462"/>
        </a:accent1>
        <a:accent2>
          <a:srgbClr val="6D6FC7"/>
        </a:accent2>
        <a:accent3>
          <a:srgbClr val="535379"/>
        </a:accent3>
        <a:accent4>
          <a:srgbClr val="737359"/>
        </a:accent4>
        <a:accent5>
          <a:srgbClr val="939339"/>
        </a:accent5>
        <a:accent6>
          <a:srgbClr val="B3B319"/>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Presentation 8">
        <a:dk1>
          <a:srgbClr val="FFFFFF"/>
        </a:dk1>
        <a:lt1>
          <a:srgbClr val="800000"/>
        </a:lt1>
        <a:dk2>
          <a:srgbClr val="DFD293"/>
        </a:dk2>
        <a:lt2>
          <a:srgbClr val="5C1F00"/>
        </a:lt2>
        <a:accent1>
          <a:srgbClr val="CC3300"/>
        </a:accent1>
        <a:accent2>
          <a:srgbClr val="BE7960"/>
        </a:accent2>
        <a:accent3>
          <a:srgbClr val="535379"/>
        </a:accent3>
        <a:accent4>
          <a:srgbClr val="737359"/>
        </a:accent4>
        <a:accent5>
          <a:srgbClr val="939339"/>
        </a:accent5>
        <a:accent6>
          <a:srgbClr val="B3B319"/>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Presentation 9">
        <a:dk1>
          <a:srgbClr val="FFFFFF"/>
        </a:dk1>
        <a:lt1>
          <a:srgbClr val="000099"/>
        </a:lt1>
        <a:dk2>
          <a:srgbClr val="CCFFFF"/>
        </a:dk2>
        <a:lt2>
          <a:srgbClr val="003366"/>
        </a:lt2>
        <a:accent1>
          <a:srgbClr val="3366CC"/>
        </a:accent1>
        <a:accent2>
          <a:srgbClr val="00B000"/>
        </a:accent2>
        <a:accent3>
          <a:srgbClr val="535379"/>
        </a:accent3>
        <a:accent4>
          <a:srgbClr val="737359"/>
        </a:accent4>
        <a:accent5>
          <a:srgbClr val="939339"/>
        </a:accent5>
        <a:accent6>
          <a:srgbClr val="B3B319"/>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Presentation 10">
        <a:dk1>
          <a:srgbClr val="FFFFFF"/>
        </a:dk1>
        <a:lt1>
          <a:srgbClr val="000000"/>
        </a:lt1>
        <a:dk2>
          <a:srgbClr val="E3EBF1"/>
        </a:dk2>
        <a:lt2>
          <a:srgbClr val="336699"/>
        </a:lt2>
        <a:accent1>
          <a:srgbClr val="003399"/>
        </a:accent1>
        <a:accent2>
          <a:srgbClr val="468A4B"/>
        </a:accent2>
        <a:accent3>
          <a:srgbClr val="535379"/>
        </a:accent3>
        <a:accent4>
          <a:srgbClr val="737359"/>
        </a:accent4>
        <a:accent5>
          <a:srgbClr val="939339"/>
        </a:accent5>
        <a:accent6>
          <a:srgbClr val="B3B319"/>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Presentation 11">
        <a:dk1>
          <a:srgbClr val="FFFFFF"/>
        </a:dk1>
        <a:lt1>
          <a:srgbClr val="686B5D"/>
        </a:lt1>
        <a:dk2>
          <a:srgbClr val="D1D1CB"/>
        </a:dk2>
        <a:lt2>
          <a:srgbClr val="777777"/>
        </a:lt2>
        <a:accent1>
          <a:srgbClr val="909082"/>
        </a:accent1>
        <a:accent2>
          <a:srgbClr val="809EA8"/>
        </a:accent2>
        <a:accent3>
          <a:srgbClr val="535379"/>
        </a:accent3>
        <a:accent4>
          <a:srgbClr val="737359"/>
        </a:accent4>
        <a:accent5>
          <a:srgbClr val="939339"/>
        </a:accent5>
        <a:accent6>
          <a:srgbClr val="B3B319"/>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Presentation 12">
        <a:dk1>
          <a:srgbClr val="FFFFFF"/>
        </a:dk1>
        <a:lt1>
          <a:srgbClr val="666699"/>
        </a:lt1>
        <a:dk2>
          <a:srgbClr val="FFFFFF"/>
        </a:dk2>
        <a:lt2>
          <a:srgbClr val="3E3E5C"/>
        </a:lt2>
        <a:accent1>
          <a:srgbClr val="60597B"/>
        </a:accent1>
        <a:accent2>
          <a:srgbClr val="6666FF"/>
        </a:accent2>
        <a:accent3>
          <a:srgbClr val="535379"/>
        </a:accent3>
        <a:accent4>
          <a:srgbClr val="737359"/>
        </a:accent4>
        <a:accent5>
          <a:srgbClr val="939339"/>
        </a:accent5>
        <a:accent6>
          <a:srgbClr val="B3B319"/>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Presentation 13">
        <a:dk1>
          <a:srgbClr val="FFFFFF"/>
        </a:dk1>
        <a:lt1>
          <a:srgbClr val="523E26"/>
        </a:lt1>
        <a:dk2>
          <a:srgbClr val="DFC08D"/>
        </a:dk2>
        <a:lt2>
          <a:srgbClr val="2D2015"/>
        </a:lt2>
        <a:accent1>
          <a:srgbClr val="8C7B70"/>
        </a:accent1>
        <a:accent2>
          <a:srgbClr val="8F5F2F"/>
        </a:accent2>
        <a:accent3>
          <a:srgbClr val="535379"/>
        </a:accent3>
        <a:accent4>
          <a:srgbClr val="737359"/>
        </a:accent4>
        <a:accent5>
          <a:srgbClr val="939339"/>
        </a:accent5>
        <a:accent6>
          <a:srgbClr val="B3B31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Presentation">
  <a:themeElements>
    <a:clrScheme name="Presentation 1">
      <a:dk1>
        <a:srgbClr val="FFFFFF"/>
      </a:dk1>
      <a:lt1>
        <a:srgbClr val="008000"/>
      </a:lt1>
      <a:dk2>
        <a:srgbClr val="FFFFB7"/>
      </a:dk2>
      <a:lt2>
        <a:srgbClr val="006600"/>
      </a:lt2>
      <a:accent1>
        <a:srgbClr val="99CC00"/>
      </a:accent1>
      <a:accent2>
        <a:srgbClr val="00CC00"/>
      </a:accent2>
      <a:accent3>
        <a:srgbClr val="535379"/>
      </a:accent3>
      <a:accent4>
        <a:srgbClr val="737359"/>
      </a:accent4>
      <a:accent5>
        <a:srgbClr val="939339"/>
      </a:accent5>
      <a:accent6>
        <a:srgbClr val="B3B319"/>
      </a:accent6>
      <a:hlink>
        <a:srgbClr val="99FF66"/>
      </a:hlink>
      <a:folHlink>
        <a:srgbClr val="FFFF66"/>
      </a:folHlink>
    </a:clrScheme>
    <a:fontScheme name="Presentation">
      <a:majorFont>
        <a:latin typeface="Arial Black"/>
        <a:ea typeface="Arial Black"/>
        <a:cs typeface="Arial Black"/>
      </a:majorFont>
      <a:minorFont>
        <a:latin typeface="Arial"/>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9525" cap="flat" cmpd="sng" algn="ctr">
          <a:solidFill>
            <a:schemeClr val="tx1"/>
          </a:solidFill>
          <a:prstDash val="solid"/>
          <a:headEnd type="none"/>
          <a:tailEnd type="none"/>
        </a:ln>
      </a:spPr>
      <a:bodyPr>
        <a:prstTxWarp prst="textNoShape">
          <a:avLst/>
        </a:prstTxWarp>
        <a:noAutofit/>
      </a:bodyPr>
      <a:lstStyle>
        <a:defPPr>
          <a:defRPr/>
        </a:defPPr>
      </a:lstStyle>
      <a:style>
        <a:lnRef idx="0">
          <a:schemeClr val="accent1"/>
        </a:lnRef>
        <a:fillRef idx="0">
          <a:schemeClr val="accent1"/>
        </a:fillRef>
        <a:effectRef idx="0">
          <a:schemeClr val="accent1"/>
        </a:effectRef>
        <a:fontRef idx="minor">
          <a:schemeClr val="lt1"/>
        </a:fontRef>
      </a:style>
    </a:spDef>
  </a:objectDefaults>
  <a:extraClrSchemeLst>
    <a:extraClrScheme>
      <a:clrScheme name="Presentation 1">
        <a:dk1>
          <a:srgbClr val="FFFFFF"/>
        </a:dk1>
        <a:lt1>
          <a:srgbClr val="008000"/>
        </a:lt1>
        <a:dk2>
          <a:srgbClr val="FFFFB7"/>
        </a:dk2>
        <a:lt2>
          <a:srgbClr val="006600"/>
        </a:lt2>
        <a:accent1>
          <a:srgbClr val="99CC00"/>
        </a:accent1>
        <a:accent2>
          <a:srgbClr val="00CC00"/>
        </a:accent2>
        <a:accent3>
          <a:srgbClr val="535379"/>
        </a:accent3>
        <a:accent4>
          <a:srgbClr val="737359"/>
        </a:accent4>
        <a:accent5>
          <a:srgbClr val="939339"/>
        </a:accent5>
        <a:accent6>
          <a:srgbClr val="B3B319"/>
        </a:accent6>
        <a:hlink>
          <a:srgbClr val="99FF66"/>
        </a:hlink>
        <a:folHlink>
          <a:srgbClr val="FFFF66"/>
        </a:folHlink>
      </a:clrScheme>
      <a:clrMap bg1="lt1" tx1="dk1" bg2="lt2" tx2="dk2" accent1="accent1" accent2="accent2" accent3="accent3" accent4="accent4" accent5="accent5" accent6="accent6" hlink="hlink" folHlink="folHlink"/>
    </a:extraClrScheme>
    <a:extraClrScheme>
      <a:clrScheme name="Presentation 2">
        <a:dk1>
          <a:srgbClr val="FFFFFF"/>
        </a:dk1>
        <a:lt1>
          <a:srgbClr val="FFCC66"/>
        </a:lt1>
        <a:dk2>
          <a:srgbClr val="CC6600"/>
        </a:dk2>
        <a:lt2>
          <a:srgbClr val="FF9900"/>
        </a:lt2>
        <a:accent1>
          <a:srgbClr val="F05000"/>
        </a:accent1>
        <a:accent2>
          <a:srgbClr val="B28300"/>
        </a:accent2>
        <a:accent3>
          <a:srgbClr val="535379"/>
        </a:accent3>
        <a:accent4>
          <a:srgbClr val="737359"/>
        </a:accent4>
        <a:accent5>
          <a:srgbClr val="939339"/>
        </a:accent5>
        <a:accent6>
          <a:srgbClr val="B3B319"/>
        </a:accent6>
        <a:hlink>
          <a:srgbClr val="99CC00"/>
        </a:hlink>
        <a:folHlink>
          <a:srgbClr val="008000"/>
        </a:folHlink>
      </a:clrScheme>
      <a:clrMap bg1="lt1" tx1="dk1" bg2="lt2" tx2="dk2" accent1="accent1" accent2="accent2" accent3="accent3" accent4="accent4" accent5="accent5" accent6="accent6" hlink="hlink" folHlink="folHlink"/>
    </a:extraClrScheme>
    <a:extraClrScheme>
      <a:clrScheme name="Presentation 3">
        <a:dk1>
          <a:srgbClr val="FFFFFF"/>
        </a:dk1>
        <a:lt1>
          <a:srgbClr val="993300"/>
        </a:lt1>
        <a:dk2>
          <a:srgbClr val="FEEC94"/>
        </a:dk2>
        <a:lt2>
          <a:srgbClr val="BB5F03"/>
        </a:lt2>
        <a:accent1>
          <a:srgbClr val="FF9900"/>
        </a:accent1>
        <a:accent2>
          <a:srgbClr val="B76A03"/>
        </a:accent2>
        <a:accent3>
          <a:srgbClr val="535379"/>
        </a:accent3>
        <a:accent4>
          <a:srgbClr val="737359"/>
        </a:accent4>
        <a:accent5>
          <a:srgbClr val="939339"/>
        </a:accent5>
        <a:accent6>
          <a:srgbClr val="B3B319"/>
        </a:accent6>
        <a:hlink>
          <a:srgbClr val="FFFF00"/>
        </a:hlink>
        <a:folHlink>
          <a:srgbClr val="FFFF99"/>
        </a:folHlink>
      </a:clrScheme>
      <a:clrMap bg1="lt1" tx1="dk1" bg2="lt2" tx2="dk2" accent1="accent1" accent2="accent2" accent3="accent3" accent4="accent4" accent5="accent5" accent6="accent6" hlink="hlink" folHlink="folHlink"/>
    </a:extraClrScheme>
    <a:extraClrScheme>
      <a:clrScheme name="Presentation 4">
        <a:dk1>
          <a:srgbClr val="FFFFFF"/>
        </a:dk1>
        <a:lt1>
          <a:srgbClr val="6FB56D"/>
        </a:lt1>
        <a:dk2>
          <a:srgbClr val="FFFFCC"/>
        </a:dk2>
        <a:lt2>
          <a:srgbClr val="56925A"/>
        </a:lt2>
        <a:accent1>
          <a:srgbClr val="2B877C"/>
        </a:accent1>
        <a:accent2>
          <a:srgbClr val="5A9A5F"/>
        </a:accent2>
        <a:accent3>
          <a:srgbClr val="535379"/>
        </a:accent3>
        <a:accent4>
          <a:srgbClr val="737359"/>
        </a:accent4>
        <a:accent5>
          <a:srgbClr val="939339"/>
        </a:accent5>
        <a:accent6>
          <a:srgbClr val="B3B319"/>
        </a:accent6>
        <a:hlink>
          <a:srgbClr val="99FF33"/>
        </a:hlink>
        <a:folHlink>
          <a:srgbClr val="DDFFBB"/>
        </a:folHlink>
      </a:clrScheme>
      <a:clrMap bg1="lt1" tx1="dk1" bg2="lt2" tx2="dk2" accent1="accent1" accent2="accent2" accent3="accent3" accent4="accent4" accent5="accent5" accent6="accent6" hlink="hlink" folHlink="folHlink"/>
    </a:extraClrScheme>
    <a:extraClrScheme>
      <a:clrScheme name="Presentation 5">
        <a:dk1>
          <a:srgbClr val="000000"/>
        </a:dk1>
        <a:lt1>
          <a:srgbClr val="CCECFF"/>
        </a:lt1>
        <a:dk2>
          <a:srgbClr val="000000"/>
        </a:dk2>
        <a:lt2>
          <a:srgbClr val="D6EDEE"/>
        </a:lt2>
        <a:accent1>
          <a:srgbClr val="E8F0F4"/>
        </a:accent1>
        <a:accent2>
          <a:srgbClr val="8EAAFA"/>
        </a:accent2>
        <a:accent3>
          <a:srgbClr val="535379"/>
        </a:accent3>
        <a:accent4>
          <a:srgbClr val="737359"/>
        </a:accent4>
        <a:accent5>
          <a:srgbClr val="939339"/>
        </a:accent5>
        <a:accent6>
          <a:srgbClr val="B3B319"/>
        </a:accent6>
        <a:hlink>
          <a:srgbClr val="0066FF"/>
        </a:hlink>
        <a:folHlink>
          <a:srgbClr val="9947FD"/>
        </a:folHlink>
      </a:clrScheme>
      <a:clrMap bg1="lt1" tx1="dk1" bg2="lt2" tx2="dk2" accent1="accent1" accent2="accent2" accent3="accent3" accent4="accent4" accent5="accent5" accent6="accent6" hlink="hlink" folHlink="folHlink"/>
    </a:extraClrScheme>
    <a:extraClrScheme>
      <a:clrScheme name="Presentation 6">
        <a:dk1>
          <a:srgbClr val="FFFFFF"/>
        </a:dk1>
        <a:lt1>
          <a:srgbClr val="000099"/>
        </a:lt1>
        <a:dk2>
          <a:srgbClr val="F8F8F8"/>
        </a:dk2>
        <a:lt2>
          <a:srgbClr val="48486A"/>
        </a:lt2>
        <a:accent1>
          <a:srgbClr val="6699FF"/>
        </a:accent1>
        <a:accent2>
          <a:srgbClr val="0000FF"/>
        </a:accent2>
        <a:accent3>
          <a:srgbClr val="535379"/>
        </a:accent3>
        <a:accent4>
          <a:srgbClr val="737359"/>
        </a:accent4>
        <a:accent5>
          <a:srgbClr val="939339"/>
        </a:accent5>
        <a:accent6>
          <a:srgbClr val="B3B319"/>
        </a:accent6>
        <a:hlink>
          <a:srgbClr val="3DCCFF"/>
        </a:hlink>
        <a:folHlink>
          <a:srgbClr val="CCECFF"/>
        </a:folHlink>
      </a:clrScheme>
      <a:clrMap bg1="lt1" tx1="dk1" bg2="lt2" tx2="dk2" accent1="accent1" accent2="accent2" accent3="accent3" accent4="accent4" accent5="accent5" accent6="accent6" hlink="hlink" folHlink="folHlink"/>
    </a:extraClrScheme>
    <a:extraClrScheme>
      <a:clrScheme name="Presentation 7">
        <a:dk1>
          <a:srgbClr val="FFFFFF"/>
        </a:dk1>
        <a:lt1>
          <a:srgbClr val="666699"/>
        </a:lt1>
        <a:dk2>
          <a:srgbClr val="D9D9FF"/>
        </a:dk2>
        <a:lt2>
          <a:srgbClr val="573F8B"/>
        </a:lt2>
        <a:accent1>
          <a:srgbClr val="CC99FF"/>
        </a:accent1>
        <a:accent2>
          <a:srgbClr val="9933FF"/>
        </a:accent2>
        <a:accent3>
          <a:srgbClr val="535379"/>
        </a:accent3>
        <a:accent4>
          <a:srgbClr val="737359"/>
        </a:accent4>
        <a:accent5>
          <a:srgbClr val="939339"/>
        </a:accent5>
        <a:accent6>
          <a:srgbClr val="B3B319"/>
        </a:accent6>
        <a:hlink>
          <a:srgbClr val="99F3FF"/>
        </a:hlink>
        <a:folHlink>
          <a:srgbClr val="CCCCFF"/>
        </a:folHlink>
      </a:clrScheme>
      <a:clrMap bg1="lt1" tx1="dk1" bg2="lt2" tx2="dk2" accent1="accent1" accent2="accent2" accent3="accent3" accent4="accent4" accent5="accent5" accent6="accent6" hlink="hlink" folHlink="folHlink"/>
    </a:extraClrScheme>
    <a:extraClrScheme>
      <a:clrScheme name="Presentation 8">
        <a:dk1>
          <a:srgbClr val="000000"/>
        </a:dk1>
        <a:lt1>
          <a:srgbClr val="EAEAEA"/>
        </a:lt1>
        <a:dk2>
          <a:srgbClr val="000000"/>
        </a:dk2>
        <a:lt2>
          <a:srgbClr val="C1C2CB"/>
        </a:lt2>
        <a:accent1>
          <a:srgbClr val="F1F1F7"/>
        </a:accent1>
        <a:accent2>
          <a:srgbClr val="8C8CB4"/>
        </a:accent2>
        <a:accent3>
          <a:srgbClr val="535379"/>
        </a:accent3>
        <a:accent4>
          <a:srgbClr val="737359"/>
        </a:accent4>
        <a:accent5>
          <a:srgbClr val="939339"/>
        </a:accent5>
        <a:accent6>
          <a:srgbClr val="B3B319"/>
        </a:accent6>
        <a:hlink>
          <a:srgbClr val="A3FFFF"/>
        </a:hlink>
        <a:folHlink>
          <a:srgbClr val="9E99FF"/>
        </a:folHlink>
      </a:clrScheme>
      <a:clrMap bg1="lt1" tx1="dk1" bg2="lt2" tx2="dk2" accent1="accent1" accent2="accent2" accent3="accent3" accent4="accent4" accent5="accent5" accent6="accent6" hlink="hlink" folHlink="folHlink"/>
    </a:extraClrScheme>
    <a:extraClrScheme>
      <a:clrScheme name="Presentation 9">
        <a:dk1>
          <a:srgbClr val="FFFFFF"/>
        </a:dk1>
        <a:lt1>
          <a:srgbClr val="008000"/>
        </a:lt1>
        <a:dk2>
          <a:srgbClr val="FFFFB7"/>
        </a:dk2>
        <a:lt2>
          <a:srgbClr val="006600"/>
        </a:lt2>
        <a:accent1>
          <a:srgbClr val="99CC00"/>
        </a:accent1>
        <a:accent2>
          <a:srgbClr val="00CC00"/>
        </a:accent2>
        <a:accent3>
          <a:srgbClr val="535379"/>
        </a:accent3>
        <a:accent4>
          <a:srgbClr val="737359"/>
        </a:accent4>
        <a:accent5>
          <a:srgbClr val="939339"/>
        </a:accent5>
        <a:accent6>
          <a:srgbClr val="B3B319"/>
        </a:accent6>
        <a:hlink>
          <a:srgbClr val="99FF66"/>
        </a:hlink>
        <a:folHlink>
          <a:srgbClr val="FFFF66"/>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Presentation">
  <a:themeElements>
    <a:clrScheme name="Presentation 1">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fontScheme name="Presentation">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9525" cap="flat" cmpd="sng" algn="ctr">
          <a:solidFill>
            <a:schemeClr val="tx1"/>
          </a:solidFill>
          <a:prstDash val="solid"/>
          <a:headEnd type="none"/>
          <a:tailEnd type="none"/>
        </a:ln>
      </a:spPr>
      <a:bodyPr>
        <a:prstTxWarp prst="textNoShape">
          <a:avLst/>
        </a:prstTxWarp>
        <a:noAutofit/>
      </a:bodyPr>
      <a:lstStyle>
        <a:defPPr>
          <a:defRPr/>
        </a:defPPr>
      </a:lstStyle>
      <a:style>
        <a:lnRef idx="0">
          <a:schemeClr val="accent1"/>
        </a:lnRef>
        <a:fillRef idx="0">
          <a:schemeClr val="accent1"/>
        </a:fillRef>
        <a:effectRef idx="0">
          <a:schemeClr val="accent1"/>
        </a:effectRef>
        <a:fontRef idx="minor">
          <a:schemeClr val="lt1"/>
        </a:fontRef>
      </a:style>
    </a:spDef>
  </a:objectDefaults>
  <a:extraClrSchemeLst>
    <a:extraClrScheme>
      <a:clrScheme name="Presentation 1">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2">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3">
        <a:dk1>
          <a:srgbClr val="000000"/>
        </a:dk1>
        <a:lt1>
          <a:srgbClr val="FFFFFF"/>
        </a:lt1>
        <a:dk2>
          <a:srgbClr val="000000"/>
        </a:dk2>
        <a:lt2>
          <a:srgbClr val="969696"/>
        </a:lt2>
        <a:accent1>
          <a:srgbClr val="FBDF53"/>
        </a:accent1>
        <a:accent2>
          <a:srgbClr val="FF9966"/>
        </a:accent2>
        <a:accent3>
          <a:srgbClr val="535379"/>
        </a:accent3>
        <a:accent4>
          <a:srgbClr val="737359"/>
        </a:accent4>
        <a:accent5>
          <a:srgbClr val="939339"/>
        </a:accent5>
        <a:accent6>
          <a:srgbClr val="B3B319"/>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esentation 4">
        <a:dk1>
          <a:srgbClr val="000000"/>
        </a:dk1>
        <a:lt1>
          <a:srgbClr val="FFFFFF"/>
        </a:lt1>
        <a:dk2>
          <a:srgbClr val="000000"/>
        </a:dk2>
        <a:lt2>
          <a:srgbClr val="808080"/>
        </a:lt2>
        <a:accent1>
          <a:srgbClr val="99CCFF"/>
        </a:accent1>
        <a:accent2>
          <a:srgbClr val="CCCCFF"/>
        </a:accent2>
        <a:accent3>
          <a:srgbClr val="535379"/>
        </a:accent3>
        <a:accent4>
          <a:srgbClr val="737359"/>
        </a:accent4>
        <a:accent5>
          <a:srgbClr val="939339"/>
        </a:accent5>
        <a:accent6>
          <a:srgbClr val="B3B319"/>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esentation 5">
        <a:dk1>
          <a:srgbClr val="000000"/>
        </a:dk1>
        <a:lt1>
          <a:srgbClr val="DEF6F1"/>
        </a:lt1>
        <a:dk2>
          <a:srgbClr val="000000"/>
        </a:dk2>
        <a:lt2>
          <a:srgbClr val="969696"/>
        </a:lt2>
        <a:accent1>
          <a:srgbClr val="FFFFFF"/>
        </a:accent1>
        <a:accent2>
          <a:srgbClr val="8DC6FF"/>
        </a:accent2>
        <a:accent3>
          <a:srgbClr val="535379"/>
        </a:accent3>
        <a:accent4>
          <a:srgbClr val="737359"/>
        </a:accent4>
        <a:accent5>
          <a:srgbClr val="939339"/>
        </a:accent5>
        <a:accent6>
          <a:srgbClr val="B3B319"/>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esentation 6">
        <a:dk1>
          <a:srgbClr val="000000"/>
        </a:dk1>
        <a:lt1>
          <a:srgbClr val="FFFFD9"/>
        </a:lt1>
        <a:dk2>
          <a:srgbClr val="000000"/>
        </a:dk2>
        <a:lt2>
          <a:srgbClr val="777777"/>
        </a:lt2>
        <a:accent1>
          <a:srgbClr val="FFFFF7"/>
        </a:accent1>
        <a:accent2>
          <a:srgbClr val="33CCCC"/>
        </a:accent2>
        <a:accent3>
          <a:srgbClr val="535379"/>
        </a:accent3>
        <a:accent4>
          <a:srgbClr val="737359"/>
        </a:accent4>
        <a:accent5>
          <a:srgbClr val="939339"/>
        </a:accent5>
        <a:accent6>
          <a:srgbClr val="B3B31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esentation 7">
        <a:dk1>
          <a:srgbClr val="FFFFFF"/>
        </a:dk1>
        <a:lt1>
          <a:srgbClr val="008080"/>
        </a:lt1>
        <a:dk2>
          <a:srgbClr val="FFFF99"/>
        </a:dk2>
        <a:lt2>
          <a:srgbClr val="005A58"/>
        </a:lt2>
        <a:accent1>
          <a:srgbClr val="006462"/>
        </a:accent1>
        <a:accent2>
          <a:srgbClr val="6D6FC7"/>
        </a:accent2>
        <a:accent3>
          <a:srgbClr val="535379"/>
        </a:accent3>
        <a:accent4>
          <a:srgbClr val="737359"/>
        </a:accent4>
        <a:accent5>
          <a:srgbClr val="939339"/>
        </a:accent5>
        <a:accent6>
          <a:srgbClr val="B3B319"/>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Presentation 8">
        <a:dk1>
          <a:srgbClr val="FFFFFF"/>
        </a:dk1>
        <a:lt1>
          <a:srgbClr val="800000"/>
        </a:lt1>
        <a:dk2>
          <a:srgbClr val="DFD293"/>
        </a:dk2>
        <a:lt2>
          <a:srgbClr val="5C1F00"/>
        </a:lt2>
        <a:accent1>
          <a:srgbClr val="CC3300"/>
        </a:accent1>
        <a:accent2>
          <a:srgbClr val="BE7960"/>
        </a:accent2>
        <a:accent3>
          <a:srgbClr val="535379"/>
        </a:accent3>
        <a:accent4>
          <a:srgbClr val="737359"/>
        </a:accent4>
        <a:accent5>
          <a:srgbClr val="939339"/>
        </a:accent5>
        <a:accent6>
          <a:srgbClr val="B3B319"/>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Presentation 9">
        <a:dk1>
          <a:srgbClr val="FFFFFF"/>
        </a:dk1>
        <a:lt1>
          <a:srgbClr val="000099"/>
        </a:lt1>
        <a:dk2>
          <a:srgbClr val="CCFFFF"/>
        </a:dk2>
        <a:lt2>
          <a:srgbClr val="003366"/>
        </a:lt2>
        <a:accent1>
          <a:srgbClr val="3366CC"/>
        </a:accent1>
        <a:accent2>
          <a:srgbClr val="00B000"/>
        </a:accent2>
        <a:accent3>
          <a:srgbClr val="535379"/>
        </a:accent3>
        <a:accent4>
          <a:srgbClr val="737359"/>
        </a:accent4>
        <a:accent5>
          <a:srgbClr val="939339"/>
        </a:accent5>
        <a:accent6>
          <a:srgbClr val="B3B319"/>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Presentation 10">
        <a:dk1>
          <a:srgbClr val="FFFFFF"/>
        </a:dk1>
        <a:lt1>
          <a:srgbClr val="000000"/>
        </a:lt1>
        <a:dk2>
          <a:srgbClr val="E3EBF1"/>
        </a:dk2>
        <a:lt2>
          <a:srgbClr val="336699"/>
        </a:lt2>
        <a:accent1>
          <a:srgbClr val="003399"/>
        </a:accent1>
        <a:accent2>
          <a:srgbClr val="468A4B"/>
        </a:accent2>
        <a:accent3>
          <a:srgbClr val="535379"/>
        </a:accent3>
        <a:accent4>
          <a:srgbClr val="737359"/>
        </a:accent4>
        <a:accent5>
          <a:srgbClr val="939339"/>
        </a:accent5>
        <a:accent6>
          <a:srgbClr val="B3B319"/>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Presentation 11">
        <a:dk1>
          <a:srgbClr val="FFFFFF"/>
        </a:dk1>
        <a:lt1>
          <a:srgbClr val="686B5D"/>
        </a:lt1>
        <a:dk2>
          <a:srgbClr val="D1D1CB"/>
        </a:dk2>
        <a:lt2>
          <a:srgbClr val="777777"/>
        </a:lt2>
        <a:accent1>
          <a:srgbClr val="909082"/>
        </a:accent1>
        <a:accent2>
          <a:srgbClr val="809EA8"/>
        </a:accent2>
        <a:accent3>
          <a:srgbClr val="535379"/>
        </a:accent3>
        <a:accent4>
          <a:srgbClr val="737359"/>
        </a:accent4>
        <a:accent5>
          <a:srgbClr val="939339"/>
        </a:accent5>
        <a:accent6>
          <a:srgbClr val="B3B319"/>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Presentation 12">
        <a:dk1>
          <a:srgbClr val="FFFFFF"/>
        </a:dk1>
        <a:lt1>
          <a:srgbClr val="666699"/>
        </a:lt1>
        <a:dk2>
          <a:srgbClr val="FFFFFF"/>
        </a:dk2>
        <a:lt2>
          <a:srgbClr val="3E3E5C"/>
        </a:lt2>
        <a:accent1>
          <a:srgbClr val="60597B"/>
        </a:accent1>
        <a:accent2>
          <a:srgbClr val="6666FF"/>
        </a:accent2>
        <a:accent3>
          <a:srgbClr val="535379"/>
        </a:accent3>
        <a:accent4>
          <a:srgbClr val="737359"/>
        </a:accent4>
        <a:accent5>
          <a:srgbClr val="939339"/>
        </a:accent5>
        <a:accent6>
          <a:srgbClr val="B3B319"/>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Presentation 13">
        <a:dk1>
          <a:srgbClr val="FFFFFF"/>
        </a:dk1>
        <a:lt1>
          <a:srgbClr val="523E26"/>
        </a:lt1>
        <a:dk2>
          <a:srgbClr val="DFC08D"/>
        </a:dk2>
        <a:lt2>
          <a:srgbClr val="2D2015"/>
        </a:lt2>
        <a:accent1>
          <a:srgbClr val="8C7B70"/>
        </a:accent1>
        <a:accent2>
          <a:srgbClr val="8F5F2F"/>
        </a:accent2>
        <a:accent3>
          <a:srgbClr val="535379"/>
        </a:accent3>
        <a:accent4>
          <a:srgbClr val="737359"/>
        </a:accent4>
        <a:accent5>
          <a:srgbClr val="939339"/>
        </a:accent5>
        <a:accent6>
          <a:srgbClr val="B3B31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Presentation">
  <a:themeElements>
    <a:clrScheme name="Presentation 1">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fontScheme name="Presentation">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9525" cap="flat" cmpd="sng" algn="ctr">
          <a:solidFill>
            <a:schemeClr val="tx1"/>
          </a:solidFill>
          <a:prstDash val="solid"/>
          <a:headEnd type="none"/>
          <a:tailEnd type="none"/>
        </a:ln>
      </a:spPr>
      <a:bodyPr>
        <a:prstTxWarp prst="textNoShape">
          <a:avLst/>
        </a:prstTxWarp>
        <a:noAutofit/>
      </a:bodyPr>
      <a:lstStyle>
        <a:defPPr>
          <a:defRPr/>
        </a:defPPr>
      </a:lstStyle>
      <a:style>
        <a:lnRef idx="0">
          <a:schemeClr val="accent1"/>
        </a:lnRef>
        <a:fillRef idx="0">
          <a:schemeClr val="accent1"/>
        </a:fillRef>
        <a:effectRef idx="0">
          <a:schemeClr val="accent1"/>
        </a:effectRef>
        <a:fontRef idx="minor">
          <a:schemeClr val="lt1"/>
        </a:fontRef>
      </a:style>
    </a:spDef>
  </a:objectDefaults>
  <a:extraClrSchemeLst>
    <a:extraClrScheme>
      <a:clrScheme name="Presentation 1">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2">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3">
        <a:dk1>
          <a:srgbClr val="000000"/>
        </a:dk1>
        <a:lt1>
          <a:srgbClr val="FFFFFF"/>
        </a:lt1>
        <a:dk2>
          <a:srgbClr val="000000"/>
        </a:dk2>
        <a:lt2>
          <a:srgbClr val="969696"/>
        </a:lt2>
        <a:accent1>
          <a:srgbClr val="FBDF53"/>
        </a:accent1>
        <a:accent2>
          <a:srgbClr val="FF9966"/>
        </a:accent2>
        <a:accent3>
          <a:srgbClr val="535379"/>
        </a:accent3>
        <a:accent4>
          <a:srgbClr val="737359"/>
        </a:accent4>
        <a:accent5>
          <a:srgbClr val="939339"/>
        </a:accent5>
        <a:accent6>
          <a:srgbClr val="B3B319"/>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esentation 4">
        <a:dk1>
          <a:srgbClr val="000000"/>
        </a:dk1>
        <a:lt1>
          <a:srgbClr val="FFFFFF"/>
        </a:lt1>
        <a:dk2>
          <a:srgbClr val="000000"/>
        </a:dk2>
        <a:lt2>
          <a:srgbClr val="808080"/>
        </a:lt2>
        <a:accent1>
          <a:srgbClr val="99CCFF"/>
        </a:accent1>
        <a:accent2>
          <a:srgbClr val="CCCCFF"/>
        </a:accent2>
        <a:accent3>
          <a:srgbClr val="535379"/>
        </a:accent3>
        <a:accent4>
          <a:srgbClr val="737359"/>
        </a:accent4>
        <a:accent5>
          <a:srgbClr val="939339"/>
        </a:accent5>
        <a:accent6>
          <a:srgbClr val="B3B319"/>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esentation 5">
        <a:dk1>
          <a:srgbClr val="000000"/>
        </a:dk1>
        <a:lt1>
          <a:srgbClr val="DEF6F1"/>
        </a:lt1>
        <a:dk2>
          <a:srgbClr val="000000"/>
        </a:dk2>
        <a:lt2>
          <a:srgbClr val="969696"/>
        </a:lt2>
        <a:accent1>
          <a:srgbClr val="FFFFFF"/>
        </a:accent1>
        <a:accent2>
          <a:srgbClr val="8DC6FF"/>
        </a:accent2>
        <a:accent3>
          <a:srgbClr val="535379"/>
        </a:accent3>
        <a:accent4>
          <a:srgbClr val="737359"/>
        </a:accent4>
        <a:accent5>
          <a:srgbClr val="939339"/>
        </a:accent5>
        <a:accent6>
          <a:srgbClr val="B3B319"/>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esentation 6">
        <a:dk1>
          <a:srgbClr val="000000"/>
        </a:dk1>
        <a:lt1>
          <a:srgbClr val="FFFFD9"/>
        </a:lt1>
        <a:dk2>
          <a:srgbClr val="000000"/>
        </a:dk2>
        <a:lt2>
          <a:srgbClr val="777777"/>
        </a:lt2>
        <a:accent1>
          <a:srgbClr val="FFFFF7"/>
        </a:accent1>
        <a:accent2>
          <a:srgbClr val="33CCCC"/>
        </a:accent2>
        <a:accent3>
          <a:srgbClr val="535379"/>
        </a:accent3>
        <a:accent4>
          <a:srgbClr val="737359"/>
        </a:accent4>
        <a:accent5>
          <a:srgbClr val="939339"/>
        </a:accent5>
        <a:accent6>
          <a:srgbClr val="B3B31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esentation 7">
        <a:dk1>
          <a:srgbClr val="FFFFFF"/>
        </a:dk1>
        <a:lt1>
          <a:srgbClr val="008080"/>
        </a:lt1>
        <a:dk2>
          <a:srgbClr val="FFFF99"/>
        </a:dk2>
        <a:lt2>
          <a:srgbClr val="005A58"/>
        </a:lt2>
        <a:accent1>
          <a:srgbClr val="006462"/>
        </a:accent1>
        <a:accent2>
          <a:srgbClr val="6D6FC7"/>
        </a:accent2>
        <a:accent3>
          <a:srgbClr val="535379"/>
        </a:accent3>
        <a:accent4>
          <a:srgbClr val="737359"/>
        </a:accent4>
        <a:accent5>
          <a:srgbClr val="939339"/>
        </a:accent5>
        <a:accent6>
          <a:srgbClr val="B3B319"/>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Presentation 8">
        <a:dk1>
          <a:srgbClr val="FFFFFF"/>
        </a:dk1>
        <a:lt1>
          <a:srgbClr val="800000"/>
        </a:lt1>
        <a:dk2>
          <a:srgbClr val="DFD293"/>
        </a:dk2>
        <a:lt2>
          <a:srgbClr val="5C1F00"/>
        </a:lt2>
        <a:accent1>
          <a:srgbClr val="CC3300"/>
        </a:accent1>
        <a:accent2>
          <a:srgbClr val="BE7960"/>
        </a:accent2>
        <a:accent3>
          <a:srgbClr val="535379"/>
        </a:accent3>
        <a:accent4>
          <a:srgbClr val="737359"/>
        </a:accent4>
        <a:accent5>
          <a:srgbClr val="939339"/>
        </a:accent5>
        <a:accent6>
          <a:srgbClr val="B3B319"/>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Presentation 9">
        <a:dk1>
          <a:srgbClr val="FFFFFF"/>
        </a:dk1>
        <a:lt1>
          <a:srgbClr val="000099"/>
        </a:lt1>
        <a:dk2>
          <a:srgbClr val="CCFFFF"/>
        </a:dk2>
        <a:lt2>
          <a:srgbClr val="003366"/>
        </a:lt2>
        <a:accent1>
          <a:srgbClr val="3366CC"/>
        </a:accent1>
        <a:accent2>
          <a:srgbClr val="00B000"/>
        </a:accent2>
        <a:accent3>
          <a:srgbClr val="535379"/>
        </a:accent3>
        <a:accent4>
          <a:srgbClr val="737359"/>
        </a:accent4>
        <a:accent5>
          <a:srgbClr val="939339"/>
        </a:accent5>
        <a:accent6>
          <a:srgbClr val="B3B319"/>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Presentation 10">
        <a:dk1>
          <a:srgbClr val="FFFFFF"/>
        </a:dk1>
        <a:lt1>
          <a:srgbClr val="000000"/>
        </a:lt1>
        <a:dk2>
          <a:srgbClr val="E3EBF1"/>
        </a:dk2>
        <a:lt2>
          <a:srgbClr val="336699"/>
        </a:lt2>
        <a:accent1>
          <a:srgbClr val="003399"/>
        </a:accent1>
        <a:accent2>
          <a:srgbClr val="468A4B"/>
        </a:accent2>
        <a:accent3>
          <a:srgbClr val="535379"/>
        </a:accent3>
        <a:accent4>
          <a:srgbClr val="737359"/>
        </a:accent4>
        <a:accent5>
          <a:srgbClr val="939339"/>
        </a:accent5>
        <a:accent6>
          <a:srgbClr val="B3B319"/>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Presentation 11">
        <a:dk1>
          <a:srgbClr val="FFFFFF"/>
        </a:dk1>
        <a:lt1>
          <a:srgbClr val="686B5D"/>
        </a:lt1>
        <a:dk2>
          <a:srgbClr val="D1D1CB"/>
        </a:dk2>
        <a:lt2>
          <a:srgbClr val="777777"/>
        </a:lt2>
        <a:accent1>
          <a:srgbClr val="909082"/>
        </a:accent1>
        <a:accent2>
          <a:srgbClr val="809EA8"/>
        </a:accent2>
        <a:accent3>
          <a:srgbClr val="535379"/>
        </a:accent3>
        <a:accent4>
          <a:srgbClr val="737359"/>
        </a:accent4>
        <a:accent5>
          <a:srgbClr val="939339"/>
        </a:accent5>
        <a:accent6>
          <a:srgbClr val="B3B319"/>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Presentation 12">
        <a:dk1>
          <a:srgbClr val="FFFFFF"/>
        </a:dk1>
        <a:lt1>
          <a:srgbClr val="666699"/>
        </a:lt1>
        <a:dk2>
          <a:srgbClr val="FFFFFF"/>
        </a:dk2>
        <a:lt2>
          <a:srgbClr val="3E3E5C"/>
        </a:lt2>
        <a:accent1>
          <a:srgbClr val="60597B"/>
        </a:accent1>
        <a:accent2>
          <a:srgbClr val="6666FF"/>
        </a:accent2>
        <a:accent3>
          <a:srgbClr val="535379"/>
        </a:accent3>
        <a:accent4>
          <a:srgbClr val="737359"/>
        </a:accent4>
        <a:accent5>
          <a:srgbClr val="939339"/>
        </a:accent5>
        <a:accent6>
          <a:srgbClr val="B3B319"/>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Presentation 13">
        <a:dk1>
          <a:srgbClr val="FFFFFF"/>
        </a:dk1>
        <a:lt1>
          <a:srgbClr val="523E26"/>
        </a:lt1>
        <a:dk2>
          <a:srgbClr val="DFC08D"/>
        </a:dk2>
        <a:lt2>
          <a:srgbClr val="2D2015"/>
        </a:lt2>
        <a:accent1>
          <a:srgbClr val="8C7B70"/>
        </a:accent1>
        <a:accent2>
          <a:srgbClr val="8F5F2F"/>
        </a:accent2>
        <a:accent3>
          <a:srgbClr val="535379"/>
        </a:accent3>
        <a:accent4>
          <a:srgbClr val="737359"/>
        </a:accent4>
        <a:accent5>
          <a:srgbClr val="939339"/>
        </a:accent5>
        <a:accent6>
          <a:srgbClr val="B3B31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Presentation">
  <a:themeElements>
    <a:clrScheme name="Presentation 1">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fontScheme name="Presentation">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9525" cap="flat" cmpd="sng" algn="ctr">
          <a:solidFill>
            <a:schemeClr val="tx1"/>
          </a:solidFill>
          <a:prstDash val="solid"/>
          <a:headEnd type="none"/>
          <a:tailEnd type="none"/>
        </a:ln>
      </a:spPr>
      <a:bodyPr>
        <a:prstTxWarp prst="textNoShape">
          <a:avLst/>
        </a:prstTxWarp>
        <a:noAutofit/>
      </a:bodyPr>
      <a:lstStyle>
        <a:defPPr>
          <a:defRPr/>
        </a:defPPr>
      </a:lstStyle>
      <a:style>
        <a:lnRef idx="0">
          <a:schemeClr val="accent1"/>
        </a:lnRef>
        <a:fillRef idx="0">
          <a:schemeClr val="accent1"/>
        </a:fillRef>
        <a:effectRef idx="0">
          <a:schemeClr val="accent1"/>
        </a:effectRef>
        <a:fontRef idx="minor">
          <a:schemeClr val="lt1"/>
        </a:fontRef>
      </a:style>
    </a:spDef>
  </a:objectDefaults>
  <a:extraClrSchemeLst>
    <a:extraClrScheme>
      <a:clrScheme name="Presentation 1">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2">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3">
        <a:dk1>
          <a:srgbClr val="000000"/>
        </a:dk1>
        <a:lt1>
          <a:srgbClr val="FFFFFF"/>
        </a:lt1>
        <a:dk2>
          <a:srgbClr val="000000"/>
        </a:dk2>
        <a:lt2>
          <a:srgbClr val="969696"/>
        </a:lt2>
        <a:accent1>
          <a:srgbClr val="FBDF53"/>
        </a:accent1>
        <a:accent2>
          <a:srgbClr val="FF9966"/>
        </a:accent2>
        <a:accent3>
          <a:srgbClr val="535379"/>
        </a:accent3>
        <a:accent4>
          <a:srgbClr val="737359"/>
        </a:accent4>
        <a:accent5>
          <a:srgbClr val="939339"/>
        </a:accent5>
        <a:accent6>
          <a:srgbClr val="B3B319"/>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esentation 4">
        <a:dk1>
          <a:srgbClr val="000000"/>
        </a:dk1>
        <a:lt1>
          <a:srgbClr val="FFFFFF"/>
        </a:lt1>
        <a:dk2>
          <a:srgbClr val="000000"/>
        </a:dk2>
        <a:lt2>
          <a:srgbClr val="808080"/>
        </a:lt2>
        <a:accent1>
          <a:srgbClr val="99CCFF"/>
        </a:accent1>
        <a:accent2>
          <a:srgbClr val="CCCCFF"/>
        </a:accent2>
        <a:accent3>
          <a:srgbClr val="535379"/>
        </a:accent3>
        <a:accent4>
          <a:srgbClr val="737359"/>
        </a:accent4>
        <a:accent5>
          <a:srgbClr val="939339"/>
        </a:accent5>
        <a:accent6>
          <a:srgbClr val="B3B319"/>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esentation 5">
        <a:dk1>
          <a:srgbClr val="000000"/>
        </a:dk1>
        <a:lt1>
          <a:srgbClr val="DEF6F1"/>
        </a:lt1>
        <a:dk2>
          <a:srgbClr val="000000"/>
        </a:dk2>
        <a:lt2>
          <a:srgbClr val="969696"/>
        </a:lt2>
        <a:accent1>
          <a:srgbClr val="FFFFFF"/>
        </a:accent1>
        <a:accent2>
          <a:srgbClr val="8DC6FF"/>
        </a:accent2>
        <a:accent3>
          <a:srgbClr val="535379"/>
        </a:accent3>
        <a:accent4>
          <a:srgbClr val="737359"/>
        </a:accent4>
        <a:accent5>
          <a:srgbClr val="939339"/>
        </a:accent5>
        <a:accent6>
          <a:srgbClr val="B3B319"/>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esentation 6">
        <a:dk1>
          <a:srgbClr val="000000"/>
        </a:dk1>
        <a:lt1>
          <a:srgbClr val="FFFFD9"/>
        </a:lt1>
        <a:dk2>
          <a:srgbClr val="000000"/>
        </a:dk2>
        <a:lt2>
          <a:srgbClr val="777777"/>
        </a:lt2>
        <a:accent1>
          <a:srgbClr val="FFFFF7"/>
        </a:accent1>
        <a:accent2>
          <a:srgbClr val="33CCCC"/>
        </a:accent2>
        <a:accent3>
          <a:srgbClr val="535379"/>
        </a:accent3>
        <a:accent4>
          <a:srgbClr val="737359"/>
        </a:accent4>
        <a:accent5>
          <a:srgbClr val="939339"/>
        </a:accent5>
        <a:accent6>
          <a:srgbClr val="B3B31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esentation 7">
        <a:dk1>
          <a:srgbClr val="FFFFFF"/>
        </a:dk1>
        <a:lt1>
          <a:srgbClr val="008080"/>
        </a:lt1>
        <a:dk2>
          <a:srgbClr val="FFFF99"/>
        </a:dk2>
        <a:lt2>
          <a:srgbClr val="005A58"/>
        </a:lt2>
        <a:accent1>
          <a:srgbClr val="006462"/>
        </a:accent1>
        <a:accent2>
          <a:srgbClr val="6D6FC7"/>
        </a:accent2>
        <a:accent3>
          <a:srgbClr val="535379"/>
        </a:accent3>
        <a:accent4>
          <a:srgbClr val="737359"/>
        </a:accent4>
        <a:accent5>
          <a:srgbClr val="939339"/>
        </a:accent5>
        <a:accent6>
          <a:srgbClr val="B3B319"/>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Presentation 8">
        <a:dk1>
          <a:srgbClr val="FFFFFF"/>
        </a:dk1>
        <a:lt1>
          <a:srgbClr val="800000"/>
        </a:lt1>
        <a:dk2>
          <a:srgbClr val="DFD293"/>
        </a:dk2>
        <a:lt2>
          <a:srgbClr val="5C1F00"/>
        </a:lt2>
        <a:accent1>
          <a:srgbClr val="CC3300"/>
        </a:accent1>
        <a:accent2>
          <a:srgbClr val="BE7960"/>
        </a:accent2>
        <a:accent3>
          <a:srgbClr val="535379"/>
        </a:accent3>
        <a:accent4>
          <a:srgbClr val="737359"/>
        </a:accent4>
        <a:accent5>
          <a:srgbClr val="939339"/>
        </a:accent5>
        <a:accent6>
          <a:srgbClr val="B3B319"/>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Presentation 9">
        <a:dk1>
          <a:srgbClr val="FFFFFF"/>
        </a:dk1>
        <a:lt1>
          <a:srgbClr val="000099"/>
        </a:lt1>
        <a:dk2>
          <a:srgbClr val="CCFFFF"/>
        </a:dk2>
        <a:lt2>
          <a:srgbClr val="003366"/>
        </a:lt2>
        <a:accent1>
          <a:srgbClr val="3366CC"/>
        </a:accent1>
        <a:accent2>
          <a:srgbClr val="00B000"/>
        </a:accent2>
        <a:accent3>
          <a:srgbClr val="535379"/>
        </a:accent3>
        <a:accent4>
          <a:srgbClr val="737359"/>
        </a:accent4>
        <a:accent5>
          <a:srgbClr val="939339"/>
        </a:accent5>
        <a:accent6>
          <a:srgbClr val="B3B319"/>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Presentation 10">
        <a:dk1>
          <a:srgbClr val="FFFFFF"/>
        </a:dk1>
        <a:lt1>
          <a:srgbClr val="000000"/>
        </a:lt1>
        <a:dk2>
          <a:srgbClr val="E3EBF1"/>
        </a:dk2>
        <a:lt2>
          <a:srgbClr val="336699"/>
        </a:lt2>
        <a:accent1>
          <a:srgbClr val="003399"/>
        </a:accent1>
        <a:accent2>
          <a:srgbClr val="468A4B"/>
        </a:accent2>
        <a:accent3>
          <a:srgbClr val="535379"/>
        </a:accent3>
        <a:accent4>
          <a:srgbClr val="737359"/>
        </a:accent4>
        <a:accent5>
          <a:srgbClr val="939339"/>
        </a:accent5>
        <a:accent6>
          <a:srgbClr val="B3B319"/>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Presentation 11">
        <a:dk1>
          <a:srgbClr val="FFFFFF"/>
        </a:dk1>
        <a:lt1>
          <a:srgbClr val="686B5D"/>
        </a:lt1>
        <a:dk2>
          <a:srgbClr val="D1D1CB"/>
        </a:dk2>
        <a:lt2>
          <a:srgbClr val="777777"/>
        </a:lt2>
        <a:accent1>
          <a:srgbClr val="909082"/>
        </a:accent1>
        <a:accent2>
          <a:srgbClr val="809EA8"/>
        </a:accent2>
        <a:accent3>
          <a:srgbClr val="535379"/>
        </a:accent3>
        <a:accent4>
          <a:srgbClr val="737359"/>
        </a:accent4>
        <a:accent5>
          <a:srgbClr val="939339"/>
        </a:accent5>
        <a:accent6>
          <a:srgbClr val="B3B319"/>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Presentation 12">
        <a:dk1>
          <a:srgbClr val="FFFFFF"/>
        </a:dk1>
        <a:lt1>
          <a:srgbClr val="666699"/>
        </a:lt1>
        <a:dk2>
          <a:srgbClr val="FFFFFF"/>
        </a:dk2>
        <a:lt2>
          <a:srgbClr val="3E3E5C"/>
        </a:lt2>
        <a:accent1>
          <a:srgbClr val="60597B"/>
        </a:accent1>
        <a:accent2>
          <a:srgbClr val="6666FF"/>
        </a:accent2>
        <a:accent3>
          <a:srgbClr val="535379"/>
        </a:accent3>
        <a:accent4>
          <a:srgbClr val="737359"/>
        </a:accent4>
        <a:accent5>
          <a:srgbClr val="939339"/>
        </a:accent5>
        <a:accent6>
          <a:srgbClr val="B3B319"/>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Presentation 13">
        <a:dk1>
          <a:srgbClr val="FFFFFF"/>
        </a:dk1>
        <a:lt1>
          <a:srgbClr val="523E26"/>
        </a:lt1>
        <a:dk2>
          <a:srgbClr val="DFC08D"/>
        </a:dk2>
        <a:lt2>
          <a:srgbClr val="2D2015"/>
        </a:lt2>
        <a:accent1>
          <a:srgbClr val="8C7B70"/>
        </a:accent1>
        <a:accent2>
          <a:srgbClr val="8F5F2F"/>
        </a:accent2>
        <a:accent3>
          <a:srgbClr val="535379"/>
        </a:accent3>
        <a:accent4>
          <a:srgbClr val="737359"/>
        </a:accent4>
        <a:accent5>
          <a:srgbClr val="939339"/>
        </a:accent5>
        <a:accent6>
          <a:srgbClr val="B3B31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theme>
</file>

<file path=ppt/theme/theme16.xml><?xml version="1.0" encoding="utf-8"?>
<a:theme xmlns:a="http://schemas.openxmlformats.org/drawingml/2006/main" name="Presentation">
  <a:themeElements>
    <a:clrScheme name="Presentation 1">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fontScheme name="Presentation">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9525" cap="flat" cmpd="sng" algn="ctr">
          <a:solidFill>
            <a:schemeClr val="tx1"/>
          </a:solidFill>
          <a:prstDash val="solid"/>
          <a:headEnd type="none"/>
          <a:tailEnd type="none"/>
        </a:ln>
      </a:spPr>
      <a:bodyPr>
        <a:prstTxWarp prst="textNoShape">
          <a:avLst/>
        </a:prstTxWarp>
        <a:noAutofit/>
      </a:bodyPr>
      <a:lstStyle>
        <a:defPPr>
          <a:defRPr/>
        </a:defPPr>
      </a:lstStyle>
      <a:style>
        <a:lnRef idx="0">
          <a:schemeClr val="accent1"/>
        </a:lnRef>
        <a:fillRef idx="0">
          <a:schemeClr val="accent1"/>
        </a:fillRef>
        <a:effectRef idx="0">
          <a:schemeClr val="accent1"/>
        </a:effectRef>
        <a:fontRef idx="minor">
          <a:schemeClr val="lt1"/>
        </a:fontRef>
      </a:style>
    </a:spDef>
  </a:objectDefaults>
  <a:extraClrSchemeLst>
    <a:extraClrScheme>
      <a:clrScheme name="Presentation 1">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2">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3">
        <a:dk1>
          <a:srgbClr val="000000"/>
        </a:dk1>
        <a:lt1>
          <a:srgbClr val="FFFFFF"/>
        </a:lt1>
        <a:dk2>
          <a:srgbClr val="000000"/>
        </a:dk2>
        <a:lt2>
          <a:srgbClr val="969696"/>
        </a:lt2>
        <a:accent1>
          <a:srgbClr val="FBDF53"/>
        </a:accent1>
        <a:accent2>
          <a:srgbClr val="FF9966"/>
        </a:accent2>
        <a:accent3>
          <a:srgbClr val="535379"/>
        </a:accent3>
        <a:accent4>
          <a:srgbClr val="737359"/>
        </a:accent4>
        <a:accent5>
          <a:srgbClr val="939339"/>
        </a:accent5>
        <a:accent6>
          <a:srgbClr val="B3B319"/>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esentation 4">
        <a:dk1>
          <a:srgbClr val="000000"/>
        </a:dk1>
        <a:lt1>
          <a:srgbClr val="FFFFFF"/>
        </a:lt1>
        <a:dk2>
          <a:srgbClr val="000000"/>
        </a:dk2>
        <a:lt2>
          <a:srgbClr val="808080"/>
        </a:lt2>
        <a:accent1>
          <a:srgbClr val="99CCFF"/>
        </a:accent1>
        <a:accent2>
          <a:srgbClr val="CCCCFF"/>
        </a:accent2>
        <a:accent3>
          <a:srgbClr val="535379"/>
        </a:accent3>
        <a:accent4>
          <a:srgbClr val="737359"/>
        </a:accent4>
        <a:accent5>
          <a:srgbClr val="939339"/>
        </a:accent5>
        <a:accent6>
          <a:srgbClr val="B3B319"/>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esentation 5">
        <a:dk1>
          <a:srgbClr val="000000"/>
        </a:dk1>
        <a:lt1>
          <a:srgbClr val="DEF6F1"/>
        </a:lt1>
        <a:dk2>
          <a:srgbClr val="000000"/>
        </a:dk2>
        <a:lt2>
          <a:srgbClr val="969696"/>
        </a:lt2>
        <a:accent1>
          <a:srgbClr val="FFFFFF"/>
        </a:accent1>
        <a:accent2>
          <a:srgbClr val="8DC6FF"/>
        </a:accent2>
        <a:accent3>
          <a:srgbClr val="535379"/>
        </a:accent3>
        <a:accent4>
          <a:srgbClr val="737359"/>
        </a:accent4>
        <a:accent5>
          <a:srgbClr val="939339"/>
        </a:accent5>
        <a:accent6>
          <a:srgbClr val="B3B319"/>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esentation 6">
        <a:dk1>
          <a:srgbClr val="000000"/>
        </a:dk1>
        <a:lt1>
          <a:srgbClr val="FFFFD9"/>
        </a:lt1>
        <a:dk2>
          <a:srgbClr val="000000"/>
        </a:dk2>
        <a:lt2>
          <a:srgbClr val="777777"/>
        </a:lt2>
        <a:accent1>
          <a:srgbClr val="FFFFF7"/>
        </a:accent1>
        <a:accent2>
          <a:srgbClr val="33CCCC"/>
        </a:accent2>
        <a:accent3>
          <a:srgbClr val="535379"/>
        </a:accent3>
        <a:accent4>
          <a:srgbClr val="737359"/>
        </a:accent4>
        <a:accent5>
          <a:srgbClr val="939339"/>
        </a:accent5>
        <a:accent6>
          <a:srgbClr val="B3B31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esentation 7">
        <a:dk1>
          <a:srgbClr val="FFFFFF"/>
        </a:dk1>
        <a:lt1>
          <a:srgbClr val="008080"/>
        </a:lt1>
        <a:dk2>
          <a:srgbClr val="FFFF99"/>
        </a:dk2>
        <a:lt2>
          <a:srgbClr val="005A58"/>
        </a:lt2>
        <a:accent1>
          <a:srgbClr val="006462"/>
        </a:accent1>
        <a:accent2>
          <a:srgbClr val="6D6FC7"/>
        </a:accent2>
        <a:accent3>
          <a:srgbClr val="535379"/>
        </a:accent3>
        <a:accent4>
          <a:srgbClr val="737359"/>
        </a:accent4>
        <a:accent5>
          <a:srgbClr val="939339"/>
        </a:accent5>
        <a:accent6>
          <a:srgbClr val="B3B319"/>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Presentation 8">
        <a:dk1>
          <a:srgbClr val="FFFFFF"/>
        </a:dk1>
        <a:lt1>
          <a:srgbClr val="800000"/>
        </a:lt1>
        <a:dk2>
          <a:srgbClr val="DFD293"/>
        </a:dk2>
        <a:lt2>
          <a:srgbClr val="5C1F00"/>
        </a:lt2>
        <a:accent1>
          <a:srgbClr val="CC3300"/>
        </a:accent1>
        <a:accent2>
          <a:srgbClr val="BE7960"/>
        </a:accent2>
        <a:accent3>
          <a:srgbClr val="535379"/>
        </a:accent3>
        <a:accent4>
          <a:srgbClr val="737359"/>
        </a:accent4>
        <a:accent5>
          <a:srgbClr val="939339"/>
        </a:accent5>
        <a:accent6>
          <a:srgbClr val="B3B319"/>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Presentation 9">
        <a:dk1>
          <a:srgbClr val="FFFFFF"/>
        </a:dk1>
        <a:lt1>
          <a:srgbClr val="000099"/>
        </a:lt1>
        <a:dk2>
          <a:srgbClr val="CCFFFF"/>
        </a:dk2>
        <a:lt2>
          <a:srgbClr val="003366"/>
        </a:lt2>
        <a:accent1>
          <a:srgbClr val="3366CC"/>
        </a:accent1>
        <a:accent2>
          <a:srgbClr val="00B000"/>
        </a:accent2>
        <a:accent3>
          <a:srgbClr val="535379"/>
        </a:accent3>
        <a:accent4>
          <a:srgbClr val="737359"/>
        </a:accent4>
        <a:accent5>
          <a:srgbClr val="939339"/>
        </a:accent5>
        <a:accent6>
          <a:srgbClr val="B3B319"/>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Presentation 10">
        <a:dk1>
          <a:srgbClr val="FFFFFF"/>
        </a:dk1>
        <a:lt1>
          <a:srgbClr val="000000"/>
        </a:lt1>
        <a:dk2>
          <a:srgbClr val="E3EBF1"/>
        </a:dk2>
        <a:lt2>
          <a:srgbClr val="336699"/>
        </a:lt2>
        <a:accent1>
          <a:srgbClr val="003399"/>
        </a:accent1>
        <a:accent2>
          <a:srgbClr val="468A4B"/>
        </a:accent2>
        <a:accent3>
          <a:srgbClr val="535379"/>
        </a:accent3>
        <a:accent4>
          <a:srgbClr val="737359"/>
        </a:accent4>
        <a:accent5>
          <a:srgbClr val="939339"/>
        </a:accent5>
        <a:accent6>
          <a:srgbClr val="B3B319"/>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Presentation 11">
        <a:dk1>
          <a:srgbClr val="FFFFFF"/>
        </a:dk1>
        <a:lt1>
          <a:srgbClr val="686B5D"/>
        </a:lt1>
        <a:dk2>
          <a:srgbClr val="D1D1CB"/>
        </a:dk2>
        <a:lt2>
          <a:srgbClr val="777777"/>
        </a:lt2>
        <a:accent1>
          <a:srgbClr val="909082"/>
        </a:accent1>
        <a:accent2>
          <a:srgbClr val="809EA8"/>
        </a:accent2>
        <a:accent3>
          <a:srgbClr val="535379"/>
        </a:accent3>
        <a:accent4>
          <a:srgbClr val="737359"/>
        </a:accent4>
        <a:accent5>
          <a:srgbClr val="939339"/>
        </a:accent5>
        <a:accent6>
          <a:srgbClr val="B3B319"/>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Presentation 12">
        <a:dk1>
          <a:srgbClr val="FFFFFF"/>
        </a:dk1>
        <a:lt1>
          <a:srgbClr val="666699"/>
        </a:lt1>
        <a:dk2>
          <a:srgbClr val="FFFFFF"/>
        </a:dk2>
        <a:lt2>
          <a:srgbClr val="3E3E5C"/>
        </a:lt2>
        <a:accent1>
          <a:srgbClr val="60597B"/>
        </a:accent1>
        <a:accent2>
          <a:srgbClr val="6666FF"/>
        </a:accent2>
        <a:accent3>
          <a:srgbClr val="535379"/>
        </a:accent3>
        <a:accent4>
          <a:srgbClr val="737359"/>
        </a:accent4>
        <a:accent5>
          <a:srgbClr val="939339"/>
        </a:accent5>
        <a:accent6>
          <a:srgbClr val="B3B319"/>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Presentation 13">
        <a:dk1>
          <a:srgbClr val="FFFFFF"/>
        </a:dk1>
        <a:lt1>
          <a:srgbClr val="523E26"/>
        </a:lt1>
        <a:dk2>
          <a:srgbClr val="DFC08D"/>
        </a:dk2>
        <a:lt2>
          <a:srgbClr val="2D2015"/>
        </a:lt2>
        <a:accent1>
          <a:srgbClr val="8C7B70"/>
        </a:accent1>
        <a:accent2>
          <a:srgbClr val="8F5F2F"/>
        </a:accent2>
        <a:accent3>
          <a:srgbClr val="535379"/>
        </a:accent3>
        <a:accent4>
          <a:srgbClr val="737359"/>
        </a:accent4>
        <a:accent5>
          <a:srgbClr val="939339"/>
        </a:accent5>
        <a:accent6>
          <a:srgbClr val="B3B31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theme>
</file>

<file path=ppt/theme/theme17.xml><?xml version="1.0" encoding="utf-8"?>
<a:theme xmlns:a="http://schemas.openxmlformats.org/drawingml/2006/main" name="Presentation">
  <a:themeElements>
    <a:clrScheme name="Presentation 1">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fontScheme name="Presentation">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9525" cap="flat" cmpd="sng" algn="ctr">
          <a:solidFill>
            <a:schemeClr val="tx1"/>
          </a:solidFill>
          <a:prstDash val="solid"/>
          <a:headEnd type="none"/>
          <a:tailEnd type="none"/>
        </a:ln>
      </a:spPr>
      <a:bodyPr>
        <a:prstTxWarp prst="textNoShape">
          <a:avLst/>
        </a:prstTxWarp>
        <a:noAutofit/>
      </a:bodyPr>
      <a:lstStyle>
        <a:defPPr>
          <a:defRPr/>
        </a:defPPr>
      </a:lstStyle>
      <a:style>
        <a:lnRef idx="0">
          <a:schemeClr val="accent1"/>
        </a:lnRef>
        <a:fillRef idx="0">
          <a:schemeClr val="accent1"/>
        </a:fillRef>
        <a:effectRef idx="0">
          <a:schemeClr val="accent1"/>
        </a:effectRef>
        <a:fontRef idx="minor">
          <a:schemeClr val="lt1"/>
        </a:fontRef>
      </a:style>
    </a:spDef>
  </a:objectDefaults>
  <a:extraClrSchemeLst>
    <a:extraClrScheme>
      <a:clrScheme name="Presentation 1">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2">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3">
        <a:dk1>
          <a:srgbClr val="000000"/>
        </a:dk1>
        <a:lt1>
          <a:srgbClr val="FFFFFF"/>
        </a:lt1>
        <a:dk2>
          <a:srgbClr val="000000"/>
        </a:dk2>
        <a:lt2>
          <a:srgbClr val="969696"/>
        </a:lt2>
        <a:accent1>
          <a:srgbClr val="FBDF53"/>
        </a:accent1>
        <a:accent2>
          <a:srgbClr val="FF9966"/>
        </a:accent2>
        <a:accent3>
          <a:srgbClr val="535379"/>
        </a:accent3>
        <a:accent4>
          <a:srgbClr val="737359"/>
        </a:accent4>
        <a:accent5>
          <a:srgbClr val="939339"/>
        </a:accent5>
        <a:accent6>
          <a:srgbClr val="B3B319"/>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esentation 4">
        <a:dk1>
          <a:srgbClr val="000000"/>
        </a:dk1>
        <a:lt1>
          <a:srgbClr val="FFFFFF"/>
        </a:lt1>
        <a:dk2>
          <a:srgbClr val="000000"/>
        </a:dk2>
        <a:lt2>
          <a:srgbClr val="808080"/>
        </a:lt2>
        <a:accent1>
          <a:srgbClr val="99CCFF"/>
        </a:accent1>
        <a:accent2>
          <a:srgbClr val="CCCCFF"/>
        </a:accent2>
        <a:accent3>
          <a:srgbClr val="535379"/>
        </a:accent3>
        <a:accent4>
          <a:srgbClr val="737359"/>
        </a:accent4>
        <a:accent5>
          <a:srgbClr val="939339"/>
        </a:accent5>
        <a:accent6>
          <a:srgbClr val="B3B319"/>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esentation 5">
        <a:dk1>
          <a:srgbClr val="000000"/>
        </a:dk1>
        <a:lt1>
          <a:srgbClr val="DEF6F1"/>
        </a:lt1>
        <a:dk2>
          <a:srgbClr val="000000"/>
        </a:dk2>
        <a:lt2>
          <a:srgbClr val="969696"/>
        </a:lt2>
        <a:accent1>
          <a:srgbClr val="FFFFFF"/>
        </a:accent1>
        <a:accent2>
          <a:srgbClr val="8DC6FF"/>
        </a:accent2>
        <a:accent3>
          <a:srgbClr val="535379"/>
        </a:accent3>
        <a:accent4>
          <a:srgbClr val="737359"/>
        </a:accent4>
        <a:accent5>
          <a:srgbClr val="939339"/>
        </a:accent5>
        <a:accent6>
          <a:srgbClr val="B3B319"/>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esentation 6">
        <a:dk1>
          <a:srgbClr val="000000"/>
        </a:dk1>
        <a:lt1>
          <a:srgbClr val="FFFFD9"/>
        </a:lt1>
        <a:dk2>
          <a:srgbClr val="000000"/>
        </a:dk2>
        <a:lt2>
          <a:srgbClr val="777777"/>
        </a:lt2>
        <a:accent1>
          <a:srgbClr val="FFFFF7"/>
        </a:accent1>
        <a:accent2>
          <a:srgbClr val="33CCCC"/>
        </a:accent2>
        <a:accent3>
          <a:srgbClr val="535379"/>
        </a:accent3>
        <a:accent4>
          <a:srgbClr val="737359"/>
        </a:accent4>
        <a:accent5>
          <a:srgbClr val="939339"/>
        </a:accent5>
        <a:accent6>
          <a:srgbClr val="B3B31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esentation 7">
        <a:dk1>
          <a:srgbClr val="FFFFFF"/>
        </a:dk1>
        <a:lt1>
          <a:srgbClr val="008080"/>
        </a:lt1>
        <a:dk2>
          <a:srgbClr val="FFFF99"/>
        </a:dk2>
        <a:lt2>
          <a:srgbClr val="005A58"/>
        </a:lt2>
        <a:accent1>
          <a:srgbClr val="006462"/>
        </a:accent1>
        <a:accent2>
          <a:srgbClr val="6D6FC7"/>
        </a:accent2>
        <a:accent3>
          <a:srgbClr val="535379"/>
        </a:accent3>
        <a:accent4>
          <a:srgbClr val="737359"/>
        </a:accent4>
        <a:accent5>
          <a:srgbClr val="939339"/>
        </a:accent5>
        <a:accent6>
          <a:srgbClr val="B3B319"/>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Presentation 8">
        <a:dk1>
          <a:srgbClr val="FFFFFF"/>
        </a:dk1>
        <a:lt1>
          <a:srgbClr val="800000"/>
        </a:lt1>
        <a:dk2>
          <a:srgbClr val="DFD293"/>
        </a:dk2>
        <a:lt2>
          <a:srgbClr val="5C1F00"/>
        </a:lt2>
        <a:accent1>
          <a:srgbClr val="CC3300"/>
        </a:accent1>
        <a:accent2>
          <a:srgbClr val="BE7960"/>
        </a:accent2>
        <a:accent3>
          <a:srgbClr val="535379"/>
        </a:accent3>
        <a:accent4>
          <a:srgbClr val="737359"/>
        </a:accent4>
        <a:accent5>
          <a:srgbClr val="939339"/>
        </a:accent5>
        <a:accent6>
          <a:srgbClr val="B3B319"/>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Presentation 9">
        <a:dk1>
          <a:srgbClr val="FFFFFF"/>
        </a:dk1>
        <a:lt1>
          <a:srgbClr val="000099"/>
        </a:lt1>
        <a:dk2>
          <a:srgbClr val="CCFFFF"/>
        </a:dk2>
        <a:lt2>
          <a:srgbClr val="003366"/>
        </a:lt2>
        <a:accent1>
          <a:srgbClr val="3366CC"/>
        </a:accent1>
        <a:accent2>
          <a:srgbClr val="00B000"/>
        </a:accent2>
        <a:accent3>
          <a:srgbClr val="535379"/>
        </a:accent3>
        <a:accent4>
          <a:srgbClr val="737359"/>
        </a:accent4>
        <a:accent5>
          <a:srgbClr val="939339"/>
        </a:accent5>
        <a:accent6>
          <a:srgbClr val="B3B319"/>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Presentation 10">
        <a:dk1>
          <a:srgbClr val="FFFFFF"/>
        </a:dk1>
        <a:lt1>
          <a:srgbClr val="000000"/>
        </a:lt1>
        <a:dk2>
          <a:srgbClr val="E3EBF1"/>
        </a:dk2>
        <a:lt2>
          <a:srgbClr val="336699"/>
        </a:lt2>
        <a:accent1>
          <a:srgbClr val="003399"/>
        </a:accent1>
        <a:accent2>
          <a:srgbClr val="468A4B"/>
        </a:accent2>
        <a:accent3>
          <a:srgbClr val="535379"/>
        </a:accent3>
        <a:accent4>
          <a:srgbClr val="737359"/>
        </a:accent4>
        <a:accent5>
          <a:srgbClr val="939339"/>
        </a:accent5>
        <a:accent6>
          <a:srgbClr val="B3B319"/>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Presentation 11">
        <a:dk1>
          <a:srgbClr val="FFFFFF"/>
        </a:dk1>
        <a:lt1>
          <a:srgbClr val="686B5D"/>
        </a:lt1>
        <a:dk2>
          <a:srgbClr val="D1D1CB"/>
        </a:dk2>
        <a:lt2>
          <a:srgbClr val="777777"/>
        </a:lt2>
        <a:accent1>
          <a:srgbClr val="909082"/>
        </a:accent1>
        <a:accent2>
          <a:srgbClr val="809EA8"/>
        </a:accent2>
        <a:accent3>
          <a:srgbClr val="535379"/>
        </a:accent3>
        <a:accent4>
          <a:srgbClr val="737359"/>
        </a:accent4>
        <a:accent5>
          <a:srgbClr val="939339"/>
        </a:accent5>
        <a:accent6>
          <a:srgbClr val="B3B319"/>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Presentation 12">
        <a:dk1>
          <a:srgbClr val="FFFFFF"/>
        </a:dk1>
        <a:lt1>
          <a:srgbClr val="666699"/>
        </a:lt1>
        <a:dk2>
          <a:srgbClr val="FFFFFF"/>
        </a:dk2>
        <a:lt2>
          <a:srgbClr val="3E3E5C"/>
        </a:lt2>
        <a:accent1>
          <a:srgbClr val="60597B"/>
        </a:accent1>
        <a:accent2>
          <a:srgbClr val="6666FF"/>
        </a:accent2>
        <a:accent3>
          <a:srgbClr val="535379"/>
        </a:accent3>
        <a:accent4>
          <a:srgbClr val="737359"/>
        </a:accent4>
        <a:accent5>
          <a:srgbClr val="939339"/>
        </a:accent5>
        <a:accent6>
          <a:srgbClr val="B3B319"/>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Presentation 13">
        <a:dk1>
          <a:srgbClr val="FFFFFF"/>
        </a:dk1>
        <a:lt1>
          <a:srgbClr val="523E26"/>
        </a:lt1>
        <a:dk2>
          <a:srgbClr val="DFC08D"/>
        </a:dk2>
        <a:lt2>
          <a:srgbClr val="2D2015"/>
        </a:lt2>
        <a:accent1>
          <a:srgbClr val="8C7B70"/>
        </a:accent1>
        <a:accent2>
          <a:srgbClr val="8F5F2F"/>
        </a:accent2>
        <a:accent3>
          <a:srgbClr val="535379"/>
        </a:accent3>
        <a:accent4>
          <a:srgbClr val="737359"/>
        </a:accent4>
        <a:accent5>
          <a:srgbClr val="939339"/>
        </a:accent5>
        <a:accent6>
          <a:srgbClr val="B3B31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theme>
</file>

<file path=ppt/theme/theme18.xml><?xml version="1.0" encoding="utf-8"?>
<a:theme xmlns:a="http://schemas.openxmlformats.org/drawingml/2006/main" name="Presentation">
  <a:themeElements>
    <a:clrScheme name="Presentation 1">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fontScheme name="Presentation">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9525" cap="flat" cmpd="sng" algn="ctr">
          <a:solidFill>
            <a:schemeClr val="tx1"/>
          </a:solidFill>
          <a:prstDash val="solid"/>
          <a:headEnd type="none"/>
          <a:tailEnd type="none"/>
        </a:ln>
      </a:spPr>
      <a:bodyPr>
        <a:prstTxWarp prst="textNoShape">
          <a:avLst/>
        </a:prstTxWarp>
        <a:noAutofit/>
      </a:bodyPr>
      <a:lstStyle>
        <a:defPPr>
          <a:defRPr/>
        </a:defPPr>
      </a:lstStyle>
      <a:style>
        <a:lnRef idx="0">
          <a:schemeClr val="accent1"/>
        </a:lnRef>
        <a:fillRef idx="0">
          <a:schemeClr val="accent1"/>
        </a:fillRef>
        <a:effectRef idx="0">
          <a:schemeClr val="accent1"/>
        </a:effectRef>
        <a:fontRef idx="minor">
          <a:schemeClr val="lt1"/>
        </a:fontRef>
      </a:style>
    </a:spDef>
  </a:objectDefaults>
  <a:extraClrSchemeLst>
    <a:extraClrScheme>
      <a:clrScheme name="Presentation 1">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2">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3">
        <a:dk1>
          <a:srgbClr val="000000"/>
        </a:dk1>
        <a:lt1>
          <a:srgbClr val="FFFFFF"/>
        </a:lt1>
        <a:dk2>
          <a:srgbClr val="000000"/>
        </a:dk2>
        <a:lt2>
          <a:srgbClr val="969696"/>
        </a:lt2>
        <a:accent1>
          <a:srgbClr val="FBDF53"/>
        </a:accent1>
        <a:accent2>
          <a:srgbClr val="FF9966"/>
        </a:accent2>
        <a:accent3>
          <a:srgbClr val="535379"/>
        </a:accent3>
        <a:accent4>
          <a:srgbClr val="737359"/>
        </a:accent4>
        <a:accent5>
          <a:srgbClr val="939339"/>
        </a:accent5>
        <a:accent6>
          <a:srgbClr val="B3B319"/>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esentation 4">
        <a:dk1>
          <a:srgbClr val="000000"/>
        </a:dk1>
        <a:lt1>
          <a:srgbClr val="FFFFFF"/>
        </a:lt1>
        <a:dk2>
          <a:srgbClr val="000000"/>
        </a:dk2>
        <a:lt2>
          <a:srgbClr val="808080"/>
        </a:lt2>
        <a:accent1>
          <a:srgbClr val="99CCFF"/>
        </a:accent1>
        <a:accent2>
          <a:srgbClr val="CCCCFF"/>
        </a:accent2>
        <a:accent3>
          <a:srgbClr val="535379"/>
        </a:accent3>
        <a:accent4>
          <a:srgbClr val="737359"/>
        </a:accent4>
        <a:accent5>
          <a:srgbClr val="939339"/>
        </a:accent5>
        <a:accent6>
          <a:srgbClr val="B3B319"/>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esentation 5">
        <a:dk1>
          <a:srgbClr val="000000"/>
        </a:dk1>
        <a:lt1>
          <a:srgbClr val="DEF6F1"/>
        </a:lt1>
        <a:dk2>
          <a:srgbClr val="000000"/>
        </a:dk2>
        <a:lt2>
          <a:srgbClr val="969696"/>
        </a:lt2>
        <a:accent1>
          <a:srgbClr val="FFFFFF"/>
        </a:accent1>
        <a:accent2>
          <a:srgbClr val="8DC6FF"/>
        </a:accent2>
        <a:accent3>
          <a:srgbClr val="535379"/>
        </a:accent3>
        <a:accent4>
          <a:srgbClr val="737359"/>
        </a:accent4>
        <a:accent5>
          <a:srgbClr val="939339"/>
        </a:accent5>
        <a:accent6>
          <a:srgbClr val="B3B319"/>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esentation 6">
        <a:dk1>
          <a:srgbClr val="000000"/>
        </a:dk1>
        <a:lt1>
          <a:srgbClr val="FFFFD9"/>
        </a:lt1>
        <a:dk2>
          <a:srgbClr val="000000"/>
        </a:dk2>
        <a:lt2>
          <a:srgbClr val="777777"/>
        </a:lt2>
        <a:accent1>
          <a:srgbClr val="FFFFF7"/>
        </a:accent1>
        <a:accent2>
          <a:srgbClr val="33CCCC"/>
        </a:accent2>
        <a:accent3>
          <a:srgbClr val="535379"/>
        </a:accent3>
        <a:accent4>
          <a:srgbClr val="737359"/>
        </a:accent4>
        <a:accent5>
          <a:srgbClr val="939339"/>
        </a:accent5>
        <a:accent6>
          <a:srgbClr val="B3B31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esentation 7">
        <a:dk1>
          <a:srgbClr val="FFFFFF"/>
        </a:dk1>
        <a:lt1>
          <a:srgbClr val="008080"/>
        </a:lt1>
        <a:dk2>
          <a:srgbClr val="FFFF99"/>
        </a:dk2>
        <a:lt2>
          <a:srgbClr val="005A58"/>
        </a:lt2>
        <a:accent1>
          <a:srgbClr val="006462"/>
        </a:accent1>
        <a:accent2>
          <a:srgbClr val="6D6FC7"/>
        </a:accent2>
        <a:accent3>
          <a:srgbClr val="535379"/>
        </a:accent3>
        <a:accent4>
          <a:srgbClr val="737359"/>
        </a:accent4>
        <a:accent5>
          <a:srgbClr val="939339"/>
        </a:accent5>
        <a:accent6>
          <a:srgbClr val="B3B319"/>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Presentation 8">
        <a:dk1>
          <a:srgbClr val="FFFFFF"/>
        </a:dk1>
        <a:lt1>
          <a:srgbClr val="800000"/>
        </a:lt1>
        <a:dk2>
          <a:srgbClr val="DFD293"/>
        </a:dk2>
        <a:lt2>
          <a:srgbClr val="5C1F00"/>
        </a:lt2>
        <a:accent1>
          <a:srgbClr val="CC3300"/>
        </a:accent1>
        <a:accent2>
          <a:srgbClr val="BE7960"/>
        </a:accent2>
        <a:accent3>
          <a:srgbClr val="535379"/>
        </a:accent3>
        <a:accent4>
          <a:srgbClr val="737359"/>
        </a:accent4>
        <a:accent5>
          <a:srgbClr val="939339"/>
        </a:accent5>
        <a:accent6>
          <a:srgbClr val="B3B319"/>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Presentation 9">
        <a:dk1>
          <a:srgbClr val="FFFFFF"/>
        </a:dk1>
        <a:lt1>
          <a:srgbClr val="000099"/>
        </a:lt1>
        <a:dk2>
          <a:srgbClr val="CCFFFF"/>
        </a:dk2>
        <a:lt2>
          <a:srgbClr val="003366"/>
        </a:lt2>
        <a:accent1>
          <a:srgbClr val="3366CC"/>
        </a:accent1>
        <a:accent2>
          <a:srgbClr val="00B000"/>
        </a:accent2>
        <a:accent3>
          <a:srgbClr val="535379"/>
        </a:accent3>
        <a:accent4>
          <a:srgbClr val="737359"/>
        </a:accent4>
        <a:accent5>
          <a:srgbClr val="939339"/>
        </a:accent5>
        <a:accent6>
          <a:srgbClr val="B3B319"/>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Presentation 10">
        <a:dk1>
          <a:srgbClr val="FFFFFF"/>
        </a:dk1>
        <a:lt1>
          <a:srgbClr val="000000"/>
        </a:lt1>
        <a:dk2>
          <a:srgbClr val="E3EBF1"/>
        </a:dk2>
        <a:lt2>
          <a:srgbClr val="336699"/>
        </a:lt2>
        <a:accent1>
          <a:srgbClr val="003399"/>
        </a:accent1>
        <a:accent2>
          <a:srgbClr val="468A4B"/>
        </a:accent2>
        <a:accent3>
          <a:srgbClr val="535379"/>
        </a:accent3>
        <a:accent4>
          <a:srgbClr val="737359"/>
        </a:accent4>
        <a:accent5>
          <a:srgbClr val="939339"/>
        </a:accent5>
        <a:accent6>
          <a:srgbClr val="B3B319"/>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Presentation 11">
        <a:dk1>
          <a:srgbClr val="FFFFFF"/>
        </a:dk1>
        <a:lt1>
          <a:srgbClr val="686B5D"/>
        </a:lt1>
        <a:dk2>
          <a:srgbClr val="D1D1CB"/>
        </a:dk2>
        <a:lt2>
          <a:srgbClr val="777777"/>
        </a:lt2>
        <a:accent1>
          <a:srgbClr val="909082"/>
        </a:accent1>
        <a:accent2>
          <a:srgbClr val="809EA8"/>
        </a:accent2>
        <a:accent3>
          <a:srgbClr val="535379"/>
        </a:accent3>
        <a:accent4>
          <a:srgbClr val="737359"/>
        </a:accent4>
        <a:accent5>
          <a:srgbClr val="939339"/>
        </a:accent5>
        <a:accent6>
          <a:srgbClr val="B3B319"/>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Presentation 12">
        <a:dk1>
          <a:srgbClr val="FFFFFF"/>
        </a:dk1>
        <a:lt1>
          <a:srgbClr val="666699"/>
        </a:lt1>
        <a:dk2>
          <a:srgbClr val="FFFFFF"/>
        </a:dk2>
        <a:lt2>
          <a:srgbClr val="3E3E5C"/>
        </a:lt2>
        <a:accent1>
          <a:srgbClr val="60597B"/>
        </a:accent1>
        <a:accent2>
          <a:srgbClr val="6666FF"/>
        </a:accent2>
        <a:accent3>
          <a:srgbClr val="535379"/>
        </a:accent3>
        <a:accent4>
          <a:srgbClr val="737359"/>
        </a:accent4>
        <a:accent5>
          <a:srgbClr val="939339"/>
        </a:accent5>
        <a:accent6>
          <a:srgbClr val="B3B319"/>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Presentation 13">
        <a:dk1>
          <a:srgbClr val="FFFFFF"/>
        </a:dk1>
        <a:lt1>
          <a:srgbClr val="523E26"/>
        </a:lt1>
        <a:dk2>
          <a:srgbClr val="DFC08D"/>
        </a:dk2>
        <a:lt2>
          <a:srgbClr val="2D2015"/>
        </a:lt2>
        <a:accent1>
          <a:srgbClr val="8C7B70"/>
        </a:accent1>
        <a:accent2>
          <a:srgbClr val="8F5F2F"/>
        </a:accent2>
        <a:accent3>
          <a:srgbClr val="535379"/>
        </a:accent3>
        <a:accent4>
          <a:srgbClr val="737359"/>
        </a:accent4>
        <a:accent5>
          <a:srgbClr val="939339"/>
        </a:accent5>
        <a:accent6>
          <a:srgbClr val="B3B31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theme>
</file>

<file path=ppt/theme/theme19.xml><?xml version="1.0" encoding="utf-8"?>
<a:theme xmlns:a="http://schemas.openxmlformats.org/drawingml/2006/main" name="Presentation">
  <a:themeElements>
    <a:clrScheme name="Presentation 1">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fontScheme name="Presentation">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9525" cap="flat" cmpd="sng" algn="ctr">
          <a:solidFill>
            <a:schemeClr val="tx1"/>
          </a:solidFill>
          <a:prstDash val="solid"/>
          <a:headEnd type="none"/>
          <a:tailEnd type="none"/>
        </a:ln>
      </a:spPr>
      <a:bodyPr>
        <a:prstTxWarp prst="textNoShape">
          <a:avLst/>
        </a:prstTxWarp>
        <a:noAutofit/>
      </a:bodyPr>
      <a:lstStyle>
        <a:defPPr>
          <a:defRPr/>
        </a:defPPr>
      </a:lstStyle>
      <a:style>
        <a:lnRef idx="0">
          <a:schemeClr val="accent1"/>
        </a:lnRef>
        <a:fillRef idx="0">
          <a:schemeClr val="accent1"/>
        </a:fillRef>
        <a:effectRef idx="0">
          <a:schemeClr val="accent1"/>
        </a:effectRef>
        <a:fontRef idx="minor">
          <a:schemeClr val="lt1"/>
        </a:fontRef>
      </a:style>
    </a:spDef>
  </a:objectDefaults>
  <a:extraClrSchemeLst>
    <a:extraClrScheme>
      <a:clrScheme name="Presentation 1">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2">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3">
        <a:dk1>
          <a:srgbClr val="000000"/>
        </a:dk1>
        <a:lt1>
          <a:srgbClr val="FFFFFF"/>
        </a:lt1>
        <a:dk2>
          <a:srgbClr val="000000"/>
        </a:dk2>
        <a:lt2>
          <a:srgbClr val="969696"/>
        </a:lt2>
        <a:accent1>
          <a:srgbClr val="FBDF53"/>
        </a:accent1>
        <a:accent2>
          <a:srgbClr val="FF9966"/>
        </a:accent2>
        <a:accent3>
          <a:srgbClr val="535379"/>
        </a:accent3>
        <a:accent4>
          <a:srgbClr val="737359"/>
        </a:accent4>
        <a:accent5>
          <a:srgbClr val="939339"/>
        </a:accent5>
        <a:accent6>
          <a:srgbClr val="B3B319"/>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esentation 4">
        <a:dk1>
          <a:srgbClr val="000000"/>
        </a:dk1>
        <a:lt1>
          <a:srgbClr val="FFFFFF"/>
        </a:lt1>
        <a:dk2>
          <a:srgbClr val="000000"/>
        </a:dk2>
        <a:lt2>
          <a:srgbClr val="808080"/>
        </a:lt2>
        <a:accent1>
          <a:srgbClr val="99CCFF"/>
        </a:accent1>
        <a:accent2>
          <a:srgbClr val="CCCCFF"/>
        </a:accent2>
        <a:accent3>
          <a:srgbClr val="535379"/>
        </a:accent3>
        <a:accent4>
          <a:srgbClr val="737359"/>
        </a:accent4>
        <a:accent5>
          <a:srgbClr val="939339"/>
        </a:accent5>
        <a:accent6>
          <a:srgbClr val="B3B319"/>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esentation 5">
        <a:dk1>
          <a:srgbClr val="000000"/>
        </a:dk1>
        <a:lt1>
          <a:srgbClr val="DEF6F1"/>
        </a:lt1>
        <a:dk2>
          <a:srgbClr val="000000"/>
        </a:dk2>
        <a:lt2>
          <a:srgbClr val="969696"/>
        </a:lt2>
        <a:accent1>
          <a:srgbClr val="FFFFFF"/>
        </a:accent1>
        <a:accent2>
          <a:srgbClr val="8DC6FF"/>
        </a:accent2>
        <a:accent3>
          <a:srgbClr val="535379"/>
        </a:accent3>
        <a:accent4>
          <a:srgbClr val="737359"/>
        </a:accent4>
        <a:accent5>
          <a:srgbClr val="939339"/>
        </a:accent5>
        <a:accent6>
          <a:srgbClr val="B3B319"/>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esentation 6">
        <a:dk1>
          <a:srgbClr val="000000"/>
        </a:dk1>
        <a:lt1>
          <a:srgbClr val="FFFFD9"/>
        </a:lt1>
        <a:dk2>
          <a:srgbClr val="000000"/>
        </a:dk2>
        <a:lt2>
          <a:srgbClr val="777777"/>
        </a:lt2>
        <a:accent1>
          <a:srgbClr val="FFFFF7"/>
        </a:accent1>
        <a:accent2>
          <a:srgbClr val="33CCCC"/>
        </a:accent2>
        <a:accent3>
          <a:srgbClr val="535379"/>
        </a:accent3>
        <a:accent4>
          <a:srgbClr val="737359"/>
        </a:accent4>
        <a:accent5>
          <a:srgbClr val="939339"/>
        </a:accent5>
        <a:accent6>
          <a:srgbClr val="B3B31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esentation 7">
        <a:dk1>
          <a:srgbClr val="FFFFFF"/>
        </a:dk1>
        <a:lt1>
          <a:srgbClr val="008080"/>
        </a:lt1>
        <a:dk2>
          <a:srgbClr val="FFFF99"/>
        </a:dk2>
        <a:lt2>
          <a:srgbClr val="005A58"/>
        </a:lt2>
        <a:accent1>
          <a:srgbClr val="006462"/>
        </a:accent1>
        <a:accent2>
          <a:srgbClr val="6D6FC7"/>
        </a:accent2>
        <a:accent3>
          <a:srgbClr val="535379"/>
        </a:accent3>
        <a:accent4>
          <a:srgbClr val="737359"/>
        </a:accent4>
        <a:accent5>
          <a:srgbClr val="939339"/>
        </a:accent5>
        <a:accent6>
          <a:srgbClr val="B3B319"/>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Presentation 8">
        <a:dk1>
          <a:srgbClr val="FFFFFF"/>
        </a:dk1>
        <a:lt1>
          <a:srgbClr val="800000"/>
        </a:lt1>
        <a:dk2>
          <a:srgbClr val="DFD293"/>
        </a:dk2>
        <a:lt2>
          <a:srgbClr val="5C1F00"/>
        </a:lt2>
        <a:accent1>
          <a:srgbClr val="CC3300"/>
        </a:accent1>
        <a:accent2>
          <a:srgbClr val="BE7960"/>
        </a:accent2>
        <a:accent3>
          <a:srgbClr val="535379"/>
        </a:accent3>
        <a:accent4>
          <a:srgbClr val="737359"/>
        </a:accent4>
        <a:accent5>
          <a:srgbClr val="939339"/>
        </a:accent5>
        <a:accent6>
          <a:srgbClr val="B3B319"/>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Presentation 9">
        <a:dk1>
          <a:srgbClr val="FFFFFF"/>
        </a:dk1>
        <a:lt1>
          <a:srgbClr val="000099"/>
        </a:lt1>
        <a:dk2>
          <a:srgbClr val="CCFFFF"/>
        </a:dk2>
        <a:lt2>
          <a:srgbClr val="003366"/>
        </a:lt2>
        <a:accent1>
          <a:srgbClr val="3366CC"/>
        </a:accent1>
        <a:accent2>
          <a:srgbClr val="00B000"/>
        </a:accent2>
        <a:accent3>
          <a:srgbClr val="535379"/>
        </a:accent3>
        <a:accent4>
          <a:srgbClr val="737359"/>
        </a:accent4>
        <a:accent5>
          <a:srgbClr val="939339"/>
        </a:accent5>
        <a:accent6>
          <a:srgbClr val="B3B319"/>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Presentation 10">
        <a:dk1>
          <a:srgbClr val="FFFFFF"/>
        </a:dk1>
        <a:lt1>
          <a:srgbClr val="000000"/>
        </a:lt1>
        <a:dk2>
          <a:srgbClr val="E3EBF1"/>
        </a:dk2>
        <a:lt2>
          <a:srgbClr val="336699"/>
        </a:lt2>
        <a:accent1>
          <a:srgbClr val="003399"/>
        </a:accent1>
        <a:accent2>
          <a:srgbClr val="468A4B"/>
        </a:accent2>
        <a:accent3>
          <a:srgbClr val="535379"/>
        </a:accent3>
        <a:accent4>
          <a:srgbClr val="737359"/>
        </a:accent4>
        <a:accent5>
          <a:srgbClr val="939339"/>
        </a:accent5>
        <a:accent6>
          <a:srgbClr val="B3B319"/>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Presentation 11">
        <a:dk1>
          <a:srgbClr val="FFFFFF"/>
        </a:dk1>
        <a:lt1>
          <a:srgbClr val="686B5D"/>
        </a:lt1>
        <a:dk2>
          <a:srgbClr val="D1D1CB"/>
        </a:dk2>
        <a:lt2>
          <a:srgbClr val="777777"/>
        </a:lt2>
        <a:accent1>
          <a:srgbClr val="909082"/>
        </a:accent1>
        <a:accent2>
          <a:srgbClr val="809EA8"/>
        </a:accent2>
        <a:accent3>
          <a:srgbClr val="535379"/>
        </a:accent3>
        <a:accent4>
          <a:srgbClr val="737359"/>
        </a:accent4>
        <a:accent5>
          <a:srgbClr val="939339"/>
        </a:accent5>
        <a:accent6>
          <a:srgbClr val="B3B319"/>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Presentation 12">
        <a:dk1>
          <a:srgbClr val="FFFFFF"/>
        </a:dk1>
        <a:lt1>
          <a:srgbClr val="666699"/>
        </a:lt1>
        <a:dk2>
          <a:srgbClr val="FFFFFF"/>
        </a:dk2>
        <a:lt2>
          <a:srgbClr val="3E3E5C"/>
        </a:lt2>
        <a:accent1>
          <a:srgbClr val="60597B"/>
        </a:accent1>
        <a:accent2>
          <a:srgbClr val="6666FF"/>
        </a:accent2>
        <a:accent3>
          <a:srgbClr val="535379"/>
        </a:accent3>
        <a:accent4>
          <a:srgbClr val="737359"/>
        </a:accent4>
        <a:accent5>
          <a:srgbClr val="939339"/>
        </a:accent5>
        <a:accent6>
          <a:srgbClr val="B3B319"/>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Presentation 13">
        <a:dk1>
          <a:srgbClr val="FFFFFF"/>
        </a:dk1>
        <a:lt1>
          <a:srgbClr val="523E26"/>
        </a:lt1>
        <a:dk2>
          <a:srgbClr val="DFC08D"/>
        </a:dk2>
        <a:lt2>
          <a:srgbClr val="2D2015"/>
        </a:lt2>
        <a:accent1>
          <a:srgbClr val="8C7B70"/>
        </a:accent1>
        <a:accent2>
          <a:srgbClr val="8F5F2F"/>
        </a:accent2>
        <a:accent3>
          <a:srgbClr val="535379"/>
        </a:accent3>
        <a:accent4>
          <a:srgbClr val="737359"/>
        </a:accent4>
        <a:accent5>
          <a:srgbClr val="939339"/>
        </a:accent5>
        <a:accent6>
          <a:srgbClr val="B3B31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Presentation">
  <a:themeElements>
    <a:clrScheme name="Presentation 1">
      <a:dk1>
        <a:srgbClr val="000000"/>
      </a:dk1>
      <a:lt1>
        <a:srgbClr val="FFFFFF"/>
      </a:lt1>
      <a:dk2>
        <a:srgbClr val="8C0039"/>
      </a:dk2>
      <a:lt2>
        <a:srgbClr val="660066"/>
      </a:lt2>
      <a:accent1>
        <a:srgbClr val="C58BF9"/>
      </a:accent1>
      <a:accent2>
        <a:srgbClr val="9966FF"/>
      </a:accent2>
      <a:accent3>
        <a:srgbClr val="535379"/>
      </a:accent3>
      <a:accent4>
        <a:srgbClr val="737359"/>
      </a:accent4>
      <a:accent5>
        <a:srgbClr val="939339"/>
      </a:accent5>
      <a:accent6>
        <a:srgbClr val="B3B319"/>
      </a:accent6>
      <a:hlink>
        <a:srgbClr val="E4005C"/>
      </a:hlink>
      <a:folHlink>
        <a:srgbClr val="C36C03"/>
      </a:folHlink>
    </a:clrScheme>
    <a:fontScheme name="Presentation">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9525" cap="flat" cmpd="sng" algn="ctr">
          <a:solidFill>
            <a:schemeClr val="tx1"/>
          </a:solidFill>
          <a:prstDash val="solid"/>
          <a:headEnd type="none"/>
          <a:tailEnd type="none"/>
        </a:ln>
      </a:spPr>
      <a:bodyPr>
        <a:prstTxWarp prst="textNoShape">
          <a:avLst/>
        </a:prstTxWarp>
        <a:noAutofit/>
      </a:bodyPr>
      <a:lstStyle>
        <a:defPPr>
          <a:defRPr/>
        </a:defPPr>
      </a:lstStyle>
      <a:style>
        <a:lnRef idx="0">
          <a:schemeClr val="accent1"/>
        </a:lnRef>
        <a:fillRef idx="0">
          <a:schemeClr val="accent1"/>
        </a:fillRef>
        <a:effectRef idx="0">
          <a:schemeClr val="accent1"/>
        </a:effectRef>
        <a:fontRef idx="minor">
          <a:schemeClr val="lt1"/>
        </a:fontRef>
      </a:style>
    </a:spDef>
  </a:objectDefaults>
  <a:extraClrSchemeLst>
    <a:extraClrScheme>
      <a:clrScheme name="Presentation 1">
        <a:dk1>
          <a:srgbClr val="000000"/>
        </a:dk1>
        <a:lt1>
          <a:srgbClr val="FFFFFF"/>
        </a:lt1>
        <a:dk2>
          <a:srgbClr val="8C0039"/>
        </a:dk2>
        <a:lt2>
          <a:srgbClr val="660066"/>
        </a:lt2>
        <a:accent1>
          <a:srgbClr val="C58BF9"/>
        </a:accent1>
        <a:accent2>
          <a:srgbClr val="9966FF"/>
        </a:accent2>
        <a:accent3>
          <a:srgbClr val="535379"/>
        </a:accent3>
        <a:accent4>
          <a:srgbClr val="737359"/>
        </a:accent4>
        <a:accent5>
          <a:srgbClr val="939339"/>
        </a:accent5>
        <a:accent6>
          <a:srgbClr val="B3B319"/>
        </a:accent6>
        <a:hlink>
          <a:srgbClr val="E4005C"/>
        </a:hlink>
        <a:folHlink>
          <a:srgbClr val="C36C03"/>
        </a:folHlink>
      </a:clrScheme>
      <a:clrMap bg1="lt1" tx1="dk1" bg2="lt2" tx2="dk2" accent1="accent1" accent2="accent2" accent3="accent3" accent4="accent4" accent5="accent5" accent6="accent6" hlink="hlink" folHlink="folHlink"/>
    </a:extraClrScheme>
    <a:extraClrScheme>
      <a:clrScheme name="Presentation 2">
        <a:dk1>
          <a:srgbClr val="FFFFFF"/>
        </a:dk1>
        <a:lt1>
          <a:srgbClr val="333333"/>
        </a:lt1>
        <a:dk2>
          <a:srgbClr val="FFF4C3"/>
        </a:dk2>
        <a:lt2>
          <a:srgbClr val="777777"/>
        </a:lt2>
        <a:accent1>
          <a:srgbClr val="C892FA"/>
        </a:accent1>
        <a:accent2>
          <a:srgbClr val="9966FF"/>
        </a:accent2>
        <a:accent3>
          <a:srgbClr val="535379"/>
        </a:accent3>
        <a:accent4>
          <a:srgbClr val="737359"/>
        </a:accent4>
        <a:accent5>
          <a:srgbClr val="939339"/>
        </a:accent5>
        <a:accent6>
          <a:srgbClr val="B3B319"/>
        </a:accent6>
        <a:hlink>
          <a:srgbClr val="E4005C"/>
        </a:hlink>
        <a:folHlink>
          <a:srgbClr val="DC7A04"/>
        </a:folHlink>
      </a:clrScheme>
      <a:clrMap bg1="lt1" tx1="dk1" bg2="lt2" tx2="dk2" accent1="accent1" accent2="accent2" accent3="accent3" accent4="accent4" accent5="accent5" accent6="accent6" hlink="hlink" folHlink="folHlink"/>
    </a:extraClrScheme>
    <a:extraClrScheme>
      <a:clrScheme name="Presentation 3">
        <a:dk1>
          <a:srgbClr val="FFFFFF"/>
        </a:dk1>
        <a:lt1>
          <a:srgbClr val="5F5F5F"/>
        </a:lt1>
        <a:dk2>
          <a:srgbClr val="FFFFCC"/>
        </a:dk2>
        <a:lt2>
          <a:srgbClr val="1C1C1C"/>
        </a:lt2>
        <a:accent1>
          <a:srgbClr val="4A5B64"/>
        </a:accent1>
        <a:accent2>
          <a:srgbClr val="AF9387"/>
        </a:accent2>
        <a:accent3>
          <a:srgbClr val="535379"/>
        </a:accent3>
        <a:accent4>
          <a:srgbClr val="737359"/>
        </a:accent4>
        <a:accent5>
          <a:srgbClr val="939339"/>
        </a:accent5>
        <a:accent6>
          <a:srgbClr val="B3B319"/>
        </a:accent6>
        <a:hlink>
          <a:srgbClr val="F3C43F"/>
        </a:hlink>
        <a:folHlink>
          <a:srgbClr val="66CCFF"/>
        </a:folHlink>
      </a:clrScheme>
      <a:clrMap bg1="lt1" tx1="dk1" bg2="lt2" tx2="dk2" accent1="accent1" accent2="accent2" accent3="accent3" accent4="accent4" accent5="accent5" accent6="accent6" hlink="hlink" folHlink="folHlink"/>
    </a:extraClrScheme>
    <a:extraClrScheme>
      <a:clrScheme name="Presentation 4">
        <a:dk1>
          <a:srgbClr val="FFFFFF"/>
        </a:dk1>
        <a:lt1>
          <a:srgbClr val="666699"/>
        </a:lt1>
        <a:dk2>
          <a:srgbClr val="FFFFCC"/>
        </a:dk2>
        <a:lt2>
          <a:srgbClr val="4D4D4D"/>
        </a:lt2>
        <a:accent1>
          <a:srgbClr val="8D8DB3"/>
        </a:accent1>
        <a:accent2>
          <a:srgbClr val="7A25D7"/>
        </a:accent2>
        <a:accent3>
          <a:srgbClr val="535379"/>
        </a:accent3>
        <a:accent4>
          <a:srgbClr val="737359"/>
        </a:accent4>
        <a:accent5>
          <a:srgbClr val="939339"/>
        </a:accent5>
        <a:accent6>
          <a:srgbClr val="B3B319"/>
        </a:accent6>
        <a:hlink>
          <a:srgbClr val="66CCFF"/>
        </a:hlink>
        <a:folHlink>
          <a:srgbClr val="3333CC"/>
        </a:folHlink>
      </a:clrScheme>
      <a:clrMap bg1="lt1" tx1="dk1" bg2="lt2" tx2="dk2" accent1="accent1" accent2="accent2" accent3="accent3" accent4="accent4" accent5="accent5" accent6="accent6" hlink="hlink" folHlink="folHlink"/>
    </a:extraClrScheme>
    <a:extraClrScheme>
      <a:clrScheme name="Presentation 5">
        <a:dk1>
          <a:srgbClr val="F8F8F8"/>
        </a:dk1>
        <a:lt1>
          <a:srgbClr val="538DC7"/>
        </a:lt1>
        <a:dk2>
          <a:srgbClr val="CCECFF"/>
        </a:dk2>
        <a:lt2>
          <a:srgbClr val="10187C"/>
        </a:lt2>
        <a:accent1>
          <a:srgbClr val="879EC7"/>
        </a:accent1>
        <a:accent2>
          <a:srgbClr val="461B8B"/>
        </a:accent2>
        <a:accent3>
          <a:srgbClr val="535379"/>
        </a:accent3>
        <a:accent4>
          <a:srgbClr val="737359"/>
        </a:accent4>
        <a:accent5>
          <a:srgbClr val="939339"/>
        </a:accent5>
        <a:accent6>
          <a:srgbClr val="B3B319"/>
        </a:accent6>
        <a:hlink>
          <a:srgbClr val="0000FF"/>
        </a:hlink>
        <a:folHlink>
          <a:srgbClr val="008000"/>
        </a:folHlink>
      </a:clrScheme>
      <a:clrMap bg1="lt1" tx1="dk1" bg2="lt2" tx2="dk2" accent1="accent1" accent2="accent2" accent3="accent3" accent4="accent4" accent5="accent5" accent6="accent6" hlink="hlink" folHlink="folHlink"/>
    </a:extraClrScheme>
    <a:extraClrScheme>
      <a:clrScheme name="Presentation 6">
        <a:dk1>
          <a:srgbClr val="FFFFFF"/>
        </a:dk1>
        <a:lt1>
          <a:srgbClr val="008080"/>
        </a:lt1>
        <a:dk2>
          <a:srgbClr val="FFFFCC"/>
        </a:dk2>
        <a:lt2>
          <a:srgbClr val="002F2E"/>
        </a:lt2>
        <a:accent1>
          <a:srgbClr val="0E6A52"/>
        </a:accent1>
        <a:accent2>
          <a:srgbClr val="3553A7"/>
        </a:accent2>
        <a:accent3>
          <a:srgbClr val="535379"/>
        </a:accent3>
        <a:accent4>
          <a:srgbClr val="737359"/>
        </a:accent4>
        <a:accent5>
          <a:srgbClr val="939339"/>
        </a:accent5>
        <a:accent6>
          <a:srgbClr val="B3B319"/>
        </a:accent6>
        <a:hlink>
          <a:srgbClr val="1ACE9F"/>
        </a:hlink>
        <a:folHlink>
          <a:srgbClr val="B5B5FF"/>
        </a:folHlink>
      </a:clrScheme>
      <a:clrMap bg1="lt1" tx1="dk1" bg2="lt2" tx2="dk2" accent1="accent1" accent2="accent2" accent3="accent3" accent4="accent4" accent5="accent5" accent6="accent6" hlink="hlink" folHlink="folHlink"/>
    </a:extraClrScheme>
    <a:extraClrScheme>
      <a:clrScheme name="Presentation 7">
        <a:dk1>
          <a:srgbClr val="000000"/>
        </a:dk1>
        <a:lt1>
          <a:srgbClr val="E3FFFF"/>
        </a:lt1>
        <a:dk2>
          <a:srgbClr val="4400A8"/>
        </a:dk2>
        <a:lt2>
          <a:srgbClr val="005452"/>
        </a:lt2>
        <a:accent1>
          <a:srgbClr val="92CAC9"/>
        </a:accent1>
        <a:accent2>
          <a:srgbClr val="009999"/>
        </a:accent2>
        <a:accent3>
          <a:srgbClr val="535379"/>
        </a:accent3>
        <a:accent4>
          <a:srgbClr val="737359"/>
        </a:accent4>
        <a:accent5>
          <a:srgbClr val="939339"/>
        </a:accent5>
        <a:accent6>
          <a:srgbClr val="B3B319"/>
        </a:accent6>
        <a:hlink>
          <a:srgbClr val="187C16"/>
        </a:hlink>
        <a:folHlink>
          <a:srgbClr val="6600FF"/>
        </a:folHlink>
      </a:clrScheme>
      <a:clrMap bg1="lt1" tx1="dk1" bg2="lt2" tx2="dk2" accent1="accent1" accent2="accent2" accent3="accent3" accent4="accent4" accent5="accent5" accent6="accent6" hlink="hlink" folHlink="folHlink"/>
    </a:extraClrScheme>
    <a:extraClrScheme>
      <a:clrScheme name="Presentation 8">
        <a:dk1>
          <a:srgbClr val="000000"/>
        </a:dk1>
        <a:lt1>
          <a:srgbClr val="CCFF99"/>
        </a:lt1>
        <a:dk2>
          <a:srgbClr val="CC99FF"/>
        </a:dk2>
        <a:lt2>
          <a:srgbClr val="1B3600"/>
        </a:lt2>
        <a:accent1>
          <a:srgbClr val="009900"/>
        </a:accent1>
        <a:accent2>
          <a:srgbClr val="B7CA02"/>
        </a:accent2>
        <a:accent3>
          <a:srgbClr val="535379"/>
        </a:accent3>
        <a:accent4>
          <a:srgbClr val="737359"/>
        </a:accent4>
        <a:accent5>
          <a:srgbClr val="939339"/>
        </a:accent5>
        <a:accent6>
          <a:srgbClr val="B3B319"/>
        </a:accent6>
        <a:hlink>
          <a:srgbClr val="FFCC00"/>
        </a:hlink>
        <a:folHlink>
          <a:srgbClr val="FF9900"/>
        </a:folHlink>
      </a:clrScheme>
      <a:clrMap bg1="lt1" tx1="dk1" bg2="lt2" tx2="dk2" accent1="accent1" accent2="accent2" accent3="accent3" accent4="accent4" accent5="accent5" accent6="accent6" hlink="hlink" folHlink="folHlink"/>
    </a:extraClrScheme>
    <a:extraClrScheme>
      <a:clrScheme name="Presentation 9">
        <a:dk1>
          <a:srgbClr val="000000"/>
        </a:dk1>
        <a:lt1>
          <a:srgbClr val="FFFFFF"/>
        </a:lt1>
        <a:dk2>
          <a:srgbClr val="8C0039"/>
        </a:dk2>
        <a:lt2>
          <a:srgbClr val="660066"/>
        </a:lt2>
        <a:accent1>
          <a:srgbClr val="C58BF9"/>
        </a:accent1>
        <a:accent2>
          <a:srgbClr val="9966FF"/>
        </a:accent2>
        <a:accent3>
          <a:srgbClr val="535379"/>
        </a:accent3>
        <a:accent4>
          <a:srgbClr val="737359"/>
        </a:accent4>
        <a:accent5>
          <a:srgbClr val="939339"/>
        </a:accent5>
        <a:accent6>
          <a:srgbClr val="B3B319"/>
        </a:accent6>
        <a:hlink>
          <a:srgbClr val="E4005C"/>
        </a:hlink>
        <a:folHlink>
          <a:srgbClr val="C36C03"/>
        </a:folHlink>
      </a:clrScheme>
      <a:clrMap bg1="lt1" tx1="dk1" bg2="lt2" tx2="dk2" accent1="accent1" accent2="accent2" accent3="accent3" accent4="accent4" accent5="accent5" accent6="accent6" hlink="hlink" folHlink="folHlink"/>
    </a:extraClrScheme>
  </a:extraClrSchemeLst>
</a:theme>
</file>

<file path=ppt/theme/theme20.xml><?xml version="1.0" encoding="utf-8"?>
<a:theme xmlns:a="http://schemas.openxmlformats.org/drawingml/2006/main" name="Presentation">
  <a:themeElements>
    <a:clrScheme name="Presentation 1">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fontScheme name="Presentation">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9525" cap="flat" cmpd="sng" algn="ctr">
          <a:solidFill>
            <a:schemeClr val="tx1"/>
          </a:solidFill>
          <a:prstDash val="solid"/>
          <a:headEnd type="none"/>
          <a:tailEnd type="none"/>
        </a:ln>
      </a:spPr>
      <a:bodyPr>
        <a:prstTxWarp prst="textNoShape">
          <a:avLst/>
        </a:prstTxWarp>
        <a:noAutofit/>
      </a:bodyPr>
      <a:lstStyle>
        <a:defPPr>
          <a:defRPr/>
        </a:defPPr>
      </a:lstStyle>
      <a:style>
        <a:lnRef idx="0">
          <a:schemeClr val="accent1"/>
        </a:lnRef>
        <a:fillRef idx="0">
          <a:schemeClr val="accent1"/>
        </a:fillRef>
        <a:effectRef idx="0">
          <a:schemeClr val="accent1"/>
        </a:effectRef>
        <a:fontRef idx="minor">
          <a:schemeClr val="lt1"/>
        </a:fontRef>
      </a:style>
    </a:spDef>
  </a:objectDefaults>
  <a:extraClrSchemeLst>
    <a:extraClrScheme>
      <a:clrScheme name="Presentation 1">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2">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3">
        <a:dk1>
          <a:srgbClr val="000000"/>
        </a:dk1>
        <a:lt1>
          <a:srgbClr val="FFFFFF"/>
        </a:lt1>
        <a:dk2>
          <a:srgbClr val="000000"/>
        </a:dk2>
        <a:lt2>
          <a:srgbClr val="969696"/>
        </a:lt2>
        <a:accent1>
          <a:srgbClr val="FBDF53"/>
        </a:accent1>
        <a:accent2>
          <a:srgbClr val="FF9966"/>
        </a:accent2>
        <a:accent3>
          <a:srgbClr val="535379"/>
        </a:accent3>
        <a:accent4>
          <a:srgbClr val="737359"/>
        </a:accent4>
        <a:accent5>
          <a:srgbClr val="939339"/>
        </a:accent5>
        <a:accent6>
          <a:srgbClr val="B3B319"/>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esentation 4">
        <a:dk1>
          <a:srgbClr val="000000"/>
        </a:dk1>
        <a:lt1>
          <a:srgbClr val="FFFFFF"/>
        </a:lt1>
        <a:dk2>
          <a:srgbClr val="000000"/>
        </a:dk2>
        <a:lt2>
          <a:srgbClr val="808080"/>
        </a:lt2>
        <a:accent1>
          <a:srgbClr val="99CCFF"/>
        </a:accent1>
        <a:accent2>
          <a:srgbClr val="CCCCFF"/>
        </a:accent2>
        <a:accent3>
          <a:srgbClr val="535379"/>
        </a:accent3>
        <a:accent4>
          <a:srgbClr val="737359"/>
        </a:accent4>
        <a:accent5>
          <a:srgbClr val="939339"/>
        </a:accent5>
        <a:accent6>
          <a:srgbClr val="B3B319"/>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esentation 5">
        <a:dk1>
          <a:srgbClr val="000000"/>
        </a:dk1>
        <a:lt1>
          <a:srgbClr val="DEF6F1"/>
        </a:lt1>
        <a:dk2>
          <a:srgbClr val="000000"/>
        </a:dk2>
        <a:lt2>
          <a:srgbClr val="969696"/>
        </a:lt2>
        <a:accent1>
          <a:srgbClr val="FFFFFF"/>
        </a:accent1>
        <a:accent2>
          <a:srgbClr val="8DC6FF"/>
        </a:accent2>
        <a:accent3>
          <a:srgbClr val="535379"/>
        </a:accent3>
        <a:accent4>
          <a:srgbClr val="737359"/>
        </a:accent4>
        <a:accent5>
          <a:srgbClr val="939339"/>
        </a:accent5>
        <a:accent6>
          <a:srgbClr val="B3B319"/>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esentation 6">
        <a:dk1>
          <a:srgbClr val="000000"/>
        </a:dk1>
        <a:lt1>
          <a:srgbClr val="FFFFD9"/>
        </a:lt1>
        <a:dk2>
          <a:srgbClr val="000000"/>
        </a:dk2>
        <a:lt2>
          <a:srgbClr val="777777"/>
        </a:lt2>
        <a:accent1>
          <a:srgbClr val="FFFFF7"/>
        </a:accent1>
        <a:accent2>
          <a:srgbClr val="33CCCC"/>
        </a:accent2>
        <a:accent3>
          <a:srgbClr val="535379"/>
        </a:accent3>
        <a:accent4>
          <a:srgbClr val="737359"/>
        </a:accent4>
        <a:accent5>
          <a:srgbClr val="939339"/>
        </a:accent5>
        <a:accent6>
          <a:srgbClr val="B3B31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esentation 7">
        <a:dk1>
          <a:srgbClr val="FFFFFF"/>
        </a:dk1>
        <a:lt1>
          <a:srgbClr val="008080"/>
        </a:lt1>
        <a:dk2>
          <a:srgbClr val="FFFF99"/>
        </a:dk2>
        <a:lt2>
          <a:srgbClr val="005A58"/>
        </a:lt2>
        <a:accent1>
          <a:srgbClr val="006462"/>
        </a:accent1>
        <a:accent2>
          <a:srgbClr val="6D6FC7"/>
        </a:accent2>
        <a:accent3>
          <a:srgbClr val="535379"/>
        </a:accent3>
        <a:accent4>
          <a:srgbClr val="737359"/>
        </a:accent4>
        <a:accent5>
          <a:srgbClr val="939339"/>
        </a:accent5>
        <a:accent6>
          <a:srgbClr val="B3B319"/>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Presentation 8">
        <a:dk1>
          <a:srgbClr val="FFFFFF"/>
        </a:dk1>
        <a:lt1>
          <a:srgbClr val="800000"/>
        </a:lt1>
        <a:dk2>
          <a:srgbClr val="DFD293"/>
        </a:dk2>
        <a:lt2>
          <a:srgbClr val="5C1F00"/>
        </a:lt2>
        <a:accent1>
          <a:srgbClr val="CC3300"/>
        </a:accent1>
        <a:accent2>
          <a:srgbClr val="BE7960"/>
        </a:accent2>
        <a:accent3>
          <a:srgbClr val="535379"/>
        </a:accent3>
        <a:accent4>
          <a:srgbClr val="737359"/>
        </a:accent4>
        <a:accent5>
          <a:srgbClr val="939339"/>
        </a:accent5>
        <a:accent6>
          <a:srgbClr val="B3B319"/>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Presentation 9">
        <a:dk1>
          <a:srgbClr val="FFFFFF"/>
        </a:dk1>
        <a:lt1>
          <a:srgbClr val="000099"/>
        </a:lt1>
        <a:dk2>
          <a:srgbClr val="CCFFFF"/>
        </a:dk2>
        <a:lt2>
          <a:srgbClr val="003366"/>
        </a:lt2>
        <a:accent1>
          <a:srgbClr val="3366CC"/>
        </a:accent1>
        <a:accent2>
          <a:srgbClr val="00B000"/>
        </a:accent2>
        <a:accent3>
          <a:srgbClr val="535379"/>
        </a:accent3>
        <a:accent4>
          <a:srgbClr val="737359"/>
        </a:accent4>
        <a:accent5>
          <a:srgbClr val="939339"/>
        </a:accent5>
        <a:accent6>
          <a:srgbClr val="B3B319"/>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Presentation 10">
        <a:dk1>
          <a:srgbClr val="FFFFFF"/>
        </a:dk1>
        <a:lt1>
          <a:srgbClr val="000000"/>
        </a:lt1>
        <a:dk2>
          <a:srgbClr val="E3EBF1"/>
        </a:dk2>
        <a:lt2>
          <a:srgbClr val="336699"/>
        </a:lt2>
        <a:accent1>
          <a:srgbClr val="003399"/>
        </a:accent1>
        <a:accent2>
          <a:srgbClr val="468A4B"/>
        </a:accent2>
        <a:accent3>
          <a:srgbClr val="535379"/>
        </a:accent3>
        <a:accent4>
          <a:srgbClr val="737359"/>
        </a:accent4>
        <a:accent5>
          <a:srgbClr val="939339"/>
        </a:accent5>
        <a:accent6>
          <a:srgbClr val="B3B319"/>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Presentation 11">
        <a:dk1>
          <a:srgbClr val="FFFFFF"/>
        </a:dk1>
        <a:lt1>
          <a:srgbClr val="686B5D"/>
        </a:lt1>
        <a:dk2>
          <a:srgbClr val="D1D1CB"/>
        </a:dk2>
        <a:lt2>
          <a:srgbClr val="777777"/>
        </a:lt2>
        <a:accent1>
          <a:srgbClr val="909082"/>
        </a:accent1>
        <a:accent2>
          <a:srgbClr val="809EA8"/>
        </a:accent2>
        <a:accent3>
          <a:srgbClr val="535379"/>
        </a:accent3>
        <a:accent4>
          <a:srgbClr val="737359"/>
        </a:accent4>
        <a:accent5>
          <a:srgbClr val="939339"/>
        </a:accent5>
        <a:accent6>
          <a:srgbClr val="B3B319"/>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Presentation 12">
        <a:dk1>
          <a:srgbClr val="FFFFFF"/>
        </a:dk1>
        <a:lt1>
          <a:srgbClr val="666699"/>
        </a:lt1>
        <a:dk2>
          <a:srgbClr val="FFFFFF"/>
        </a:dk2>
        <a:lt2>
          <a:srgbClr val="3E3E5C"/>
        </a:lt2>
        <a:accent1>
          <a:srgbClr val="60597B"/>
        </a:accent1>
        <a:accent2>
          <a:srgbClr val="6666FF"/>
        </a:accent2>
        <a:accent3>
          <a:srgbClr val="535379"/>
        </a:accent3>
        <a:accent4>
          <a:srgbClr val="737359"/>
        </a:accent4>
        <a:accent5>
          <a:srgbClr val="939339"/>
        </a:accent5>
        <a:accent6>
          <a:srgbClr val="B3B319"/>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Presentation 13">
        <a:dk1>
          <a:srgbClr val="FFFFFF"/>
        </a:dk1>
        <a:lt1>
          <a:srgbClr val="523E26"/>
        </a:lt1>
        <a:dk2>
          <a:srgbClr val="DFC08D"/>
        </a:dk2>
        <a:lt2>
          <a:srgbClr val="2D2015"/>
        </a:lt2>
        <a:accent1>
          <a:srgbClr val="8C7B70"/>
        </a:accent1>
        <a:accent2>
          <a:srgbClr val="8F5F2F"/>
        </a:accent2>
        <a:accent3>
          <a:srgbClr val="535379"/>
        </a:accent3>
        <a:accent4>
          <a:srgbClr val="737359"/>
        </a:accent4>
        <a:accent5>
          <a:srgbClr val="939339"/>
        </a:accent5>
        <a:accent6>
          <a:srgbClr val="B3B31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theme>
</file>

<file path=ppt/theme/theme21.xml><?xml version="1.0" encoding="utf-8"?>
<a:theme xmlns:a="http://schemas.openxmlformats.org/drawingml/2006/main" name="Presentation">
  <a:themeElements>
    <a:clrScheme name="Presentation 1">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fontScheme name="Presentation">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9525" cap="flat" cmpd="sng" algn="ctr">
          <a:solidFill>
            <a:schemeClr val="tx1"/>
          </a:solidFill>
          <a:prstDash val="solid"/>
          <a:headEnd type="none"/>
          <a:tailEnd type="none"/>
        </a:ln>
      </a:spPr>
      <a:bodyPr>
        <a:prstTxWarp prst="textNoShape">
          <a:avLst/>
        </a:prstTxWarp>
        <a:noAutofit/>
      </a:bodyPr>
      <a:lstStyle>
        <a:defPPr>
          <a:defRPr/>
        </a:defPPr>
      </a:lstStyle>
      <a:style>
        <a:lnRef idx="0">
          <a:schemeClr val="accent1"/>
        </a:lnRef>
        <a:fillRef idx="0">
          <a:schemeClr val="accent1"/>
        </a:fillRef>
        <a:effectRef idx="0">
          <a:schemeClr val="accent1"/>
        </a:effectRef>
        <a:fontRef idx="minor">
          <a:schemeClr val="lt1"/>
        </a:fontRef>
      </a:style>
    </a:spDef>
  </a:objectDefaults>
  <a:extraClrSchemeLst>
    <a:extraClrScheme>
      <a:clrScheme name="Presentation 1">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2">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3">
        <a:dk1>
          <a:srgbClr val="000000"/>
        </a:dk1>
        <a:lt1>
          <a:srgbClr val="FFFFFF"/>
        </a:lt1>
        <a:dk2>
          <a:srgbClr val="000000"/>
        </a:dk2>
        <a:lt2>
          <a:srgbClr val="969696"/>
        </a:lt2>
        <a:accent1>
          <a:srgbClr val="FBDF53"/>
        </a:accent1>
        <a:accent2>
          <a:srgbClr val="FF9966"/>
        </a:accent2>
        <a:accent3>
          <a:srgbClr val="535379"/>
        </a:accent3>
        <a:accent4>
          <a:srgbClr val="737359"/>
        </a:accent4>
        <a:accent5>
          <a:srgbClr val="939339"/>
        </a:accent5>
        <a:accent6>
          <a:srgbClr val="B3B319"/>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esentation 4">
        <a:dk1>
          <a:srgbClr val="000000"/>
        </a:dk1>
        <a:lt1>
          <a:srgbClr val="FFFFFF"/>
        </a:lt1>
        <a:dk2>
          <a:srgbClr val="000000"/>
        </a:dk2>
        <a:lt2>
          <a:srgbClr val="808080"/>
        </a:lt2>
        <a:accent1>
          <a:srgbClr val="99CCFF"/>
        </a:accent1>
        <a:accent2>
          <a:srgbClr val="CCCCFF"/>
        </a:accent2>
        <a:accent3>
          <a:srgbClr val="535379"/>
        </a:accent3>
        <a:accent4>
          <a:srgbClr val="737359"/>
        </a:accent4>
        <a:accent5>
          <a:srgbClr val="939339"/>
        </a:accent5>
        <a:accent6>
          <a:srgbClr val="B3B319"/>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esentation 5">
        <a:dk1>
          <a:srgbClr val="000000"/>
        </a:dk1>
        <a:lt1>
          <a:srgbClr val="DEF6F1"/>
        </a:lt1>
        <a:dk2>
          <a:srgbClr val="000000"/>
        </a:dk2>
        <a:lt2>
          <a:srgbClr val="969696"/>
        </a:lt2>
        <a:accent1>
          <a:srgbClr val="FFFFFF"/>
        </a:accent1>
        <a:accent2>
          <a:srgbClr val="8DC6FF"/>
        </a:accent2>
        <a:accent3>
          <a:srgbClr val="535379"/>
        </a:accent3>
        <a:accent4>
          <a:srgbClr val="737359"/>
        </a:accent4>
        <a:accent5>
          <a:srgbClr val="939339"/>
        </a:accent5>
        <a:accent6>
          <a:srgbClr val="B3B319"/>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esentation 6">
        <a:dk1>
          <a:srgbClr val="000000"/>
        </a:dk1>
        <a:lt1>
          <a:srgbClr val="FFFFD9"/>
        </a:lt1>
        <a:dk2>
          <a:srgbClr val="000000"/>
        </a:dk2>
        <a:lt2>
          <a:srgbClr val="777777"/>
        </a:lt2>
        <a:accent1>
          <a:srgbClr val="FFFFF7"/>
        </a:accent1>
        <a:accent2>
          <a:srgbClr val="33CCCC"/>
        </a:accent2>
        <a:accent3>
          <a:srgbClr val="535379"/>
        </a:accent3>
        <a:accent4>
          <a:srgbClr val="737359"/>
        </a:accent4>
        <a:accent5>
          <a:srgbClr val="939339"/>
        </a:accent5>
        <a:accent6>
          <a:srgbClr val="B3B31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esentation 7">
        <a:dk1>
          <a:srgbClr val="FFFFFF"/>
        </a:dk1>
        <a:lt1>
          <a:srgbClr val="008080"/>
        </a:lt1>
        <a:dk2>
          <a:srgbClr val="FFFF99"/>
        </a:dk2>
        <a:lt2>
          <a:srgbClr val="005A58"/>
        </a:lt2>
        <a:accent1>
          <a:srgbClr val="006462"/>
        </a:accent1>
        <a:accent2>
          <a:srgbClr val="6D6FC7"/>
        </a:accent2>
        <a:accent3>
          <a:srgbClr val="535379"/>
        </a:accent3>
        <a:accent4>
          <a:srgbClr val="737359"/>
        </a:accent4>
        <a:accent5>
          <a:srgbClr val="939339"/>
        </a:accent5>
        <a:accent6>
          <a:srgbClr val="B3B319"/>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Presentation 8">
        <a:dk1>
          <a:srgbClr val="FFFFFF"/>
        </a:dk1>
        <a:lt1>
          <a:srgbClr val="800000"/>
        </a:lt1>
        <a:dk2>
          <a:srgbClr val="DFD293"/>
        </a:dk2>
        <a:lt2>
          <a:srgbClr val="5C1F00"/>
        </a:lt2>
        <a:accent1>
          <a:srgbClr val="CC3300"/>
        </a:accent1>
        <a:accent2>
          <a:srgbClr val="BE7960"/>
        </a:accent2>
        <a:accent3>
          <a:srgbClr val="535379"/>
        </a:accent3>
        <a:accent4>
          <a:srgbClr val="737359"/>
        </a:accent4>
        <a:accent5>
          <a:srgbClr val="939339"/>
        </a:accent5>
        <a:accent6>
          <a:srgbClr val="B3B319"/>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Presentation 9">
        <a:dk1>
          <a:srgbClr val="FFFFFF"/>
        </a:dk1>
        <a:lt1>
          <a:srgbClr val="000099"/>
        </a:lt1>
        <a:dk2>
          <a:srgbClr val="CCFFFF"/>
        </a:dk2>
        <a:lt2>
          <a:srgbClr val="003366"/>
        </a:lt2>
        <a:accent1>
          <a:srgbClr val="3366CC"/>
        </a:accent1>
        <a:accent2>
          <a:srgbClr val="00B000"/>
        </a:accent2>
        <a:accent3>
          <a:srgbClr val="535379"/>
        </a:accent3>
        <a:accent4>
          <a:srgbClr val="737359"/>
        </a:accent4>
        <a:accent5>
          <a:srgbClr val="939339"/>
        </a:accent5>
        <a:accent6>
          <a:srgbClr val="B3B319"/>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Presentation 10">
        <a:dk1>
          <a:srgbClr val="FFFFFF"/>
        </a:dk1>
        <a:lt1>
          <a:srgbClr val="000000"/>
        </a:lt1>
        <a:dk2>
          <a:srgbClr val="E3EBF1"/>
        </a:dk2>
        <a:lt2>
          <a:srgbClr val="336699"/>
        </a:lt2>
        <a:accent1>
          <a:srgbClr val="003399"/>
        </a:accent1>
        <a:accent2>
          <a:srgbClr val="468A4B"/>
        </a:accent2>
        <a:accent3>
          <a:srgbClr val="535379"/>
        </a:accent3>
        <a:accent4>
          <a:srgbClr val="737359"/>
        </a:accent4>
        <a:accent5>
          <a:srgbClr val="939339"/>
        </a:accent5>
        <a:accent6>
          <a:srgbClr val="B3B319"/>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Presentation 11">
        <a:dk1>
          <a:srgbClr val="FFFFFF"/>
        </a:dk1>
        <a:lt1>
          <a:srgbClr val="686B5D"/>
        </a:lt1>
        <a:dk2>
          <a:srgbClr val="D1D1CB"/>
        </a:dk2>
        <a:lt2>
          <a:srgbClr val="777777"/>
        </a:lt2>
        <a:accent1>
          <a:srgbClr val="909082"/>
        </a:accent1>
        <a:accent2>
          <a:srgbClr val="809EA8"/>
        </a:accent2>
        <a:accent3>
          <a:srgbClr val="535379"/>
        </a:accent3>
        <a:accent4>
          <a:srgbClr val="737359"/>
        </a:accent4>
        <a:accent5>
          <a:srgbClr val="939339"/>
        </a:accent5>
        <a:accent6>
          <a:srgbClr val="B3B319"/>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Presentation 12">
        <a:dk1>
          <a:srgbClr val="FFFFFF"/>
        </a:dk1>
        <a:lt1>
          <a:srgbClr val="666699"/>
        </a:lt1>
        <a:dk2>
          <a:srgbClr val="FFFFFF"/>
        </a:dk2>
        <a:lt2>
          <a:srgbClr val="3E3E5C"/>
        </a:lt2>
        <a:accent1>
          <a:srgbClr val="60597B"/>
        </a:accent1>
        <a:accent2>
          <a:srgbClr val="6666FF"/>
        </a:accent2>
        <a:accent3>
          <a:srgbClr val="535379"/>
        </a:accent3>
        <a:accent4>
          <a:srgbClr val="737359"/>
        </a:accent4>
        <a:accent5>
          <a:srgbClr val="939339"/>
        </a:accent5>
        <a:accent6>
          <a:srgbClr val="B3B319"/>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Presentation 13">
        <a:dk1>
          <a:srgbClr val="FFFFFF"/>
        </a:dk1>
        <a:lt1>
          <a:srgbClr val="523E26"/>
        </a:lt1>
        <a:dk2>
          <a:srgbClr val="DFC08D"/>
        </a:dk2>
        <a:lt2>
          <a:srgbClr val="2D2015"/>
        </a:lt2>
        <a:accent1>
          <a:srgbClr val="8C7B70"/>
        </a:accent1>
        <a:accent2>
          <a:srgbClr val="8F5F2F"/>
        </a:accent2>
        <a:accent3>
          <a:srgbClr val="535379"/>
        </a:accent3>
        <a:accent4>
          <a:srgbClr val="737359"/>
        </a:accent4>
        <a:accent5>
          <a:srgbClr val="939339"/>
        </a:accent5>
        <a:accent6>
          <a:srgbClr val="B3B31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theme>
</file>

<file path=ppt/theme/theme22.xml><?xml version="1.0" encoding="utf-8"?>
<a:theme xmlns:a="http://schemas.openxmlformats.org/drawingml/2006/main" name="Presentation">
  <a:themeElements>
    <a:clrScheme name="Presentation 1">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fontScheme name="Presentation">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9525" cap="flat" cmpd="sng" algn="ctr">
          <a:solidFill>
            <a:schemeClr val="tx1"/>
          </a:solidFill>
          <a:prstDash val="solid"/>
          <a:headEnd type="none"/>
          <a:tailEnd type="none"/>
        </a:ln>
      </a:spPr>
      <a:bodyPr>
        <a:prstTxWarp prst="textNoShape">
          <a:avLst/>
        </a:prstTxWarp>
        <a:noAutofit/>
      </a:bodyPr>
      <a:lstStyle>
        <a:defPPr>
          <a:defRPr/>
        </a:defPPr>
      </a:lstStyle>
      <a:style>
        <a:lnRef idx="0">
          <a:schemeClr val="accent1"/>
        </a:lnRef>
        <a:fillRef idx="0">
          <a:schemeClr val="accent1"/>
        </a:fillRef>
        <a:effectRef idx="0">
          <a:schemeClr val="accent1"/>
        </a:effectRef>
        <a:fontRef idx="minor">
          <a:schemeClr val="lt1"/>
        </a:fontRef>
      </a:style>
    </a:spDef>
  </a:objectDefaults>
  <a:extraClrSchemeLst>
    <a:extraClrScheme>
      <a:clrScheme name="Presentation 1">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2">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3">
        <a:dk1>
          <a:srgbClr val="000000"/>
        </a:dk1>
        <a:lt1>
          <a:srgbClr val="FFFFFF"/>
        </a:lt1>
        <a:dk2>
          <a:srgbClr val="000000"/>
        </a:dk2>
        <a:lt2>
          <a:srgbClr val="969696"/>
        </a:lt2>
        <a:accent1>
          <a:srgbClr val="FBDF53"/>
        </a:accent1>
        <a:accent2>
          <a:srgbClr val="FF9966"/>
        </a:accent2>
        <a:accent3>
          <a:srgbClr val="535379"/>
        </a:accent3>
        <a:accent4>
          <a:srgbClr val="737359"/>
        </a:accent4>
        <a:accent5>
          <a:srgbClr val="939339"/>
        </a:accent5>
        <a:accent6>
          <a:srgbClr val="B3B319"/>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esentation 4">
        <a:dk1>
          <a:srgbClr val="000000"/>
        </a:dk1>
        <a:lt1>
          <a:srgbClr val="FFFFFF"/>
        </a:lt1>
        <a:dk2>
          <a:srgbClr val="000000"/>
        </a:dk2>
        <a:lt2>
          <a:srgbClr val="808080"/>
        </a:lt2>
        <a:accent1>
          <a:srgbClr val="99CCFF"/>
        </a:accent1>
        <a:accent2>
          <a:srgbClr val="CCCCFF"/>
        </a:accent2>
        <a:accent3>
          <a:srgbClr val="535379"/>
        </a:accent3>
        <a:accent4>
          <a:srgbClr val="737359"/>
        </a:accent4>
        <a:accent5>
          <a:srgbClr val="939339"/>
        </a:accent5>
        <a:accent6>
          <a:srgbClr val="B3B319"/>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esentation 5">
        <a:dk1>
          <a:srgbClr val="000000"/>
        </a:dk1>
        <a:lt1>
          <a:srgbClr val="DEF6F1"/>
        </a:lt1>
        <a:dk2>
          <a:srgbClr val="000000"/>
        </a:dk2>
        <a:lt2>
          <a:srgbClr val="969696"/>
        </a:lt2>
        <a:accent1>
          <a:srgbClr val="FFFFFF"/>
        </a:accent1>
        <a:accent2>
          <a:srgbClr val="8DC6FF"/>
        </a:accent2>
        <a:accent3>
          <a:srgbClr val="535379"/>
        </a:accent3>
        <a:accent4>
          <a:srgbClr val="737359"/>
        </a:accent4>
        <a:accent5>
          <a:srgbClr val="939339"/>
        </a:accent5>
        <a:accent6>
          <a:srgbClr val="B3B319"/>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esentation 6">
        <a:dk1>
          <a:srgbClr val="000000"/>
        </a:dk1>
        <a:lt1>
          <a:srgbClr val="FFFFD9"/>
        </a:lt1>
        <a:dk2>
          <a:srgbClr val="000000"/>
        </a:dk2>
        <a:lt2>
          <a:srgbClr val="777777"/>
        </a:lt2>
        <a:accent1>
          <a:srgbClr val="FFFFF7"/>
        </a:accent1>
        <a:accent2>
          <a:srgbClr val="33CCCC"/>
        </a:accent2>
        <a:accent3>
          <a:srgbClr val="535379"/>
        </a:accent3>
        <a:accent4>
          <a:srgbClr val="737359"/>
        </a:accent4>
        <a:accent5>
          <a:srgbClr val="939339"/>
        </a:accent5>
        <a:accent6>
          <a:srgbClr val="B3B31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esentation 7">
        <a:dk1>
          <a:srgbClr val="FFFFFF"/>
        </a:dk1>
        <a:lt1>
          <a:srgbClr val="008080"/>
        </a:lt1>
        <a:dk2>
          <a:srgbClr val="FFFF99"/>
        </a:dk2>
        <a:lt2>
          <a:srgbClr val="005A58"/>
        </a:lt2>
        <a:accent1>
          <a:srgbClr val="006462"/>
        </a:accent1>
        <a:accent2>
          <a:srgbClr val="6D6FC7"/>
        </a:accent2>
        <a:accent3>
          <a:srgbClr val="535379"/>
        </a:accent3>
        <a:accent4>
          <a:srgbClr val="737359"/>
        </a:accent4>
        <a:accent5>
          <a:srgbClr val="939339"/>
        </a:accent5>
        <a:accent6>
          <a:srgbClr val="B3B319"/>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Presentation 8">
        <a:dk1>
          <a:srgbClr val="FFFFFF"/>
        </a:dk1>
        <a:lt1>
          <a:srgbClr val="800000"/>
        </a:lt1>
        <a:dk2>
          <a:srgbClr val="DFD293"/>
        </a:dk2>
        <a:lt2>
          <a:srgbClr val="5C1F00"/>
        </a:lt2>
        <a:accent1>
          <a:srgbClr val="CC3300"/>
        </a:accent1>
        <a:accent2>
          <a:srgbClr val="BE7960"/>
        </a:accent2>
        <a:accent3>
          <a:srgbClr val="535379"/>
        </a:accent3>
        <a:accent4>
          <a:srgbClr val="737359"/>
        </a:accent4>
        <a:accent5>
          <a:srgbClr val="939339"/>
        </a:accent5>
        <a:accent6>
          <a:srgbClr val="B3B319"/>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Presentation 9">
        <a:dk1>
          <a:srgbClr val="FFFFFF"/>
        </a:dk1>
        <a:lt1>
          <a:srgbClr val="000099"/>
        </a:lt1>
        <a:dk2>
          <a:srgbClr val="CCFFFF"/>
        </a:dk2>
        <a:lt2>
          <a:srgbClr val="003366"/>
        </a:lt2>
        <a:accent1>
          <a:srgbClr val="3366CC"/>
        </a:accent1>
        <a:accent2>
          <a:srgbClr val="00B000"/>
        </a:accent2>
        <a:accent3>
          <a:srgbClr val="535379"/>
        </a:accent3>
        <a:accent4>
          <a:srgbClr val="737359"/>
        </a:accent4>
        <a:accent5>
          <a:srgbClr val="939339"/>
        </a:accent5>
        <a:accent6>
          <a:srgbClr val="B3B319"/>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Presentation 10">
        <a:dk1>
          <a:srgbClr val="FFFFFF"/>
        </a:dk1>
        <a:lt1>
          <a:srgbClr val="000000"/>
        </a:lt1>
        <a:dk2>
          <a:srgbClr val="E3EBF1"/>
        </a:dk2>
        <a:lt2>
          <a:srgbClr val="336699"/>
        </a:lt2>
        <a:accent1>
          <a:srgbClr val="003399"/>
        </a:accent1>
        <a:accent2>
          <a:srgbClr val="468A4B"/>
        </a:accent2>
        <a:accent3>
          <a:srgbClr val="535379"/>
        </a:accent3>
        <a:accent4>
          <a:srgbClr val="737359"/>
        </a:accent4>
        <a:accent5>
          <a:srgbClr val="939339"/>
        </a:accent5>
        <a:accent6>
          <a:srgbClr val="B3B319"/>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Presentation 11">
        <a:dk1>
          <a:srgbClr val="FFFFFF"/>
        </a:dk1>
        <a:lt1>
          <a:srgbClr val="686B5D"/>
        </a:lt1>
        <a:dk2>
          <a:srgbClr val="D1D1CB"/>
        </a:dk2>
        <a:lt2>
          <a:srgbClr val="777777"/>
        </a:lt2>
        <a:accent1>
          <a:srgbClr val="909082"/>
        </a:accent1>
        <a:accent2>
          <a:srgbClr val="809EA8"/>
        </a:accent2>
        <a:accent3>
          <a:srgbClr val="535379"/>
        </a:accent3>
        <a:accent4>
          <a:srgbClr val="737359"/>
        </a:accent4>
        <a:accent5>
          <a:srgbClr val="939339"/>
        </a:accent5>
        <a:accent6>
          <a:srgbClr val="B3B319"/>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Presentation 12">
        <a:dk1>
          <a:srgbClr val="FFFFFF"/>
        </a:dk1>
        <a:lt1>
          <a:srgbClr val="666699"/>
        </a:lt1>
        <a:dk2>
          <a:srgbClr val="FFFFFF"/>
        </a:dk2>
        <a:lt2>
          <a:srgbClr val="3E3E5C"/>
        </a:lt2>
        <a:accent1>
          <a:srgbClr val="60597B"/>
        </a:accent1>
        <a:accent2>
          <a:srgbClr val="6666FF"/>
        </a:accent2>
        <a:accent3>
          <a:srgbClr val="535379"/>
        </a:accent3>
        <a:accent4>
          <a:srgbClr val="737359"/>
        </a:accent4>
        <a:accent5>
          <a:srgbClr val="939339"/>
        </a:accent5>
        <a:accent6>
          <a:srgbClr val="B3B319"/>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Presentation 13">
        <a:dk1>
          <a:srgbClr val="FFFFFF"/>
        </a:dk1>
        <a:lt1>
          <a:srgbClr val="523E26"/>
        </a:lt1>
        <a:dk2>
          <a:srgbClr val="DFC08D"/>
        </a:dk2>
        <a:lt2>
          <a:srgbClr val="2D2015"/>
        </a:lt2>
        <a:accent1>
          <a:srgbClr val="8C7B70"/>
        </a:accent1>
        <a:accent2>
          <a:srgbClr val="8F5F2F"/>
        </a:accent2>
        <a:accent3>
          <a:srgbClr val="535379"/>
        </a:accent3>
        <a:accent4>
          <a:srgbClr val="737359"/>
        </a:accent4>
        <a:accent5>
          <a:srgbClr val="939339"/>
        </a:accent5>
        <a:accent6>
          <a:srgbClr val="B3B31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theme>
</file>

<file path=ppt/theme/theme23.xml><?xml version="1.0" encoding="utf-8"?>
<a:theme xmlns:a="http://schemas.openxmlformats.org/drawingml/2006/main" name="Presentation">
  <a:themeElements>
    <a:clrScheme name="Presentation 1">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fontScheme name="Presentation">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9525" cap="flat" cmpd="sng" algn="ctr">
          <a:solidFill>
            <a:schemeClr val="tx1"/>
          </a:solidFill>
          <a:prstDash val="solid"/>
          <a:headEnd type="none"/>
          <a:tailEnd type="none"/>
        </a:ln>
      </a:spPr>
      <a:bodyPr>
        <a:prstTxWarp prst="textNoShape">
          <a:avLst/>
        </a:prstTxWarp>
        <a:noAutofit/>
      </a:bodyPr>
      <a:lstStyle>
        <a:defPPr>
          <a:defRPr/>
        </a:defPPr>
      </a:lstStyle>
      <a:style>
        <a:lnRef idx="0">
          <a:schemeClr val="accent1"/>
        </a:lnRef>
        <a:fillRef idx="0">
          <a:schemeClr val="accent1"/>
        </a:fillRef>
        <a:effectRef idx="0">
          <a:schemeClr val="accent1"/>
        </a:effectRef>
        <a:fontRef idx="minor">
          <a:schemeClr val="lt1"/>
        </a:fontRef>
      </a:style>
    </a:spDef>
  </a:objectDefaults>
  <a:extraClrSchemeLst>
    <a:extraClrScheme>
      <a:clrScheme name="Presentation 1">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2">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3">
        <a:dk1>
          <a:srgbClr val="000000"/>
        </a:dk1>
        <a:lt1>
          <a:srgbClr val="FFFFFF"/>
        </a:lt1>
        <a:dk2>
          <a:srgbClr val="000000"/>
        </a:dk2>
        <a:lt2>
          <a:srgbClr val="969696"/>
        </a:lt2>
        <a:accent1>
          <a:srgbClr val="FBDF53"/>
        </a:accent1>
        <a:accent2>
          <a:srgbClr val="FF9966"/>
        </a:accent2>
        <a:accent3>
          <a:srgbClr val="535379"/>
        </a:accent3>
        <a:accent4>
          <a:srgbClr val="737359"/>
        </a:accent4>
        <a:accent5>
          <a:srgbClr val="939339"/>
        </a:accent5>
        <a:accent6>
          <a:srgbClr val="B3B319"/>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esentation 4">
        <a:dk1>
          <a:srgbClr val="000000"/>
        </a:dk1>
        <a:lt1>
          <a:srgbClr val="FFFFFF"/>
        </a:lt1>
        <a:dk2>
          <a:srgbClr val="000000"/>
        </a:dk2>
        <a:lt2>
          <a:srgbClr val="808080"/>
        </a:lt2>
        <a:accent1>
          <a:srgbClr val="99CCFF"/>
        </a:accent1>
        <a:accent2>
          <a:srgbClr val="CCCCFF"/>
        </a:accent2>
        <a:accent3>
          <a:srgbClr val="535379"/>
        </a:accent3>
        <a:accent4>
          <a:srgbClr val="737359"/>
        </a:accent4>
        <a:accent5>
          <a:srgbClr val="939339"/>
        </a:accent5>
        <a:accent6>
          <a:srgbClr val="B3B319"/>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esentation 5">
        <a:dk1>
          <a:srgbClr val="000000"/>
        </a:dk1>
        <a:lt1>
          <a:srgbClr val="DEF6F1"/>
        </a:lt1>
        <a:dk2>
          <a:srgbClr val="000000"/>
        </a:dk2>
        <a:lt2>
          <a:srgbClr val="969696"/>
        </a:lt2>
        <a:accent1>
          <a:srgbClr val="FFFFFF"/>
        </a:accent1>
        <a:accent2>
          <a:srgbClr val="8DC6FF"/>
        </a:accent2>
        <a:accent3>
          <a:srgbClr val="535379"/>
        </a:accent3>
        <a:accent4>
          <a:srgbClr val="737359"/>
        </a:accent4>
        <a:accent5>
          <a:srgbClr val="939339"/>
        </a:accent5>
        <a:accent6>
          <a:srgbClr val="B3B319"/>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esentation 6">
        <a:dk1>
          <a:srgbClr val="000000"/>
        </a:dk1>
        <a:lt1>
          <a:srgbClr val="FFFFD9"/>
        </a:lt1>
        <a:dk2>
          <a:srgbClr val="000000"/>
        </a:dk2>
        <a:lt2>
          <a:srgbClr val="777777"/>
        </a:lt2>
        <a:accent1>
          <a:srgbClr val="FFFFF7"/>
        </a:accent1>
        <a:accent2>
          <a:srgbClr val="33CCCC"/>
        </a:accent2>
        <a:accent3>
          <a:srgbClr val="535379"/>
        </a:accent3>
        <a:accent4>
          <a:srgbClr val="737359"/>
        </a:accent4>
        <a:accent5>
          <a:srgbClr val="939339"/>
        </a:accent5>
        <a:accent6>
          <a:srgbClr val="B3B31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esentation 7">
        <a:dk1>
          <a:srgbClr val="FFFFFF"/>
        </a:dk1>
        <a:lt1>
          <a:srgbClr val="008080"/>
        </a:lt1>
        <a:dk2>
          <a:srgbClr val="FFFF99"/>
        </a:dk2>
        <a:lt2>
          <a:srgbClr val="005A58"/>
        </a:lt2>
        <a:accent1>
          <a:srgbClr val="006462"/>
        </a:accent1>
        <a:accent2>
          <a:srgbClr val="6D6FC7"/>
        </a:accent2>
        <a:accent3>
          <a:srgbClr val="535379"/>
        </a:accent3>
        <a:accent4>
          <a:srgbClr val="737359"/>
        </a:accent4>
        <a:accent5>
          <a:srgbClr val="939339"/>
        </a:accent5>
        <a:accent6>
          <a:srgbClr val="B3B319"/>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Presentation 8">
        <a:dk1>
          <a:srgbClr val="FFFFFF"/>
        </a:dk1>
        <a:lt1>
          <a:srgbClr val="800000"/>
        </a:lt1>
        <a:dk2>
          <a:srgbClr val="DFD293"/>
        </a:dk2>
        <a:lt2>
          <a:srgbClr val="5C1F00"/>
        </a:lt2>
        <a:accent1>
          <a:srgbClr val="CC3300"/>
        </a:accent1>
        <a:accent2>
          <a:srgbClr val="BE7960"/>
        </a:accent2>
        <a:accent3>
          <a:srgbClr val="535379"/>
        </a:accent3>
        <a:accent4>
          <a:srgbClr val="737359"/>
        </a:accent4>
        <a:accent5>
          <a:srgbClr val="939339"/>
        </a:accent5>
        <a:accent6>
          <a:srgbClr val="B3B319"/>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Presentation 9">
        <a:dk1>
          <a:srgbClr val="FFFFFF"/>
        </a:dk1>
        <a:lt1>
          <a:srgbClr val="000099"/>
        </a:lt1>
        <a:dk2>
          <a:srgbClr val="CCFFFF"/>
        </a:dk2>
        <a:lt2>
          <a:srgbClr val="003366"/>
        </a:lt2>
        <a:accent1>
          <a:srgbClr val="3366CC"/>
        </a:accent1>
        <a:accent2>
          <a:srgbClr val="00B000"/>
        </a:accent2>
        <a:accent3>
          <a:srgbClr val="535379"/>
        </a:accent3>
        <a:accent4>
          <a:srgbClr val="737359"/>
        </a:accent4>
        <a:accent5>
          <a:srgbClr val="939339"/>
        </a:accent5>
        <a:accent6>
          <a:srgbClr val="B3B319"/>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Presentation 10">
        <a:dk1>
          <a:srgbClr val="FFFFFF"/>
        </a:dk1>
        <a:lt1>
          <a:srgbClr val="000000"/>
        </a:lt1>
        <a:dk2>
          <a:srgbClr val="E3EBF1"/>
        </a:dk2>
        <a:lt2>
          <a:srgbClr val="336699"/>
        </a:lt2>
        <a:accent1>
          <a:srgbClr val="003399"/>
        </a:accent1>
        <a:accent2>
          <a:srgbClr val="468A4B"/>
        </a:accent2>
        <a:accent3>
          <a:srgbClr val="535379"/>
        </a:accent3>
        <a:accent4>
          <a:srgbClr val="737359"/>
        </a:accent4>
        <a:accent5>
          <a:srgbClr val="939339"/>
        </a:accent5>
        <a:accent6>
          <a:srgbClr val="B3B319"/>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Presentation 11">
        <a:dk1>
          <a:srgbClr val="FFFFFF"/>
        </a:dk1>
        <a:lt1>
          <a:srgbClr val="686B5D"/>
        </a:lt1>
        <a:dk2>
          <a:srgbClr val="D1D1CB"/>
        </a:dk2>
        <a:lt2>
          <a:srgbClr val="777777"/>
        </a:lt2>
        <a:accent1>
          <a:srgbClr val="909082"/>
        </a:accent1>
        <a:accent2>
          <a:srgbClr val="809EA8"/>
        </a:accent2>
        <a:accent3>
          <a:srgbClr val="535379"/>
        </a:accent3>
        <a:accent4>
          <a:srgbClr val="737359"/>
        </a:accent4>
        <a:accent5>
          <a:srgbClr val="939339"/>
        </a:accent5>
        <a:accent6>
          <a:srgbClr val="B3B319"/>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Presentation 12">
        <a:dk1>
          <a:srgbClr val="FFFFFF"/>
        </a:dk1>
        <a:lt1>
          <a:srgbClr val="666699"/>
        </a:lt1>
        <a:dk2>
          <a:srgbClr val="FFFFFF"/>
        </a:dk2>
        <a:lt2>
          <a:srgbClr val="3E3E5C"/>
        </a:lt2>
        <a:accent1>
          <a:srgbClr val="60597B"/>
        </a:accent1>
        <a:accent2>
          <a:srgbClr val="6666FF"/>
        </a:accent2>
        <a:accent3>
          <a:srgbClr val="535379"/>
        </a:accent3>
        <a:accent4>
          <a:srgbClr val="737359"/>
        </a:accent4>
        <a:accent5>
          <a:srgbClr val="939339"/>
        </a:accent5>
        <a:accent6>
          <a:srgbClr val="B3B319"/>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Presentation 13">
        <a:dk1>
          <a:srgbClr val="FFFFFF"/>
        </a:dk1>
        <a:lt1>
          <a:srgbClr val="523E26"/>
        </a:lt1>
        <a:dk2>
          <a:srgbClr val="DFC08D"/>
        </a:dk2>
        <a:lt2>
          <a:srgbClr val="2D2015"/>
        </a:lt2>
        <a:accent1>
          <a:srgbClr val="8C7B70"/>
        </a:accent1>
        <a:accent2>
          <a:srgbClr val="8F5F2F"/>
        </a:accent2>
        <a:accent3>
          <a:srgbClr val="535379"/>
        </a:accent3>
        <a:accent4>
          <a:srgbClr val="737359"/>
        </a:accent4>
        <a:accent5>
          <a:srgbClr val="939339"/>
        </a:accent5>
        <a:accent6>
          <a:srgbClr val="B3B31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theme>
</file>

<file path=ppt/theme/theme24.xml><?xml version="1.0" encoding="utf-8"?>
<a:theme xmlns:a="http://schemas.openxmlformats.org/drawingml/2006/main" name="Presentation">
  <a:themeElements>
    <a:clrScheme name="Presentation 1">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fontScheme name="Presentation">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9525" cap="flat" cmpd="sng" algn="ctr">
          <a:solidFill>
            <a:schemeClr val="tx1"/>
          </a:solidFill>
          <a:prstDash val="solid"/>
          <a:headEnd type="none"/>
          <a:tailEnd type="none"/>
        </a:ln>
      </a:spPr>
      <a:bodyPr>
        <a:prstTxWarp prst="textNoShape">
          <a:avLst/>
        </a:prstTxWarp>
        <a:noAutofit/>
      </a:bodyPr>
      <a:lstStyle>
        <a:defPPr>
          <a:defRPr/>
        </a:defPPr>
      </a:lstStyle>
      <a:style>
        <a:lnRef idx="0">
          <a:schemeClr val="accent1"/>
        </a:lnRef>
        <a:fillRef idx="0">
          <a:schemeClr val="accent1"/>
        </a:fillRef>
        <a:effectRef idx="0">
          <a:schemeClr val="accent1"/>
        </a:effectRef>
        <a:fontRef idx="minor">
          <a:schemeClr val="lt1"/>
        </a:fontRef>
      </a:style>
    </a:spDef>
  </a:objectDefaults>
  <a:extraClrSchemeLst>
    <a:extraClrScheme>
      <a:clrScheme name="Presentation 1">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2">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3">
        <a:dk1>
          <a:srgbClr val="000000"/>
        </a:dk1>
        <a:lt1>
          <a:srgbClr val="FFFFFF"/>
        </a:lt1>
        <a:dk2>
          <a:srgbClr val="000000"/>
        </a:dk2>
        <a:lt2>
          <a:srgbClr val="969696"/>
        </a:lt2>
        <a:accent1>
          <a:srgbClr val="FBDF53"/>
        </a:accent1>
        <a:accent2>
          <a:srgbClr val="FF9966"/>
        </a:accent2>
        <a:accent3>
          <a:srgbClr val="535379"/>
        </a:accent3>
        <a:accent4>
          <a:srgbClr val="737359"/>
        </a:accent4>
        <a:accent5>
          <a:srgbClr val="939339"/>
        </a:accent5>
        <a:accent6>
          <a:srgbClr val="B3B319"/>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esentation 4">
        <a:dk1>
          <a:srgbClr val="000000"/>
        </a:dk1>
        <a:lt1>
          <a:srgbClr val="FFFFFF"/>
        </a:lt1>
        <a:dk2>
          <a:srgbClr val="000000"/>
        </a:dk2>
        <a:lt2>
          <a:srgbClr val="808080"/>
        </a:lt2>
        <a:accent1>
          <a:srgbClr val="99CCFF"/>
        </a:accent1>
        <a:accent2>
          <a:srgbClr val="CCCCFF"/>
        </a:accent2>
        <a:accent3>
          <a:srgbClr val="535379"/>
        </a:accent3>
        <a:accent4>
          <a:srgbClr val="737359"/>
        </a:accent4>
        <a:accent5>
          <a:srgbClr val="939339"/>
        </a:accent5>
        <a:accent6>
          <a:srgbClr val="B3B319"/>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esentation 5">
        <a:dk1>
          <a:srgbClr val="000000"/>
        </a:dk1>
        <a:lt1>
          <a:srgbClr val="DEF6F1"/>
        </a:lt1>
        <a:dk2>
          <a:srgbClr val="000000"/>
        </a:dk2>
        <a:lt2>
          <a:srgbClr val="969696"/>
        </a:lt2>
        <a:accent1>
          <a:srgbClr val="FFFFFF"/>
        </a:accent1>
        <a:accent2>
          <a:srgbClr val="8DC6FF"/>
        </a:accent2>
        <a:accent3>
          <a:srgbClr val="535379"/>
        </a:accent3>
        <a:accent4>
          <a:srgbClr val="737359"/>
        </a:accent4>
        <a:accent5>
          <a:srgbClr val="939339"/>
        </a:accent5>
        <a:accent6>
          <a:srgbClr val="B3B319"/>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esentation 6">
        <a:dk1>
          <a:srgbClr val="000000"/>
        </a:dk1>
        <a:lt1>
          <a:srgbClr val="FFFFD9"/>
        </a:lt1>
        <a:dk2>
          <a:srgbClr val="000000"/>
        </a:dk2>
        <a:lt2>
          <a:srgbClr val="777777"/>
        </a:lt2>
        <a:accent1>
          <a:srgbClr val="FFFFF7"/>
        </a:accent1>
        <a:accent2>
          <a:srgbClr val="33CCCC"/>
        </a:accent2>
        <a:accent3>
          <a:srgbClr val="535379"/>
        </a:accent3>
        <a:accent4>
          <a:srgbClr val="737359"/>
        </a:accent4>
        <a:accent5>
          <a:srgbClr val="939339"/>
        </a:accent5>
        <a:accent6>
          <a:srgbClr val="B3B31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esentation 7">
        <a:dk1>
          <a:srgbClr val="FFFFFF"/>
        </a:dk1>
        <a:lt1>
          <a:srgbClr val="008080"/>
        </a:lt1>
        <a:dk2>
          <a:srgbClr val="FFFF99"/>
        </a:dk2>
        <a:lt2>
          <a:srgbClr val="005A58"/>
        </a:lt2>
        <a:accent1>
          <a:srgbClr val="006462"/>
        </a:accent1>
        <a:accent2>
          <a:srgbClr val="6D6FC7"/>
        </a:accent2>
        <a:accent3>
          <a:srgbClr val="535379"/>
        </a:accent3>
        <a:accent4>
          <a:srgbClr val="737359"/>
        </a:accent4>
        <a:accent5>
          <a:srgbClr val="939339"/>
        </a:accent5>
        <a:accent6>
          <a:srgbClr val="B3B319"/>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Presentation 8">
        <a:dk1>
          <a:srgbClr val="FFFFFF"/>
        </a:dk1>
        <a:lt1>
          <a:srgbClr val="800000"/>
        </a:lt1>
        <a:dk2>
          <a:srgbClr val="DFD293"/>
        </a:dk2>
        <a:lt2>
          <a:srgbClr val="5C1F00"/>
        </a:lt2>
        <a:accent1>
          <a:srgbClr val="CC3300"/>
        </a:accent1>
        <a:accent2>
          <a:srgbClr val="BE7960"/>
        </a:accent2>
        <a:accent3>
          <a:srgbClr val="535379"/>
        </a:accent3>
        <a:accent4>
          <a:srgbClr val="737359"/>
        </a:accent4>
        <a:accent5>
          <a:srgbClr val="939339"/>
        </a:accent5>
        <a:accent6>
          <a:srgbClr val="B3B319"/>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Presentation 9">
        <a:dk1>
          <a:srgbClr val="FFFFFF"/>
        </a:dk1>
        <a:lt1>
          <a:srgbClr val="000099"/>
        </a:lt1>
        <a:dk2>
          <a:srgbClr val="CCFFFF"/>
        </a:dk2>
        <a:lt2>
          <a:srgbClr val="003366"/>
        </a:lt2>
        <a:accent1>
          <a:srgbClr val="3366CC"/>
        </a:accent1>
        <a:accent2>
          <a:srgbClr val="00B000"/>
        </a:accent2>
        <a:accent3>
          <a:srgbClr val="535379"/>
        </a:accent3>
        <a:accent4>
          <a:srgbClr val="737359"/>
        </a:accent4>
        <a:accent5>
          <a:srgbClr val="939339"/>
        </a:accent5>
        <a:accent6>
          <a:srgbClr val="B3B319"/>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Presentation 10">
        <a:dk1>
          <a:srgbClr val="FFFFFF"/>
        </a:dk1>
        <a:lt1>
          <a:srgbClr val="000000"/>
        </a:lt1>
        <a:dk2>
          <a:srgbClr val="E3EBF1"/>
        </a:dk2>
        <a:lt2>
          <a:srgbClr val="336699"/>
        </a:lt2>
        <a:accent1>
          <a:srgbClr val="003399"/>
        </a:accent1>
        <a:accent2>
          <a:srgbClr val="468A4B"/>
        </a:accent2>
        <a:accent3>
          <a:srgbClr val="535379"/>
        </a:accent3>
        <a:accent4>
          <a:srgbClr val="737359"/>
        </a:accent4>
        <a:accent5>
          <a:srgbClr val="939339"/>
        </a:accent5>
        <a:accent6>
          <a:srgbClr val="B3B319"/>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Presentation 11">
        <a:dk1>
          <a:srgbClr val="FFFFFF"/>
        </a:dk1>
        <a:lt1>
          <a:srgbClr val="686B5D"/>
        </a:lt1>
        <a:dk2>
          <a:srgbClr val="D1D1CB"/>
        </a:dk2>
        <a:lt2>
          <a:srgbClr val="777777"/>
        </a:lt2>
        <a:accent1>
          <a:srgbClr val="909082"/>
        </a:accent1>
        <a:accent2>
          <a:srgbClr val="809EA8"/>
        </a:accent2>
        <a:accent3>
          <a:srgbClr val="535379"/>
        </a:accent3>
        <a:accent4>
          <a:srgbClr val="737359"/>
        </a:accent4>
        <a:accent5>
          <a:srgbClr val="939339"/>
        </a:accent5>
        <a:accent6>
          <a:srgbClr val="B3B319"/>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Presentation 12">
        <a:dk1>
          <a:srgbClr val="FFFFFF"/>
        </a:dk1>
        <a:lt1>
          <a:srgbClr val="666699"/>
        </a:lt1>
        <a:dk2>
          <a:srgbClr val="FFFFFF"/>
        </a:dk2>
        <a:lt2>
          <a:srgbClr val="3E3E5C"/>
        </a:lt2>
        <a:accent1>
          <a:srgbClr val="60597B"/>
        </a:accent1>
        <a:accent2>
          <a:srgbClr val="6666FF"/>
        </a:accent2>
        <a:accent3>
          <a:srgbClr val="535379"/>
        </a:accent3>
        <a:accent4>
          <a:srgbClr val="737359"/>
        </a:accent4>
        <a:accent5>
          <a:srgbClr val="939339"/>
        </a:accent5>
        <a:accent6>
          <a:srgbClr val="B3B319"/>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Presentation 13">
        <a:dk1>
          <a:srgbClr val="FFFFFF"/>
        </a:dk1>
        <a:lt1>
          <a:srgbClr val="523E26"/>
        </a:lt1>
        <a:dk2>
          <a:srgbClr val="DFC08D"/>
        </a:dk2>
        <a:lt2>
          <a:srgbClr val="2D2015"/>
        </a:lt2>
        <a:accent1>
          <a:srgbClr val="8C7B70"/>
        </a:accent1>
        <a:accent2>
          <a:srgbClr val="8F5F2F"/>
        </a:accent2>
        <a:accent3>
          <a:srgbClr val="535379"/>
        </a:accent3>
        <a:accent4>
          <a:srgbClr val="737359"/>
        </a:accent4>
        <a:accent5>
          <a:srgbClr val="939339"/>
        </a:accent5>
        <a:accent6>
          <a:srgbClr val="B3B31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theme>
</file>

<file path=ppt/theme/theme25.xml><?xml version="1.0" encoding="utf-8"?>
<a:theme xmlns:a="http://schemas.openxmlformats.org/drawingml/2006/main" name="Presentation">
  <a:themeElements>
    <a:clrScheme name="Presentation 1">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fontScheme name="Presentation">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9525" cap="flat" cmpd="sng" algn="ctr">
          <a:solidFill>
            <a:schemeClr val="tx1"/>
          </a:solidFill>
          <a:prstDash val="solid"/>
          <a:headEnd type="none"/>
          <a:tailEnd type="none"/>
        </a:ln>
      </a:spPr>
      <a:bodyPr>
        <a:prstTxWarp prst="textNoShape">
          <a:avLst/>
        </a:prstTxWarp>
        <a:noAutofit/>
      </a:bodyPr>
      <a:lstStyle>
        <a:defPPr>
          <a:defRPr/>
        </a:defPPr>
      </a:lstStyle>
      <a:style>
        <a:lnRef idx="0">
          <a:schemeClr val="accent1"/>
        </a:lnRef>
        <a:fillRef idx="0">
          <a:schemeClr val="accent1"/>
        </a:fillRef>
        <a:effectRef idx="0">
          <a:schemeClr val="accent1"/>
        </a:effectRef>
        <a:fontRef idx="minor">
          <a:schemeClr val="lt1"/>
        </a:fontRef>
      </a:style>
    </a:spDef>
  </a:objectDefaults>
  <a:extraClrSchemeLst>
    <a:extraClrScheme>
      <a:clrScheme name="Presentation 1">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2">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3">
        <a:dk1>
          <a:srgbClr val="000000"/>
        </a:dk1>
        <a:lt1>
          <a:srgbClr val="FFFFFF"/>
        </a:lt1>
        <a:dk2>
          <a:srgbClr val="000000"/>
        </a:dk2>
        <a:lt2>
          <a:srgbClr val="969696"/>
        </a:lt2>
        <a:accent1>
          <a:srgbClr val="FBDF53"/>
        </a:accent1>
        <a:accent2>
          <a:srgbClr val="FF9966"/>
        </a:accent2>
        <a:accent3>
          <a:srgbClr val="535379"/>
        </a:accent3>
        <a:accent4>
          <a:srgbClr val="737359"/>
        </a:accent4>
        <a:accent5>
          <a:srgbClr val="939339"/>
        </a:accent5>
        <a:accent6>
          <a:srgbClr val="B3B319"/>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esentation 4">
        <a:dk1>
          <a:srgbClr val="000000"/>
        </a:dk1>
        <a:lt1>
          <a:srgbClr val="FFFFFF"/>
        </a:lt1>
        <a:dk2>
          <a:srgbClr val="000000"/>
        </a:dk2>
        <a:lt2>
          <a:srgbClr val="808080"/>
        </a:lt2>
        <a:accent1>
          <a:srgbClr val="99CCFF"/>
        </a:accent1>
        <a:accent2>
          <a:srgbClr val="CCCCFF"/>
        </a:accent2>
        <a:accent3>
          <a:srgbClr val="535379"/>
        </a:accent3>
        <a:accent4>
          <a:srgbClr val="737359"/>
        </a:accent4>
        <a:accent5>
          <a:srgbClr val="939339"/>
        </a:accent5>
        <a:accent6>
          <a:srgbClr val="B3B319"/>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esentation 5">
        <a:dk1>
          <a:srgbClr val="000000"/>
        </a:dk1>
        <a:lt1>
          <a:srgbClr val="DEF6F1"/>
        </a:lt1>
        <a:dk2>
          <a:srgbClr val="000000"/>
        </a:dk2>
        <a:lt2>
          <a:srgbClr val="969696"/>
        </a:lt2>
        <a:accent1>
          <a:srgbClr val="FFFFFF"/>
        </a:accent1>
        <a:accent2>
          <a:srgbClr val="8DC6FF"/>
        </a:accent2>
        <a:accent3>
          <a:srgbClr val="535379"/>
        </a:accent3>
        <a:accent4>
          <a:srgbClr val="737359"/>
        </a:accent4>
        <a:accent5>
          <a:srgbClr val="939339"/>
        </a:accent5>
        <a:accent6>
          <a:srgbClr val="B3B319"/>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esentation 6">
        <a:dk1>
          <a:srgbClr val="000000"/>
        </a:dk1>
        <a:lt1>
          <a:srgbClr val="FFFFD9"/>
        </a:lt1>
        <a:dk2>
          <a:srgbClr val="000000"/>
        </a:dk2>
        <a:lt2>
          <a:srgbClr val="777777"/>
        </a:lt2>
        <a:accent1>
          <a:srgbClr val="FFFFF7"/>
        </a:accent1>
        <a:accent2>
          <a:srgbClr val="33CCCC"/>
        </a:accent2>
        <a:accent3>
          <a:srgbClr val="535379"/>
        </a:accent3>
        <a:accent4>
          <a:srgbClr val="737359"/>
        </a:accent4>
        <a:accent5>
          <a:srgbClr val="939339"/>
        </a:accent5>
        <a:accent6>
          <a:srgbClr val="B3B31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esentation 7">
        <a:dk1>
          <a:srgbClr val="FFFFFF"/>
        </a:dk1>
        <a:lt1>
          <a:srgbClr val="008080"/>
        </a:lt1>
        <a:dk2>
          <a:srgbClr val="FFFF99"/>
        </a:dk2>
        <a:lt2>
          <a:srgbClr val="005A58"/>
        </a:lt2>
        <a:accent1>
          <a:srgbClr val="006462"/>
        </a:accent1>
        <a:accent2>
          <a:srgbClr val="6D6FC7"/>
        </a:accent2>
        <a:accent3>
          <a:srgbClr val="535379"/>
        </a:accent3>
        <a:accent4>
          <a:srgbClr val="737359"/>
        </a:accent4>
        <a:accent5>
          <a:srgbClr val="939339"/>
        </a:accent5>
        <a:accent6>
          <a:srgbClr val="B3B319"/>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Presentation 8">
        <a:dk1>
          <a:srgbClr val="FFFFFF"/>
        </a:dk1>
        <a:lt1>
          <a:srgbClr val="800000"/>
        </a:lt1>
        <a:dk2>
          <a:srgbClr val="DFD293"/>
        </a:dk2>
        <a:lt2>
          <a:srgbClr val="5C1F00"/>
        </a:lt2>
        <a:accent1>
          <a:srgbClr val="CC3300"/>
        </a:accent1>
        <a:accent2>
          <a:srgbClr val="BE7960"/>
        </a:accent2>
        <a:accent3>
          <a:srgbClr val="535379"/>
        </a:accent3>
        <a:accent4>
          <a:srgbClr val="737359"/>
        </a:accent4>
        <a:accent5>
          <a:srgbClr val="939339"/>
        </a:accent5>
        <a:accent6>
          <a:srgbClr val="B3B319"/>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Presentation 9">
        <a:dk1>
          <a:srgbClr val="FFFFFF"/>
        </a:dk1>
        <a:lt1>
          <a:srgbClr val="000099"/>
        </a:lt1>
        <a:dk2>
          <a:srgbClr val="CCFFFF"/>
        </a:dk2>
        <a:lt2>
          <a:srgbClr val="003366"/>
        </a:lt2>
        <a:accent1>
          <a:srgbClr val="3366CC"/>
        </a:accent1>
        <a:accent2>
          <a:srgbClr val="00B000"/>
        </a:accent2>
        <a:accent3>
          <a:srgbClr val="535379"/>
        </a:accent3>
        <a:accent4>
          <a:srgbClr val="737359"/>
        </a:accent4>
        <a:accent5>
          <a:srgbClr val="939339"/>
        </a:accent5>
        <a:accent6>
          <a:srgbClr val="B3B319"/>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Presentation 10">
        <a:dk1>
          <a:srgbClr val="FFFFFF"/>
        </a:dk1>
        <a:lt1>
          <a:srgbClr val="000000"/>
        </a:lt1>
        <a:dk2>
          <a:srgbClr val="E3EBF1"/>
        </a:dk2>
        <a:lt2>
          <a:srgbClr val="336699"/>
        </a:lt2>
        <a:accent1>
          <a:srgbClr val="003399"/>
        </a:accent1>
        <a:accent2>
          <a:srgbClr val="468A4B"/>
        </a:accent2>
        <a:accent3>
          <a:srgbClr val="535379"/>
        </a:accent3>
        <a:accent4>
          <a:srgbClr val="737359"/>
        </a:accent4>
        <a:accent5>
          <a:srgbClr val="939339"/>
        </a:accent5>
        <a:accent6>
          <a:srgbClr val="B3B319"/>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Presentation 11">
        <a:dk1>
          <a:srgbClr val="FFFFFF"/>
        </a:dk1>
        <a:lt1>
          <a:srgbClr val="686B5D"/>
        </a:lt1>
        <a:dk2>
          <a:srgbClr val="D1D1CB"/>
        </a:dk2>
        <a:lt2>
          <a:srgbClr val="777777"/>
        </a:lt2>
        <a:accent1>
          <a:srgbClr val="909082"/>
        </a:accent1>
        <a:accent2>
          <a:srgbClr val="809EA8"/>
        </a:accent2>
        <a:accent3>
          <a:srgbClr val="535379"/>
        </a:accent3>
        <a:accent4>
          <a:srgbClr val="737359"/>
        </a:accent4>
        <a:accent5>
          <a:srgbClr val="939339"/>
        </a:accent5>
        <a:accent6>
          <a:srgbClr val="B3B319"/>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Presentation 12">
        <a:dk1>
          <a:srgbClr val="FFFFFF"/>
        </a:dk1>
        <a:lt1>
          <a:srgbClr val="666699"/>
        </a:lt1>
        <a:dk2>
          <a:srgbClr val="FFFFFF"/>
        </a:dk2>
        <a:lt2>
          <a:srgbClr val="3E3E5C"/>
        </a:lt2>
        <a:accent1>
          <a:srgbClr val="60597B"/>
        </a:accent1>
        <a:accent2>
          <a:srgbClr val="6666FF"/>
        </a:accent2>
        <a:accent3>
          <a:srgbClr val="535379"/>
        </a:accent3>
        <a:accent4>
          <a:srgbClr val="737359"/>
        </a:accent4>
        <a:accent5>
          <a:srgbClr val="939339"/>
        </a:accent5>
        <a:accent6>
          <a:srgbClr val="B3B319"/>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Presentation 13">
        <a:dk1>
          <a:srgbClr val="FFFFFF"/>
        </a:dk1>
        <a:lt1>
          <a:srgbClr val="523E26"/>
        </a:lt1>
        <a:dk2>
          <a:srgbClr val="DFC08D"/>
        </a:dk2>
        <a:lt2>
          <a:srgbClr val="2D2015"/>
        </a:lt2>
        <a:accent1>
          <a:srgbClr val="8C7B70"/>
        </a:accent1>
        <a:accent2>
          <a:srgbClr val="8F5F2F"/>
        </a:accent2>
        <a:accent3>
          <a:srgbClr val="535379"/>
        </a:accent3>
        <a:accent4>
          <a:srgbClr val="737359"/>
        </a:accent4>
        <a:accent5>
          <a:srgbClr val="939339"/>
        </a:accent5>
        <a:accent6>
          <a:srgbClr val="B3B31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theme>
</file>

<file path=ppt/theme/theme26.xml><?xml version="1.0" encoding="utf-8"?>
<a:theme xmlns:a="http://schemas.openxmlformats.org/drawingml/2006/main" name="Presentation">
  <a:themeElements>
    <a:clrScheme name="Presentation 1">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fontScheme name="Presentation">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9525" cap="flat" cmpd="sng" algn="ctr">
          <a:solidFill>
            <a:schemeClr val="tx1"/>
          </a:solidFill>
          <a:prstDash val="solid"/>
          <a:headEnd type="none"/>
          <a:tailEnd type="none"/>
        </a:ln>
      </a:spPr>
      <a:bodyPr>
        <a:prstTxWarp prst="textNoShape">
          <a:avLst/>
        </a:prstTxWarp>
        <a:noAutofit/>
      </a:bodyPr>
      <a:lstStyle>
        <a:defPPr>
          <a:defRPr/>
        </a:defPPr>
      </a:lstStyle>
      <a:style>
        <a:lnRef idx="0">
          <a:schemeClr val="accent1"/>
        </a:lnRef>
        <a:fillRef idx="0">
          <a:schemeClr val="accent1"/>
        </a:fillRef>
        <a:effectRef idx="0">
          <a:schemeClr val="accent1"/>
        </a:effectRef>
        <a:fontRef idx="minor">
          <a:schemeClr val="lt1"/>
        </a:fontRef>
      </a:style>
    </a:spDef>
  </a:objectDefaults>
  <a:extraClrSchemeLst>
    <a:extraClrScheme>
      <a:clrScheme name="Presentation 1">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2">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3">
        <a:dk1>
          <a:srgbClr val="000000"/>
        </a:dk1>
        <a:lt1>
          <a:srgbClr val="FFFFFF"/>
        </a:lt1>
        <a:dk2>
          <a:srgbClr val="000000"/>
        </a:dk2>
        <a:lt2>
          <a:srgbClr val="969696"/>
        </a:lt2>
        <a:accent1>
          <a:srgbClr val="FBDF53"/>
        </a:accent1>
        <a:accent2>
          <a:srgbClr val="FF9966"/>
        </a:accent2>
        <a:accent3>
          <a:srgbClr val="535379"/>
        </a:accent3>
        <a:accent4>
          <a:srgbClr val="737359"/>
        </a:accent4>
        <a:accent5>
          <a:srgbClr val="939339"/>
        </a:accent5>
        <a:accent6>
          <a:srgbClr val="B3B319"/>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esentation 4">
        <a:dk1>
          <a:srgbClr val="000000"/>
        </a:dk1>
        <a:lt1>
          <a:srgbClr val="FFFFFF"/>
        </a:lt1>
        <a:dk2>
          <a:srgbClr val="000000"/>
        </a:dk2>
        <a:lt2>
          <a:srgbClr val="808080"/>
        </a:lt2>
        <a:accent1>
          <a:srgbClr val="99CCFF"/>
        </a:accent1>
        <a:accent2>
          <a:srgbClr val="CCCCFF"/>
        </a:accent2>
        <a:accent3>
          <a:srgbClr val="535379"/>
        </a:accent3>
        <a:accent4>
          <a:srgbClr val="737359"/>
        </a:accent4>
        <a:accent5>
          <a:srgbClr val="939339"/>
        </a:accent5>
        <a:accent6>
          <a:srgbClr val="B3B319"/>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esentation 5">
        <a:dk1>
          <a:srgbClr val="000000"/>
        </a:dk1>
        <a:lt1>
          <a:srgbClr val="DEF6F1"/>
        </a:lt1>
        <a:dk2>
          <a:srgbClr val="000000"/>
        </a:dk2>
        <a:lt2>
          <a:srgbClr val="969696"/>
        </a:lt2>
        <a:accent1>
          <a:srgbClr val="FFFFFF"/>
        </a:accent1>
        <a:accent2>
          <a:srgbClr val="8DC6FF"/>
        </a:accent2>
        <a:accent3>
          <a:srgbClr val="535379"/>
        </a:accent3>
        <a:accent4>
          <a:srgbClr val="737359"/>
        </a:accent4>
        <a:accent5>
          <a:srgbClr val="939339"/>
        </a:accent5>
        <a:accent6>
          <a:srgbClr val="B3B319"/>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esentation 6">
        <a:dk1>
          <a:srgbClr val="000000"/>
        </a:dk1>
        <a:lt1>
          <a:srgbClr val="FFFFD9"/>
        </a:lt1>
        <a:dk2>
          <a:srgbClr val="000000"/>
        </a:dk2>
        <a:lt2>
          <a:srgbClr val="777777"/>
        </a:lt2>
        <a:accent1>
          <a:srgbClr val="FFFFF7"/>
        </a:accent1>
        <a:accent2>
          <a:srgbClr val="33CCCC"/>
        </a:accent2>
        <a:accent3>
          <a:srgbClr val="535379"/>
        </a:accent3>
        <a:accent4>
          <a:srgbClr val="737359"/>
        </a:accent4>
        <a:accent5>
          <a:srgbClr val="939339"/>
        </a:accent5>
        <a:accent6>
          <a:srgbClr val="B3B31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esentation 7">
        <a:dk1>
          <a:srgbClr val="FFFFFF"/>
        </a:dk1>
        <a:lt1>
          <a:srgbClr val="008080"/>
        </a:lt1>
        <a:dk2>
          <a:srgbClr val="FFFF99"/>
        </a:dk2>
        <a:lt2>
          <a:srgbClr val="005A58"/>
        </a:lt2>
        <a:accent1>
          <a:srgbClr val="006462"/>
        </a:accent1>
        <a:accent2>
          <a:srgbClr val="6D6FC7"/>
        </a:accent2>
        <a:accent3>
          <a:srgbClr val="535379"/>
        </a:accent3>
        <a:accent4>
          <a:srgbClr val="737359"/>
        </a:accent4>
        <a:accent5>
          <a:srgbClr val="939339"/>
        </a:accent5>
        <a:accent6>
          <a:srgbClr val="B3B319"/>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Presentation 8">
        <a:dk1>
          <a:srgbClr val="FFFFFF"/>
        </a:dk1>
        <a:lt1>
          <a:srgbClr val="800000"/>
        </a:lt1>
        <a:dk2>
          <a:srgbClr val="DFD293"/>
        </a:dk2>
        <a:lt2>
          <a:srgbClr val="5C1F00"/>
        </a:lt2>
        <a:accent1>
          <a:srgbClr val="CC3300"/>
        </a:accent1>
        <a:accent2>
          <a:srgbClr val="BE7960"/>
        </a:accent2>
        <a:accent3>
          <a:srgbClr val="535379"/>
        </a:accent3>
        <a:accent4>
          <a:srgbClr val="737359"/>
        </a:accent4>
        <a:accent5>
          <a:srgbClr val="939339"/>
        </a:accent5>
        <a:accent6>
          <a:srgbClr val="B3B319"/>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Presentation 9">
        <a:dk1>
          <a:srgbClr val="FFFFFF"/>
        </a:dk1>
        <a:lt1>
          <a:srgbClr val="000099"/>
        </a:lt1>
        <a:dk2>
          <a:srgbClr val="CCFFFF"/>
        </a:dk2>
        <a:lt2>
          <a:srgbClr val="003366"/>
        </a:lt2>
        <a:accent1>
          <a:srgbClr val="3366CC"/>
        </a:accent1>
        <a:accent2>
          <a:srgbClr val="00B000"/>
        </a:accent2>
        <a:accent3>
          <a:srgbClr val="535379"/>
        </a:accent3>
        <a:accent4>
          <a:srgbClr val="737359"/>
        </a:accent4>
        <a:accent5>
          <a:srgbClr val="939339"/>
        </a:accent5>
        <a:accent6>
          <a:srgbClr val="B3B319"/>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Presentation 10">
        <a:dk1>
          <a:srgbClr val="FFFFFF"/>
        </a:dk1>
        <a:lt1>
          <a:srgbClr val="000000"/>
        </a:lt1>
        <a:dk2>
          <a:srgbClr val="E3EBF1"/>
        </a:dk2>
        <a:lt2>
          <a:srgbClr val="336699"/>
        </a:lt2>
        <a:accent1>
          <a:srgbClr val="003399"/>
        </a:accent1>
        <a:accent2>
          <a:srgbClr val="468A4B"/>
        </a:accent2>
        <a:accent3>
          <a:srgbClr val="535379"/>
        </a:accent3>
        <a:accent4>
          <a:srgbClr val="737359"/>
        </a:accent4>
        <a:accent5>
          <a:srgbClr val="939339"/>
        </a:accent5>
        <a:accent6>
          <a:srgbClr val="B3B319"/>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Presentation 11">
        <a:dk1>
          <a:srgbClr val="FFFFFF"/>
        </a:dk1>
        <a:lt1>
          <a:srgbClr val="686B5D"/>
        </a:lt1>
        <a:dk2>
          <a:srgbClr val="D1D1CB"/>
        </a:dk2>
        <a:lt2>
          <a:srgbClr val="777777"/>
        </a:lt2>
        <a:accent1>
          <a:srgbClr val="909082"/>
        </a:accent1>
        <a:accent2>
          <a:srgbClr val="809EA8"/>
        </a:accent2>
        <a:accent3>
          <a:srgbClr val="535379"/>
        </a:accent3>
        <a:accent4>
          <a:srgbClr val="737359"/>
        </a:accent4>
        <a:accent5>
          <a:srgbClr val="939339"/>
        </a:accent5>
        <a:accent6>
          <a:srgbClr val="B3B319"/>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Presentation 12">
        <a:dk1>
          <a:srgbClr val="FFFFFF"/>
        </a:dk1>
        <a:lt1>
          <a:srgbClr val="666699"/>
        </a:lt1>
        <a:dk2>
          <a:srgbClr val="FFFFFF"/>
        </a:dk2>
        <a:lt2>
          <a:srgbClr val="3E3E5C"/>
        </a:lt2>
        <a:accent1>
          <a:srgbClr val="60597B"/>
        </a:accent1>
        <a:accent2>
          <a:srgbClr val="6666FF"/>
        </a:accent2>
        <a:accent3>
          <a:srgbClr val="535379"/>
        </a:accent3>
        <a:accent4>
          <a:srgbClr val="737359"/>
        </a:accent4>
        <a:accent5>
          <a:srgbClr val="939339"/>
        </a:accent5>
        <a:accent6>
          <a:srgbClr val="B3B319"/>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Presentation 13">
        <a:dk1>
          <a:srgbClr val="FFFFFF"/>
        </a:dk1>
        <a:lt1>
          <a:srgbClr val="523E26"/>
        </a:lt1>
        <a:dk2>
          <a:srgbClr val="DFC08D"/>
        </a:dk2>
        <a:lt2>
          <a:srgbClr val="2D2015"/>
        </a:lt2>
        <a:accent1>
          <a:srgbClr val="8C7B70"/>
        </a:accent1>
        <a:accent2>
          <a:srgbClr val="8F5F2F"/>
        </a:accent2>
        <a:accent3>
          <a:srgbClr val="535379"/>
        </a:accent3>
        <a:accent4>
          <a:srgbClr val="737359"/>
        </a:accent4>
        <a:accent5>
          <a:srgbClr val="939339"/>
        </a:accent5>
        <a:accent6>
          <a:srgbClr val="B3B31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theme>
</file>

<file path=ppt/theme/theme27.xml><?xml version="1.0" encoding="utf-8"?>
<a:theme xmlns:a="http://schemas.openxmlformats.org/drawingml/2006/main" name="Presentation">
  <a:themeElements>
    <a:clrScheme name="Presentation 1">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fontScheme name="Presentation">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9525" cap="flat" cmpd="sng" algn="ctr">
          <a:solidFill>
            <a:schemeClr val="tx1"/>
          </a:solidFill>
          <a:prstDash val="solid"/>
          <a:headEnd type="none"/>
          <a:tailEnd type="none"/>
        </a:ln>
      </a:spPr>
      <a:bodyPr>
        <a:prstTxWarp prst="textNoShape">
          <a:avLst/>
        </a:prstTxWarp>
        <a:noAutofit/>
      </a:bodyPr>
      <a:lstStyle>
        <a:defPPr>
          <a:defRPr/>
        </a:defPPr>
      </a:lstStyle>
      <a:style>
        <a:lnRef idx="0">
          <a:schemeClr val="accent1"/>
        </a:lnRef>
        <a:fillRef idx="0">
          <a:schemeClr val="accent1"/>
        </a:fillRef>
        <a:effectRef idx="0">
          <a:schemeClr val="accent1"/>
        </a:effectRef>
        <a:fontRef idx="minor">
          <a:schemeClr val="lt1"/>
        </a:fontRef>
      </a:style>
    </a:spDef>
  </a:objectDefaults>
  <a:extraClrSchemeLst>
    <a:extraClrScheme>
      <a:clrScheme name="Presentation 1">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2">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3">
        <a:dk1>
          <a:srgbClr val="000000"/>
        </a:dk1>
        <a:lt1>
          <a:srgbClr val="FFFFFF"/>
        </a:lt1>
        <a:dk2>
          <a:srgbClr val="000000"/>
        </a:dk2>
        <a:lt2>
          <a:srgbClr val="969696"/>
        </a:lt2>
        <a:accent1>
          <a:srgbClr val="FBDF53"/>
        </a:accent1>
        <a:accent2>
          <a:srgbClr val="FF9966"/>
        </a:accent2>
        <a:accent3>
          <a:srgbClr val="535379"/>
        </a:accent3>
        <a:accent4>
          <a:srgbClr val="737359"/>
        </a:accent4>
        <a:accent5>
          <a:srgbClr val="939339"/>
        </a:accent5>
        <a:accent6>
          <a:srgbClr val="B3B319"/>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esentation 4">
        <a:dk1>
          <a:srgbClr val="000000"/>
        </a:dk1>
        <a:lt1>
          <a:srgbClr val="FFFFFF"/>
        </a:lt1>
        <a:dk2>
          <a:srgbClr val="000000"/>
        </a:dk2>
        <a:lt2>
          <a:srgbClr val="808080"/>
        </a:lt2>
        <a:accent1>
          <a:srgbClr val="99CCFF"/>
        </a:accent1>
        <a:accent2>
          <a:srgbClr val="CCCCFF"/>
        </a:accent2>
        <a:accent3>
          <a:srgbClr val="535379"/>
        </a:accent3>
        <a:accent4>
          <a:srgbClr val="737359"/>
        </a:accent4>
        <a:accent5>
          <a:srgbClr val="939339"/>
        </a:accent5>
        <a:accent6>
          <a:srgbClr val="B3B319"/>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esentation 5">
        <a:dk1>
          <a:srgbClr val="000000"/>
        </a:dk1>
        <a:lt1>
          <a:srgbClr val="DEF6F1"/>
        </a:lt1>
        <a:dk2>
          <a:srgbClr val="000000"/>
        </a:dk2>
        <a:lt2>
          <a:srgbClr val="969696"/>
        </a:lt2>
        <a:accent1>
          <a:srgbClr val="FFFFFF"/>
        </a:accent1>
        <a:accent2>
          <a:srgbClr val="8DC6FF"/>
        </a:accent2>
        <a:accent3>
          <a:srgbClr val="535379"/>
        </a:accent3>
        <a:accent4>
          <a:srgbClr val="737359"/>
        </a:accent4>
        <a:accent5>
          <a:srgbClr val="939339"/>
        </a:accent5>
        <a:accent6>
          <a:srgbClr val="B3B319"/>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esentation 6">
        <a:dk1>
          <a:srgbClr val="000000"/>
        </a:dk1>
        <a:lt1>
          <a:srgbClr val="FFFFD9"/>
        </a:lt1>
        <a:dk2>
          <a:srgbClr val="000000"/>
        </a:dk2>
        <a:lt2>
          <a:srgbClr val="777777"/>
        </a:lt2>
        <a:accent1>
          <a:srgbClr val="FFFFF7"/>
        </a:accent1>
        <a:accent2>
          <a:srgbClr val="33CCCC"/>
        </a:accent2>
        <a:accent3>
          <a:srgbClr val="535379"/>
        </a:accent3>
        <a:accent4>
          <a:srgbClr val="737359"/>
        </a:accent4>
        <a:accent5>
          <a:srgbClr val="939339"/>
        </a:accent5>
        <a:accent6>
          <a:srgbClr val="B3B31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esentation 7">
        <a:dk1>
          <a:srgbClr val="FFFFFF"/>
        </a:dk1>
        <a:lt1>
          <a:srgbClr val="008080"/>
        </a:lt1>
        <a:dk2>
          <a:srgbClr val="FFFF99"/>
        </a:dk2>
        <a:lt2>
          <a:srgbClr val="005A58"/>
        </a:lt2>
        <a:accent1>
          <a:srgbClr val="006462"/>
        </a:accent1>
        <a:accent2>
          <a:srgbClr val="6D6FC7"/>
        </a:accent2>
        <a:accent3>
          <a:srgbClr val="535379"/>
        </a:accent3>
        <a:accent4>
          <a:srgbClr val="737359"/>
        </a:accent4>
        <a:accent5>
          <a:srgbClr val="939339"/>
        </a:accent5>
        <a:accent6>
          <a:srgbClr val="B3B319"/>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Presentation 8">
        <a:dk1>
          <a:srgbClr val="FFFFFF"/>
        </a:dk1>
        <a:lt1>
          <a:srgbClr val="800000"/>
        </a:lt1>
        <a:dk2>
          <a:srgbClr val="DFD293"/>
        </a:dk2>
        <a:lt2>
          <a:srgbClr val="5C1F00"/>
        </a:lt2>
        <a:accent1>
          <a:srgbClr val="CC3300"/>
        </a:accent1>
        <a:accent2>
          <a:srgbClr val="BE7960"/>
        </a:accent2>
        <a:accent3>
          <a:srgbClr val="535379"/>
        </a:accent3>
        <a:accent4>
          <a:srgbClr val="737359"/>
        </a:accent4>
        <a:accent5>
          <a:srgbClr val="939339"/>
        </a:accent5>
        <a:accent6>
          <a:srgbClr val="B3B319"/>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Presentation 9">
        <a:dk1>
          <a:srgbClr val="FFFFFF"/>
        </a:dk1>
        <a:lt1>
          <a:srgbClr val="000099"/>
        </a:lt1>
        <a:dk2>
          <a:srgbClr val="CCFFFF"/>
        </a:dk2>
        <a:lt2>
          <a:srgbClr val="003366"/>
        </a:lt2>
        <a:accent1>
          <a:srgbClr val="3366CC"/>
        </a:accent1>
        <a:accent2>
          <a:srgbClr val="00B000"/>
        </a:accent2>
        <a:accent3>
          <a:srgbClr val="535379"/>
        </a:accent3>
        <a:accent4>
          <a:srgbClr val="737359"/>
        </a:accent4>
        <a:accent5>
          <a:srgbClr val="939339"/>
        </a:accent5>
        <a:accent6>
          <a:srgbClr val="B3B319"/>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Presentation 10">
        <a:dk1>
          <a:srgbClr val="FFFFFF"/>
        </a:dk1>
        <a:lt1>
          <a:srgbClr val="000000"/>
        </a:lt1>
        <a:dk2>
          <a:srgbClr val="E3EBF1"/>
        </a:dk2>
        <a:lt2>
          <a:srgbClr val="336699"/>
        </a:lt2>
        <a:accent1>
          <a:srgbClr val="003399"/>
        </a:accent1>
        <a:accent2>
          <a:srgbClr val="468A4B"/>
        </a:accent2>
        <a:accent3>
          <a:srgbClr val="535379"/>
        </a:accent3>
        <a:accent4>
          <a:srgbClr val="737359"/>
        </a:accent4>
        <a:accent5>
          <a:srgbClr val="939339"/>
        </a:accent5>
        <a:accent6>
          <a:srgbClr val="B3B319"/>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Presentation 11">
        <a:dk1>
          <a:srgbClr val="FFFFFF"/>
        </a:dk1>
        <a:lt1>
          <a:srgbClr val="686B5D"/>
        </a:lt1>
        <a:dk2>
          <a:srgbClr val="D1D1CB"/>
        </a:dk2>
        <a:lt2>
          <a:srgbClr val="777777"/>
        </a:lt2>
        <a:accent1>
          <a:srgbClr val="909082"/>
        </a:accent1>
        <a:accent2>
          <a:srgbClr val="809EA8"/>
        </a:accent2>
        <a:accent3>
          <a:srgbClr val="535379"/>
        </a:accent3>
        <a:accent4>
          <a:srgbClr val="737359"/>
        </a:accent4>
        <a:accent5>
          <a:srgbClr val="939339"/>
        </a:accent5>
        <a:accent6>
          <a:srgbClr val="B3B319"/>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Presentation 12">
        <a:dk1>
          <a:srgbClr val="FFFFFF"/>
        </a:dk1>
        <a:lt1>
          <a:srgbClr val="666699"/>
        </a:lt1>
        <a:dk2>
          <a:srgbClr val="FFFFFF"/>
        </a:dk2>
        <a:lt2>
          <a:srgbClr val="3E3E5C"/>
        </a:lt2>
        <a:accent1>
          <a:srgbClr val="60597B"/>
        </a:accent1>
        <a:accent2>
          <a:srgbClr val="6666FF"/>
        </a:accent2>
        <a:accent3>
          <a:srgbClr val="535379"/>
        </a:accent3>
        <a:accent4>
          <a:srgbClr val="737359"/>
        </a:accent4>
        <a:accent5>
          <a:srgbClr val="939339"/>
        </a:accent5>
        <a:accent6>
          <a:srgbClr val="B3B319"/>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Presentation 13">
        <a:dk1>
          <a:srgbClr val="FFFFFF"/>
        </a:dk1>
        <a:lt1>
          <a:srgbClr val="523E26"/>
        </a:lt1>
        <a:dk2>
          <a:srgbClr val="DFC08D"/>
        </a:dk2>
        <a:lt2>
          <a:srgbClr val="2D2015"/>
        </a:lt2>
        <a:accent1>
          <a:srgbClr val="8C7B70"/>
        </a:accent1>
        <a:accent2>
          <a:srgbClr val="8F5F2F"/>
        </a:accent2>
        <a:accent3>
          <a:srgbClr val="535379"/>
        </a:accent3>
        <a:accent4>
          <a:srgbClr val="737359"/>
        </a:accent4>
        <a:accent5>
          <a:srgbClr val="939339"/>
        </a:accent5>
        <a:accent6>
          <a:srgbClr val="B3B31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theme>
</file>

<file path=ppt/theme/theme28.xml><?xml version="1.0" encoding="utf-8"?>
<a:theme xmlns:a="http://schemas.openxmlformats.org/drawingml/2006/main" name="Presentation">
  <a:themeElements>
    <a:clrScheme name="Presentation 1">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fontScheme name="Presentation">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9525" cap="flat" cmpd="sng" algn="ctr">
          <a:solidFill>
            <a:schemeClr val="tx1"/>
          </a:solidFill>
          <a:prstDash val="solid"/>
          <a:headEnd type="none"/>
          <a:tailEnd type="none"/>
        </a:ln>
      </a:spPr>
      <a:bodyPr>
        <a:prstTxWarp prst="textNoShape">
          <a:avLst/>
        </a:prstTxWarp>
        <a:noAutofit/>
      </a:bodyPr>
      <a:lstStyle>
        <a:defPPr>
          <a:defRPr/>
        </a:defPPr>
      </a:lstStyle>
      <a:style>
        <a:lnRef idx="0">
          <a:schemeClr val="accent1"/>
        </a:lnRef>
        <a:fillRef idx="0">
          <a:schemeClr val="accent1"/>
        </a:fillRef>
        <a:effectRef idx="0">
          <a:schemeClr val="accent1"/>
        </a:effectRef>
        <a:fontRef idx="minor">
          <a:schemeClr val="lt1"/>
        </a:fontRef>
      </a:style>
    </a:spDef>
  </a:objectDefaults>
  <a:extraClrSchemeLst>
    <a:extraClrScheme>
      <a:clrScheme name="Presentation 1">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2">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3">
        <a:dk1>
          <a:srgbClr val="000000"/>
        </a:dk1>
        <a:lt1>
          <a:srgbClr val="FFFFFF"/>
        </a:lt1>
        <a:dk2>
          <a:srgbClr val="000000"/>
        </a:dk2>
        <a:lt2>
          <a:srgbClr val="969696"/>
        </a:lt2>
        <a:accent1>
          <a:srgbClr val="FBDF53"/>
        </a:accent1>
        <a:accent2>
          <a:srgbClr val="FF9966"/>
        </a:accent2>
        <a:accent3>
          <a:srgbClr val="535379"/>
        </a:accent3>
        <a:accent4>
          <a:srgbClr val="737359"/>
        </a:accent4>
        <a:accent5>
          <a:srgbClr val="939339"/>
        </a:accent5>
        <a:accent6>
          <a:srgbClr val="B3B319"/>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esentation 4">
        <a:dk1>
          <a:srgbClr val="000000"/>
        </a:dk1>
        <a:lt1>
          <a:srgbClr val="FFFFFF"/>
        </a:lt1>
        <a:dk2>
          <a:srgbClr val="000000"/>
        </a:dk2>
        <a:lt2>
          <a:srgbClr val="808080"/>
        </a:lt2>
        <a:accent1>
          <a:srgbClr val="99CCFF"/>
        </a:accent1>
        <a:accent2>
          <a:srgbClr val="CCCCFF"/>
        </a:accent2>
        <a:accent3>
          <a:srgbClr val="535379"/>
        </a:accent3>
        <a:accent4>
          <a:srgbClr val="737359"/>
        </a:accent4>
        <a:accent5>
          <a:srgbClr val="939339"/>
        </a:accent5>
        <a:accent6>
          <a:srgbClr val="B3B319"/>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esentation 5">
        <a:dk1>
          <a:srgbClr val="000000"/>
        </a:dk1>
        <a:lt1>
          <a:srgbClr val="DEF6F1"/>
        </a:lt1>
        <a:dk2>
          <a:srgbClr val="000000"/>
        </a:dk2>
        <a:lt2>
          <a:srgbClr val="969696"/>
        </a:lt2>
        <a:accent1>
          <a:srgbClr val="FFFFFF"/>
        </a:accent1>
        <a:accent2>
          <a:srgbClr val="8DC6FF"/>
        </a:accent2>
        <a:accent3>
          <a:srgbClr val="535379"/>
        </a:accent3>
        <a:accent4>
          <a:srgbClr val="737359"/>
        </a:accent4>
        <a:accent5>
          <a:srgbClr val="939339"/>
        </a:accent5>
        <a:accent6>
          <a:srgbClr val="B3B319"/>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esentation 6">
        <a:dk1>
          <a:srgbClr val="000000"/>
        </a:dk1>
        <a:lt1>
          <a:srgbClr val="FFFFD9"/>
        </a:lt1>
        <a:dk2>
          <a:srgbClr val="000000"/>
        </a:dk2>
        <a:lt2>
          <a:srgbClr val="777777"/>
        </a:lt2>
        <a:accent1>
          <a:srgbClr val="FFFFF7"/>
        </a:accent1>
        <a:accent2>
          <a:srgbClr val="33CCCC"/>
        </a:accent2>
        <a:accent3>
          <a:srgbClr val="535379"/>
        </a:accent3>
        <a:accent4>
          <a:srgbClr val="737359"/>
        </a:accent4>
        <a:accent5>
          <a:srgbClr val="939339"/>
        </a:accent5>
        <a:accent6>
          <a:srgbClr val="B3B31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esentation 7">
        <a:dk1>
          <a:srgbClr val="FFFFFF"/>
        </a:dk1>
        <a:lt1>
          <a:srgbClr val="008080"/>
        </a:lt1>
        <a:dk2>
          <a:srgbClr val="FFFF99"/>
        </a:dk2>
        <a:lt2>
          <a:srgbClr val="005A58"/>
        </a:lt2>
        <a:accent1>
          <a:srgbClr val="006462"/>
        </a:accent1>
        <a:accent2>
          <a:srgbClr val="6D6FC7"/>
        </a:accent2>
        <a:accent3>
          <a:srgbClr val="535379"/>
        </a:accent3>
        <a:accent4>
          <a:srgbClr val="737359"/>
        </a:accent4>
        <a:accent5>
          <a:srgbClr val="939339"/>
        </a:accent5>
        <a:accent6>
          <a:srgbClr val="B3B319"/>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Presentation 8">
        <a:dk1>
          <a:srgbClr val="FFFFFF"/>
        </a:dk1>
        <a:lt1>
          <a:srgbClr val="800000"/>
        </a:lt1>
        <a:dk2>
          <a:srgbClr val="DFD293"/>
        </a:dk2>
        <a:lt2>
          <a:srgbClr val="5C1F00"/>
        </a:lt2>
        <a:accent1>
          <a:srgbClr val="CC3300"/>
        </a:accent1>
        <a:accent2>
          <a:srgbClr val="BE7960"/>
        </a:accent2>
        <a:accent3>
          <a:srgbClr val="535379"/>
        </a:accent3>
        <a:accent4>
          <a:srgbClr val="737359"/>
        </a:accent4>
        <a:accent5>
          <a:srgbClr val="939339"/>
        </a:accent5>
        <a:accent6>
          <a:srgbClr val="B3B319"/>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Presentation 9">
        <a:dk1>
          <a:srgbClr val="FFFFFF"/>
        </a:dk1>
        <a:lt1>
          <a:srgbClr val="000099"/>
        </a:lt1>
        <a:dk2>
          <a:srgbClr val="CCFFFF"/>
        </a:dk2>
        <a:lt2>
          <a:srgbClr val="003366"/>
        </a:lt2>
        <a:accent1>
          <a:srgbClr val="3366CC"/>
        </a:accent1>
        <a:accent2>
          <a:srgbClr val="00B000"/>
        </a:accent2>
        <a:accent3>
          <a:srgbClr val="535379"/>
        </a:accent3>
        <a:accent4>
          <a:srgbClr val="737359"/>
        </a:accent4>
        <a:accent5>
          <a:srgbClr val="939339"/>
        </a:accent5>
        <a:accent6>
          <a:srgbClr val="B3B319"/>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Presentation 10">
        <a:dk1>
          <a:srgbClr val="FFFFFF"/>
        </a:dk1>
        <a:lt1>
          <a:srgbClr val="000000"/>
        </a:lt1>
        <a:dk2>
          <a:srgbClr val="E3EBF1"/>
        </a:dk2>
        <a:lt2>
          <a:srgbClr val="336699"/>
        </a:lt2>
        <a:accent1>
          <a:srgbClr val="003399"/>
        </a:accent1>
        <a:accent2>
          <a:srgbClr val="468A4B"/>
        </a:accent2>
        <a:accent3>
          <a:srgbClr val="535379"/>
        </a:accent3>
        <a:accent4>
          <a:srgbClr val="737359"/>
        </a:accent4>
        <a:accent5>
          <a:srgbClr val="939339"/>
        </a:accent5>
        <a:accent6>
          <a:srgbClr val="B3B319"/>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Presentation 11">
        <a:dk1>
          <a:srgbClr val="FFFFFF"/>
        </a:dk1>
        <a:lt1>
          <a:srgbClr val="686B5D"/>
        </a:lt1>
        <a:dk2>
          <a:srgbClr val="D1D1CB"/>
        </a:dk2>
        <a:lt2>
          <a:srgbClr val="777777"/>
        </a:lt2>
        <a:accent1>
          <a:srgbClr val="909082"/>
        </a:accent1>
        <a:accent2>
          <a:srgbClr val="809EA8"/>
        </a:accent2>
        <a:accent3>
          <a:srgbClr val="535379"/>
        </a:accent3>
        <a:accent4>
          <a:srgbClr val="737359"/>
        </a:accent4>
        <a:accent5>
          <a:srgbClr val="939339"/>
        </a:accent5>
        <a:accent6>
          <a:srgbClr val="B3B319"/>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Presentation 12">
        <a:dk1>
          <a:srgbClr val="FFFFFF"/>
        </a:dk1>
        <a:lt1>
          <a:srgbClr val="666699"/>
        </a:lt1>
        <a:dk2>
          <a:srgbClr val="FFFFFF"/>
        </a:dk2>
        <a:lt2>
          <a:srgbClr val="3E3E5C"/>
        </a:lt2>
        <a:accent1>
          <a:srgbClr val="60597B"/>
        </a:accent1>
        <a:accent2>
          <a:srgbClr val="6666FF"/>
        </a:accent2>
        <a:accent3>
          <a:srgbClr val="535379"/>
        </a:accent3>
        <a:accent4>
          <a:srgbClr val="737359"/>
        </a:accent4>
        <a:accent5>
          <a:srgbClr val="939339"/>
        </a:accent5>
        <a:accent6>
          <a:srgbClr val="B3B319"/>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Presentation 13">
        <a:dk1>
          <a:srgbClr val="FFFFFF"/>
        </a:dk1>
        <a:lt1>
          <a:srgbClr val="523E26"/>
        </a:lt1>
        <a:dk2>
          <a:srgbClr val="DFC08D"/>
        </a:dk2>
        <a:lt2>
          <a:srgbClr val="2D2015"/>
        </a:lt2>
        <a:accent1>
          <a:srgbClr val="8C7B70"/>
        </a:accent1>
        <a:accent2>
          <a:srgbClr val="8F5F2F"/>
        </a:accent2>
        <a:accent3>
          <a:srgbClr val="535379"/>
        </a:accent3>
        <a:accent4>
          <a:srgbClr val="737359"/>
        </a:accent4>
        <a:accent5>
          <a:srgbClr val="939339"/>
        </a:accent5>
        <a:accent6>
          <a:srgbClr val="B3B31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theme>
</file>

<file path=ppt/theme/theme29.xml><?xml version="1.0" encoding="utf-8"?>
<a:theme xmlns:a="http://schemas.openxmlformats.org/drawingml/2006/main" name="Presentation">
  <a:themeElements>
    <a:clrScheme name="Presentation 1">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fontScheme name="Presentation">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9525" cap="flat" cmpd="sng" algn="ctr">
          <a:solidFill>
            <a:schemeClr val="tx1"/>
          </a:solidFill>
          <a:prstDash val="solid"/>
          <a:headEnd type="none"/>
          <a:tailEnd type="none"/>
        </a:ln>
      </a:spPr>
      <a:bodyPr>
        <a:prstTxWarp prst="textNoShape">
          <a:avLst/>
        </a:prstTxWarp>
        <a:noAutofit/>
      </a:bodyPr>
      <a:lstStyle>
        <a:defPPr>
          <a:defRPr/>
        </a:defPPr>
      </a:lstStyle>
      <a:style>
        <a:lnRef idx="0">
          <a:schemeClr val="accent1"/>
        </a:lnRef>
        <a:fillRef idx="0">
          <a:schemeClr val="accent1"/>
        </a:fillRef>
        <a:effectRef idx="0">
          <a:schemeClr val="accent1"/>
        </a:effectRef>
        <a:fontRef idx="minor">
          <a:schemeClr val="lt1"/>
        </a:fontRef>
      </a:style>
    </a:spDef>
  </a:objectDefaults>
  <a:extraClrSchemeLst>
    <a:extraClrScheme>
      <a:clrScheme name="Presentation 1">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2">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3">
        <a:dk1>
          <a:srgbClr val="000000"/>
        </a:dk1>
        <a:lt1>
          <a:srgbClr val="FFFFFF"/>
        </a:lt1>
        <a:dk2>
          <a:srgbClr val="000000"/>
        </a:dk2>
        <a:lt2>
          <a:srgbClr val="969696"/>
        </a:lt2>
        <a:accent1>
          <a:srgbClr val="FBDF53"/>
        </a:accent1>
        <a:accent2>
          <a:srgbClr val="FF9966"/>
        </a:accent2>
        <a:accent3>
          <a:srgbClr val="535379"/>
        </a:accent3>
        <a:accent4>
          <a:srgbClr val="737359"/>
        </a:accent4>
        <a:accent5>
          <a:srgbClr val="939339"/>
        </a:accent5>
        <a:accent6>
          <a:srgbClr val="B3B319"/>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esentation 4">
        <a:dk1>
          <a:srgbClr val="000000"/>
        </a:dk1>
        <a:lt1>
          <a:srgbClr val="FFFFFF"/>
        </a:lt1>
        <a:dk2>
          <a:srgbClr val="000000"/>
        </a:dk2>
        <a:lt2>
          <a:srgbClr val="808080"/>
        </a:lt2>
        <a:accent1>
          <a:srgbClr val="99CCFF"/>
        </a:accent1>
        <a:accent2>
          <a:srgbClr val="CCCCFF"/>
        </a:accent2>
        <a:accent3>
          <a:srgbClr val="535379"/>
        </a:accent3>
        <a:accent4>
          <a:srgbClr val="737359"/>
        </a:accent4>
        <a:accent5>
          <a:srgbClr val="939339"/>
        </a:accent5>
        <a:accent6>
          <a:srgbClr val="B3B319"/>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esentation 5">
        <a:dk1>
          <a:srgbClr val="000000"/>
        </a:dk1>
        <a:lt1>
          <a:srgbClr val="DEF6F1"/>
        </a:lt1>
        <a:dk2>
          <a:srgbClr val="000000"/>
        </a:dk2>
        <a:lt2>
          <a:srgbClr val="969696"/>
        </a:lt2>
        <a:accent1>
          <a:srgbClr val="FFFFFF"/>
        </a:accent1>
        <a:accent2>
          <a:srgbClr val="8DC6FF"/>
        </a:accent2>
        <a:accent3>
          <a:srgbClr val="535379"/>
        </a:accent3>
        <a:accent4>
          <a:srgbClr val="737359"/>
        </a:accent4>
        <a:accent5>
          <a:srgbClr val="939339"/>
        </a:accent5>
        <a:accent6>
          <a:srgbClr val="B3B319"/>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esentation 6">
        <a:dk1>
          <a:srgbClr val="000000"/>
        </a:dk1>
        <a:lt1>
          <a:srgbClr val="FFFFD9"/>
        </a:lt1>
        <a:dk2>
          <a:srgbClr val="000000"/>
        </a:dk2>
        <a:lt2>
          <a:srgbClr val="777777"/>
        </a:lt2>
        <a:accent1>
          <a:srgbClr val="FFFFF7"/>
        </a:accent1>
        <a:accent2>
          <a:srgbClr val="33CCCC"/>
        </a:accent2>
        <a:accent3>
          <a:srgbClr val="535379"/>
        </a:accent3>
        <a:accent4>
          <a:srgbClr val="737359"/>
        </a:accent4>
        <a:accent5>
          <a:srgbClr val="939339"/>
        </a:accent5>
        <a:accent6>
          <a:srgbClr val="B3B31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esentation 7">
        <a:dk1>
          <a:srgbClr val="FFFFFF"/>
        </a:dk1>
        <a:lt1>
          <a:srgbClr val="008080"/>
        </a:lt1>
        <a:dk2>
          <a:srgbClr val="FFFF99"/>
        </a:dk2>
        <a:lt2>
          <a:srgbClr val="005A58"/>
        </a:lt2>
        <a:accent1>
          <a:srgbClr val="006462"/>
        </a:accent1>
        <a:accent2>
          <a:srgbClr val="6D6FC7"/>
        </a:accent2>
        <a:accent3>
          <a:srgbClr val="535379"/>
        </a:accent3>
        <a:accent4>
          <a:srgbClr val="737359"/>
        </a:accent4>
        <a:accent5>
          <a:srgbClr val="939339"/>
        </a:accent5>
        <a:accent6>
          <a:srgbClr val="B3B319"/>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Presentation 8">
        <a:dk1>
          <a:srgbClr val="FFFFFF"/>
        </a:dk1>
        <a:lt1>
          <a:srgbClr val="800000"/>
        </a:lt1>
        <a:dk2>
          <a:srgbClr val="DFD293"/>
        </a:dk2>
        <a:lt2>
          <a:srgbClr val="5C1F00"/>
        </a:lt2>
        <a:accent1>
          <a:srgbClr val="CC3300"/>
        </a:accent1>
        <a:accent2>
          <a:srgbClr val="BE7960"/>
        </a:accent2>
        <a:accent3>
          <a:srgbClr val="535379"/>
        </a:accent3>
        <a:accent4>
          <a:srgbClr val="737359"/>
        </a:accent4>
        <a:accent5>
          <a:srgbClr val="939339"/>
        </a:accent5>
        <a:accent6>
          <a:srgbClr val="B3B319"/>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Presentation 9">
        <a:dk1>
          <a:srgbClr val="FFFFFF"/>
        </a:dk1>
        <a:lt1>
          <a:srgbClr val="000099"/>
        </a:lt1>
        <a:dk2>
          <a:srgbClr val="CCFFFF"/>
        </a:dk2>
        <a:lt2>
          <a:srgbClr val="003366"/>
        </a:lt2>
        <a:accent1>
          <a:srgbClr val="3366CC"/>
        </a:accent1>
        <a:accent2>
          <a:srgbClr val="00B000"/>
        </a:accent2>
        <a:accent3>
          <a:srgbClr val="535379"/>
        </a:accent3>
        <a:accent4>
          <a:srgbClr val="737359"/>
        </a:accent4>
        <a:accent5>
          <a:srgbClr val="939339"/>
        </a:accent5>
        <a:accent6>
          <a:srgbClr val="B3B319"/>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Presentation 10">
        <a:dk1>
          <a:srgbClr val="FFFFFF"/>
        </a:dk1>
        <a:lt1>
          <a:srgbClr val="000000"/>
        </a:lt1>
        <a:dk2>
          <a:srgbClr val="E3EBF1"/>
        </a:dk2>
        <a:lt2>
          <a:srgbClr val="336699"/>
        </a:lt2>
        <a:accent1>
          <a:srgbClr val="003399"/>
        </a:accent1>
        <a:accent2>
          <a:srgbClr val="468A4B"/>
        </a:accent2>
        <a:accent3>
          <a:srgbClr val="535379"/>
        </a:accent3>
        <a:accent4>
          <a:srgbClr val="737359"/>
        </a:accent4>
        <a:accent5>
          <a:srgbClr val="939339"/>
        </a:accent5>
        <a:accent6>
          <a:srgbClr val="B3B319"/>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Presentation 11">
        <a:dk1>
          <a:srgbClr val="FFFFFF"/>
        </a:dk1>
        <a:lt1>
          <a:srgbClr val="686B5D"/>
        </a:lt1>
        <a:dk2>
          <a:srgbClr val="D1D1CB"/>
        </a:dk2>
        <a:lt2>
          <a:srgbClr val="777777"/>
        </a:lt2>
        <a:accent1>
          <a:srgbClr val="909082"/>
        </a:accent1>
        <a:accent2>
          <a:srgbClr val="809EA8"/>
        </a:accent2>
        <a:accent3>
          <a:srgbClr val="535379"/>
        </a:accent3>
        <a:accent4>
          <a:srgbClr val="737359"/>
        </a:accent4>
        <a:accent5>
          <a:srgbClr val="939339"/>
        </a:accent5>
        <a:accent6>
          <a:srgbClr val="B3B319"/>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Presentation 12">
        <a:dk1>
          <a:srgbClr val="FFFFFF"/>
        </a:dk1>
        <a:lt1>
          <a:srgbClr val="666699"/>
        </a:lt1>
        <a:dk2>
          <a:srgbClr val="FFFFFF"/>
        </a:dk2>
        <a:lt2>
          <a:srgbClr val="3E3E5C"/>
        </a:lt2>
        <a:accent1>
          <a:srgbClr val="60597B"/>
        </a:accent1>
        <a:accent2>
          <a:srgbClr val="6666FF"/>
        </a:accent2>
        <a:accent3>
          <a:srgbClr val="535379"/>
        </a:accent3>
        <a:accent4>
          <a:srgbClr val="737359"/>
        </a:accent4>
        <a:accent5>
          <a:srgbClr val="939339"/>
        </a:accent5>
        <a:accent6>
          <a:srgbClr val="B3B319"/>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Presentation 13">
        <a:dk1>
          <a:srgbClr val="FFFFFF"/>
        </a:dk1>
        <a:lt1>
          <a:srgbClr val="523E26"/>
        </a:lt1>
        <a:dk2>
          <a:srgbClr val="DFC08D"/>
        </a:dk2>
        <a:lt2>
          <a:srgbClr val="2D2015"/>
        </a:lt2>
        <a:accent1>
          <a:srgbClr val="8C7B70"/>
        </a:accent1>
        <a:accent2>
          <a:srgbClr val="8F5F2F"/>
        </a:accent2>
        <a:accent3>
          <a:srgbClr val="535379"/>
        </a:accent3>
        <a:accent4>
          <a:srgbClr val="737359"/>
        </a:accent4>
        <a:accent5>
          <a:srgbClr val="939339"/>
        </a:accent5>
        <a:accent6>
          <a:srgbClr val="B3B31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Presentation">
  <a:themeElements>
    <a:clrScheme name="Presentation 1">
      <a:dk1>
        <a:srgbClr val="000000"/>
      </a:dk1>
      <a:lt1>
        <a:srgbClr val="FFFFFF"/>
      </a:lt1>
      <a:dk2>
        <a:srgbClr val="8C0039"/>
      </a:dk2>
      <a:lt2>
        <a:srgbClr val="660066"/>
      </a:lt2>
      <a:accent1>
        <a:srgbClr val="C58BF9"/>
      </a:accent1>
      <a:accent2>
        <a:srgbClr val="9966FF"/>
      </a:accent2>
      <a:accent3>
        <a:srgbClr val="535379"/>
      </a:accent3>
      <a:accent4>
        <a:srgbClr val="737359"/>
      </a:accent4>
      <a:accent5>
        <a:srgbClr val="939339"/>
      </a:accent5>
      <a:accent6>
        <a:srgbClr val="B3B319"/>
      </a:accent6>
      <a:hlink>
        <a:srgbClr val="E4005C"/>
      </a:hlink>
      <a:folHlink>
        <a:srgbClr val="C36C03"/>
      </a:folHlink>
    </a:clrScheme>
    <a:fontScheme name="Presentation">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9525" cap="flat" cmpd="sng" algn="ctr">
          <a:solidFill>
            <a:schemeClr val="tx1"/>
          </a:solidFill>
          <a:prstDash val="solid"/>
          <a:headEnd type="none"/>
          <a:tailEnd type="none"/>
        </a:ln>
      </a:spPr>
      <a:bodyPr>
        <a:prstTxWarp prst="textNoShape">
          <a:avLst/>
        </a:prstTxWarp>
        <a:noAutofit/>
      </a:bodyPr>
      <a:lstStyle>
        <a:defPPr>
          <a:defRPr/>
        </a:defPPr>
      </a:lstStyle>
      <a:style>
        <a:lnRef idx="0">
          <a:schemeClr val="accent1"/>
        </a:lnRef>
        <a:fillRef idx="0">
          <a:schemeClr val="accent1"/>
        </a:fillRef>
        <a:effectRef idx="0">
          <a:schemeClr val="accent1"/>
        </a:effectRef>
        <a:fontRef idx="minor">
          <a:schemeClr val="lt1"/>
        </a:fontRef>
      </a:style>
    </a:spDef>
  </a:objectDefaults>
  <a:extraClrSchemeLst>
    <a:extraClrScheme>
      <a:clrScheme name="Presentation 1">
        <a:dk1>
          <a:srgbClr val="000000"/>
        </a:dk1>
        <a:lt1>
          <a:srgbClr val="FFFFFF"/>
        </a:lt1>
        <a:dk2>
          <a:srgbClr val="8C0039"/>
        </a:dk2>
        <a:lt2>
          <a:srgbClr val="660066"/>
        </a:lt2>
        <a:accent1>
          <a:srgbClr val="C58BF9"/>
        </a:accent1>
        <a:accent2>
          <a:srgbClr val="9966FF"/>
        </a:accent2>
        <a:accent3>
          <a:srgbClr val="535379"/>
        </a:accent3>
        <a:accent4>
          <a:srgbClr val="737359"/>
        </a:accent4>
        <a:accent5>
          <a:srgbClr val="939339"/>
        </a:accent5>
        <a:accent6>
          <a:srgbClr val="B3B319"/>
        </a:accent6>
        <a:hlink>
          <a:srgbClr val="E4005C"/>
        </a:hlink>
        <a:folHlink>
          <a:srgbClr val="C36C03"/>
        </a:folHlink>
      </a:clrScheme>
      <a:clrMap bg1="lt1" tx1="dk1" bg2="lt2" tx2="dk2" accent1="accent1" accent2="accent2" accent3="accent3" accent4="accent4" accent5="accent5" accent6="accent6" hlink="hlink" folHlink="folHlink"/>
    </a:extraClrScheme>
    <a:extraClrScheme>
      <a:clrScheme name="Presentation 2">
        <a:dk1>
          <a:srgbClr val="FFFFFF"/>
        </a:dk1>
        <a:lt1>
          <a:srgbClr val="333333"/>
        </a:lt1>
        <a:dk2>
          <a:srgbClr val="FFF4C3"/>
        </a:dk2>
        <a:lt2>
          <a:srgbClr val="777777"/>
        </a:lt2>
        <a:accent1>
          <a:srgbClr val="C892FA"/>
        </a:accent1>
        <a:accent2>
          <a:srgbClr val="9966FF"/>
        </a:accent2>
        <a:accent3>
          <a:srgbClr val="535379"/>
        </a:accent3>
        <a:accent4>
          <a:srgbClr val="737359"/>
        </a:accent4>
        <a:accent5>
          <a:srgbClr val="939339"/>
        </a:accent5>
        <a:accent6>
          <a:srgbClr val="B3B319"/>
        </a:accent6>
        <a:hlink>
          <a:srgbClr val="E4005C"/>
        </a:hlink>
        <a:folHlink>
          <a:srgbClr val="DC7A04"/>
        </a:folHlink>
      </a:clrScheme>
      <a:clrMap bg1="lt1" tx1="dk1" bg2="lt2" tx2="dk2" accent1="accent1" accent2="accent2" accent3="accent3" accent4="accent4" accent5="accent5" accent6="accent6" hlink="hlink" folHlink="folHlink"/>
    </a:extraClrScheme>
    <a:extraClrScheme>
      <a:clrScheme name="Presentation 3">
        <a:dk1>
          <a:srgbClr val="FFFFFF"/>
        </a:dk1>
        <a:lt1>
          <a:srgbClr val="5F5F5F"/>
        </a:lt1>
        <a:dk2>
          <a:srgbClr val="FFFFCC"/>
        </a:dk2>
        <a:lt2>
          <a:srgbClr val="1C1C1C"/>
        </a:lt2>
        <a:accent1>
          <a:srgbClr val="4A5B64"/>
        </a:accent1>
        <a:accent2>
          <a:srgbClr val="AF9387"/>
        </a:accent2>
        <a:accent3>
          <a:srgbClr val="535379"/>
        </a:accent3>
        <a:accent4>
          <a:srgbClr val="737359"/>
        </a:accent4>
        <a:accent5>
          <a:srgbClr val="939339"/>
        </a:accent5>
        <a:accent6>
          <a:srgbClr val="B3B319"/>
        </a:accent6>
        <a:hlink>
          <a:srgbClr val="F3C43F"/>
        </a:hlink>
        <a:folHlink>
          <a:srgbClr val="66CCFF"/>
        </a:folHlink>
      </a:clrScheme>
      <a:clrMap bg1="lt1" tx1="dk1" bg2="lt2" tx2="dk2" accent1="accent1" accent2="accent2" accent3="accent3" accent4="accent4" accent5="accent5" accent6="accent6" hlink="hlink" folHlink="folHlink"/>
    </a:extraClrScheme>
    <a:extraClrScheme>
      <a:clrScheme name="Presentation 4">
        <a:dk1>
          <a:srgbClr val="FFFFFF"/>
        </a:dk1>
        <a:lt1>
          <a:srgbClr val="666699"/>
        </a:lt1>
        <a:dk2>
          <a:srgbClr val="FFFFCC"/>
        </a:dk2>
        <a:lt2>
          <a:srgbClr val="4D4D4D"/>
        </a:lt2>
        <a:accent1>
          <a:srgbClr val="8D8DB3"/>
        </a:accent1>
        <a:accent2>
          <a:srgbClr val="7A25D7"/>
        </a:accent2>
        <a:accent3>
          <a:srgbClr val="535379"/>
        </a:accent3>
        <a:accent4>
          <a:srgbClr val="737359"/>
        </a:accent4>
        <a:accent5>
          <a:srgbClr val="939339"/>
        </a:accent5>
        <a:accent6>
          <a:srgbClr val="B3B319"/>
        </a:accent6>
        <a:hlink>
          <a:srgbClr val="66CCFF"/>
        </a:hlink>
        <a:folHlink>
          <a:srgbClr val="3333CC"/>
        </a:folHlink>
      </a:clrScheme>
      <a:clrMap bg1="lt1" tx1="dk1" bg2="lt2" tx2="dk2" accent1="accent1" accent2="accent2" accent3="accent3" accent4="accent4" accent5="accent5" accent6="accent6" hlink="hlink" folHlink="folHlink"/>
    </a:extraClrScheme>
    <a:extraClrScheme>
      <a:clrScheme name="Presentation 5">
        <a:dk1>
          <a:srgbClr val="F8F8F8"/>
        </a:dk1>
        <a:lt1>
          <a:srgbClr val="538DC7"/>
        </a:lt1>
        <a:dk2>
          <a:srgbClr val="CCECFF"/>
        </a:dk2>
        <a:lt2>
          <a:srgbClr val="10187C"/>
        </a:lt2>
        <a:accent1>
          <a:srgbClr val="879EC7"/>
        </a:accent1>
        <a:accent2>
          <a:srgbClr val="461B8B"/>
        </a:accent2>
        <a:accent3>
          <a:srgbClr val="535379"/>
        </a:accent3>
        <a:accent4>
          <a:srgbClr val="737359"/>
        </a:accent4>
        <a:accent5>
          <a:srgbClr val="939339"/>
        </a:accent5>
        <a:accent6>
          <a:srgbClr val="B3B319"/>
        </a:accent6>
        <a:hlink>
          <a:srgbClr val="0000FF"/>
        </a:hlink>
        <a:folHlink>
          <a:srgbClr val="008000"/>
        </a:folHlink>
      </a:clrScheme>
      <a:clrMap bg1="lt1" tx1="dk1" bg2="lt2" tx2="dk2" accent1="accent1" accent2="accent2" accent3="accent3" accent4="accent4" accent5="accent5" accent6="accent6" hlink="hlink" folHlink="folHlink"/>
    </a:extraClrScheme>
    <a:extraClrScheme>
      <a:clrScheme name="Presentation 6">
        <a:dk1>
          <a:srgbClr val="FFFFFF"/>
        </a:dk1>
        <a:lt1>
          <a:srgbClr val="008080"/>
        </a:lt1>
        <a:dk2>
          <a:srgbClr val="FFFFCC"/>
        </a:dk2>
        <a:lt2>
          <a:srgbClr val="002F2E"/>
        </a:lt2>
        <a:accent1>
          <a:srgbClr val="0E6A52"/>
        </a:accent1>
        <a:accent2>
          <a:srgbClr val="3553A7"/>
        </a:accent2>
        <a:accent3>
          <a:srgbClr val="535379"/>
        </a:accent3>
        <a:accent4>
          <a:srgbClr val="737359"/>
        </a:accent4>
        <a:accent5>
          <a:srgbClr val="939339"/>
        </a:accent5>
        <a:accent6>
          <a:srgbClr val="B3B319"/>
        </a:accent6>
        <a:hlink>
          <a:srgbClr val="1ACE9F"/>
        </a:hlink>
        <a:folHlink>
          <a:srgbClr val="B5B5FF"/>
        </a:folHlink>
      </a:clrScheme>
      <a:clrMap bg1="lt1" tx1="dk1" bg2="lt2" tx2="dk2" accent1="accent1" accent2="accent2" accent3="accent3" accent4="accent4" accent5="accent5" accent6="accent6" hlink="hlink" folHlink="folHlink"/>
    </a:extraClrScheme>
    <a:extraClrScheme>
      <a:clrScheme name="Presentation 7">
        <a:dk1>
          <a:srgbClr val="000000"/>
        </a:dk1>
        <a:lt1>
          <a:srgbClr val="E3FFFF"/>
        </a:lt1>
        <a:dk2>
          <a:srgbClr val="4400A8"/>
        </a:dk2>
        <a:lt2>
          <a:srgbClr val="005452"/>
        </a:lt2>
        <a:accent1>
          <a:srgbClr val="92CAC9"/>
        </a:accent1>
        <a:accent2>
          <a:srgbClr val="009999"/>
        </a:accent2>
        <a:accent3>
          <a:srgbClr val="535379"/>
        </a:accent3>
        <a:accent4>
          <a:srgbClr val="737359"/>
        </a:accent4>
        <a:accent5>
          <a:srgbClr val="939339"/>
        </a:accent5>
        <a:accent6>
          <a:srgbClr val="B3B319"/>
        </a:accent6>
        <a:hlink>
          <a:srgbClr val="187C16"/>
        </a:hlink>
        <a:folHlink>
          <a:srgbClr val="6600FF"/>
        </a:folHlink>
      </a:clrScheme>
      <a:clrMap bg1="lt1" tx1="dk1" bg2="lt2" tx2="dk2" accent1="accent1" accent2="accent2" accent3="accent3" accent4="accent4" accent5="accent5" accent6="accent6" hlink="hlink" folHlink="folHlink"/>
    </a:extraClrScheme>
    <a:extraClrScheme>
      <a:clrScheme name="Presentation 8">
        <a:dk1>
          <a:srgbClr val="000000"/>
        </a:dk1>
        <a:lt1>
          <a:srgbClr val="CCFF99"/>
        </a:lt1>
        <a:dk2>
          <a:srgbClr val="CC99FF"/>
        </a:dk2>
        <a:lt2>
          <a:srgbClr val="1B3600"/>
        </a:lt2>
        <a:accent1>
          <a:srgbClr val="009900"/>
        </a:accent1>
        <a:accent2>
          <a:srgbClr val="B7CA02"/>
        </a:accent2>
        <a:accent3>
          <a:srgbClr val="535379"/>
        </a:accent3>
        <a:accent4>
          <a:srgbClr val="737359"/>
        </a:accent4>
        <a:accent5>
          <a:srgbClr val="939339"/>
        </a:accent5>
        <a:accent6>
          <a:srgbClr val="B3B319"/>
        </a:accent6>
        <a:hlink>
          <a:srgbClr val="FFCC00"/>
        </a:hlink>
        <a:folHlink>
          <a:srgbClr val="FF9900"/>
        </a:folHlink>
      </a:clrScheme>
      <a:clrMap bg1="lt1" tx1="dk1" bg2="lt2" tx2="dk2" accent1="accent1" accent2="accent2" accent3="accent3" accent4="accent4" accent5="accent5" accent6="accent6" hlink="hlink" folHlink="folHlink"/>
    </a:extraClrScheme>
    <a:extraClrScheme>
      <a:clrScheme name="Presentation 9">
        <a:dk1>
          <a:srgbClr val="000000"/>
        </a:dk1>
        <a:lt1>
          <a:srgbClr val="FFFFFF"/>
        </a:lt1>
        <a:dk2>
          <a:srgbClr val="8C0039"/>
        </a:dk2>
        <a:lt2>
          <a:srgbClr val="660066"/>
        </a:lt2>
        <a:accent1>
          <a:srgbClr val="C58BF9"/>
        </a:accent1>
        <a:accent2>
          <a:srgbClr val="9966FF"/>
        </a:accent2>
        <a:accent3>
          <a:srgbClr val="535379"/>
        </a:accent3>
        <a:accent4>
          <a:srgbClr val="737359"/>
        </a:accent4>
        <a:accent5>
          <a:srgbClr val="939339"/>
        </a:accent5>
        <a:accent6>
          <a:srgbClr val="B3B319"/>
        </a:accent6>
        <a:hlink>
          <a:srgbClr val="E4005C"/>
        </a:hlink>
        <a:folHlink>
          <a:srgbClr val="C36C03"/>
        </a:folHlink>
      </a:clrScheme>
      <a:clrMap bg1="lt1" tx1="dk1" bg2="lt2" tx2="dk2" accent1="accent1" accent2="accent2" accent3="accent3" accent4="accent4" accent5="accent5" accent6="accent6" hlink="hlink" folHlink="folHlink"/>
    </a:extraClrScheme>
  </a:extraClrSchemeLst>
</a:theme>
</file>

<file path=ppt/theme/theme30.xml><?xml version="1.0" encoding="utf-8"?>
<a:theme xmlns:a="http://schemas.openxmlformats.org/drawingml/2006/main" name="Presentation">
  <a:themeElements>
    <a:clrScheme name="Presentation 1">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fontScheme name="Presentation">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9525" cap="flat" cmpd="sng" algn="ctr">
          <a:solidFill>
            <a:schemeClr val="tx1"/>
          </a:solidFill>
          <a:prstDash val="solid"/>
          <a:headEnd type="none"/>
          <a:tailEnd type="none"/>
        </a:ln>
      </a:spPr>
      <a:bodyPr>
        <a:prstTxWarp prst="textNoShape">
          <a:avLst/>
        </a:prstTxWarp>
        <a:noAutofit/>
      </a:bodyPr>
      <a:lstStyle>
        <a:defPPr>
          <a:defRPr/>
        </a:defPPr>
      </a:lstStyle>
      <a:style>
        <a:lnRef idx="0">
          <a:schemeClr val="accent1"/>
        </a:lnRef>
        <a:fillRef idx="0">
          <a:schemeClr val="accent1"/>
        </a:fillRef>
        <a:effectRef idx="0">
          <a:schemeClr val="accent1"/>
        </a:effectRef>
        <a:fontRef idx="minor">
          <a:schemeClr val="lt1"/>
        </a:fontRef>
      </a:style>
    </a:spDef>
  </a:objectDefaults>
  <a:extraClrSchemeLst>
    <a:extraClrScheme>
      <a:clrScheme name="Presentation 1">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2">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3">
        <a:dk1>
          <a:srgbClr val="000000"/>
        </a:dk1>
        <a:lt1>
          <a:srgbClr val="FFFFFF"/>
        </a:lt1>
        <a:dk2>
          <a:srgbClr val="000000"/>
        </a:dk2>
        <a:lt2>
          <a:srgbClr val="969696"/>
        </a:lt2>
        <a:accent1>
          <a:srgbClr val="FBDF53"/>
        </a:accent1>
        <a:accent2>
          <a:srgbClr val="FF9966"/>
        </a:accent2>
        <a:accent3>
          <a:srgbClr val="535379"/>
        </a:accent3>
        <a:accent4>
          <a:srgbClr val="737359"/>
        </a:accent4>
        <a:accent5>
          <a:srgbClr val="939339"/>
        </a:accent5>
        <a:accent6>
          <a:srgbClr val="B3B319"/>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esentation 4">
        <a:dk1>
          <a:srgbClr val="000000"/>
        </a:dk1>
        <a:lt1>
          <a:srgbClr val="FFFFFF"/>
        </a:lt1>
        <a:dk2>
          <a:srgbClr val="000000"/>
        </a:dk2>
        <a:lt2>
          <a:srgbClr val="808080"/>
        </a:lt2>
        <a:accent1>
          <a:srgbClr val="99CCFF"/>
        </a:accent1>
        <a:accent2>
          <a:srgbClr val="CCCCFF"/>
        </a:accent2>
        <a:accent3>
          <a:srgbClr val="535379"/>
        </a:accent3>
        <a:accent4>
          <a:srgbClr val="737359"/>
        </a:accent4>
        <a:accent5>
          <a:srgbClr val="939339"/>
        </a:accent5>
        <a:accent6>
          <a:srgbClr val="B3B319"/>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esentation 5">
        <a:dk1>
          <a:srgbClr val="000000"/>
        </a:dk1>
        <a:lt1>
          <a:srgbClr val="DEF6F1"/>
        </a:lt1>
        <a:dk2>
          <a:srgbClr val="000000"/>
        </a:dk2>
        <a:lt2>
          <a:srgbClr val="969696"/>
        </a:lt2>
        <a:accent1>
          <a:srgbClr val="FFFFFF"/>
        </a:accent1>
        <a:accent2>
          <a:srgbClr val="8DC6FF"/>
        </a:accent2>
        <a:accent3>
          <a:srgbClr val="535379"/>
        </a:accent3>
        <a:accent4>
          <a:srgbClr val="737359"/>
        </a:accent4>
        <a:accent5>
          <a:srgbClr val="939339"/>
        </a:accent5>
        <a:accent6>
          <a:srgbClr val="B3B319"/>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esentation 6">
        <a:dk1>
          <a:srgbClr val="000000"/>
        </a:dk1>
        <a:lt1>
          <a:srgbClr val="FFFFD9"/>
        </a:lt1>
        <a:dk2>
          <a:srgbClr val="000000"/>
        </a:dk2>
        <a:lt2>
          <a:srgbClr val="777777"/>
        </a:lt2>
        <a:accent1>
          <a:srgbClr val="FFFFF7"/>
        </a:accent1>
        <a:accent2>
          <a:srgbClr val="33CCCC"/>
        </a:accent2>
        <a:accent3>
          <a:srgbClr val="535379"/>
        </a:accent3>
        <a:accent4>
          <a:srgbClr val="737359"/>
        </a:accent4>
        <a:accent5>
          <a:srgbClr val="939339"/>
        </a:accent5>
        <a:accent6>
          <a:srgbClr val="B3B31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esentation 7">
        <a:dk1>
          <a:srgbClr val="FFFFFF"/>
        </a:dk1>
        <a:lt1>
          <a:srgbClr val="008080"/>
        </a:lt1>
        <a:dk2>
          <a:srgbClr val="FFFF99"/>
        </a:dk2>
        <a:lt2>
          <a:srgbClr val="005A58"/>
        </a:lt2>
        <a:accent1>
          <a:srgbClr val="006462"/>
        </a:accent1>
        <a:accent2>
          <a:srgbClr val="6D6FC7"/>
        </a:accent2>
        <a:accent3>
          <a:srgbClr val="535379"/>
        </a:accent3>
        <a:accent4>
          <a:srgbClr val="737359"/>
        </a:accent4>
        <a:accent5>
          <a:srgbClr val="939339"/>
        </a:accent5>
        <a:accent6>
          <a:srgbClr val="B3B319"/>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Presentation 8">
        <a:dk1>
          <a:srgbClr val="FFFFFF"/>
        </a:dk1>
        <a:lt1>
          <a:srgbClr val="800000"/>
        </a:lt1>
        <a:dk2>
          <a:srgbClr val="DFD293"/>
        </a:dk2>
        <a:lt2>
          <a:srgbClr val="5C1F00"/>
        </a:lt2>
        <a:accent1>
          <a:srgbClr val="CC3300"/>
        </a:accent1>
        <a:accent2>
          <a:srgbClr val="BE7960"/>
        </a:accent2>
        <a:accent3>
          <a:srgbClr val="535379"/>
        </a:accent3>
        <a:accent4>
          <a:srgbClr val="737359"/>
        </a:accent4>
        <a:accent5>
          <a:srgbClr val="939339"/>
        </a:accent5>
        <a:accent6>
          <a:srgbClr val="B3B319"/>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Presentation 9">
        <a:dk1>
          <a:srgbClr val="FFFFFF"/>
        </a:dk1>
        <a:lt1>
          <a:srgbClr val="000099"/>
        </a:lt1>
        <a:dk2>
          <a:srgbClr val="CCFFFF"/>
        </a:dk2>
        <a:lt2>
          <a:srgbClr val="003366"/>
        </a:lt2>
        <a:accent1>
          <a:srgbClr val="3366CC"/>
        </a:accent1>
        <a:accent2>
          <a:srgbClr val="00B000"/>
        </a:accent2>
        <a:accent3>
          <a:srgbClr val="535379"/>
        </a:accent3>
        <a:accent4>
          <a:srgbClr val="737359"/>
        </a:accent4>
        <a:accent5>
          <a:srgbClr val="939339"/>
        </a:accent5>
        <a:accent6>
          <a:srgbClr val="B3B319"/>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Presentation 10">
        <a:dk1>
          <a:srgbClr val="FFFFFF"/>
        </a:dk1>
        <a:lt1>
          <a:srgbClr val="000000"/>
        </a:lt1>
        <a:dk2>
          <a:srgbClr val="E3EBF1"/>
        </a:dk2>
        <a:lt2>
          <a:srgbClr val="336699"/>
        </a:lt2>
        <a:accent1>
          <a:srgbClr val="003399"/>
        </a:accent1>
        <a:accent2>
          <a:srgbClr val="468A4B"/>
        </a:accent2>
        <a:accent3>
          <a:srgbClr val="535379"/>
        </a:accent3>
        <a:accent4>
          <a:srgbClr val="737359"/>
        </a:accent4>
        <a:accent5>
          <a:srgbClr val="939339"/>
        </a:accent5>
        <a:accent6>
          <a:srgbClr val="B3B319"/>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Presentation 11">
        <a:dk1>
          <a:srgbClr val="FFFFFF"/>
        </a:dk1>
        <a:lt1>
          <a:srgbClr val="686B5D"/>
        </a:lt1>
        <a:dk2>
          <a:srgbClr val="D1D1CB"/>
        </a:dk2>
        <a:lt2>
          <a:srgbClr val="777777"/>
        </a:lt2>
        <a:accent1>
          <a:srgbClr val="909082"/>
        </a:accent1>
        <a:accent2>
          <a:srgbClr val="809EA8"/>
        </a:accent2>
        <a:accent3>
          <a:srgbClr val="535379"/>
        </a:accent3>
        <a:accent4>
          <a:srgbClr val="737359"/>
        </a:accent4>
        <a:accent5>
          <a:srgbClr val="939339"/>
        </a:accent5>
        <a:accent6>
          <a:srgbClr val="B3B319"/>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Presentation 12">
        <a:dk1>
          <a:srgbClr val="FFFFFF"/>
        </a:dk1>
        <a:lt1>
          <a:srgbClr val="666699"/>
        </a:lt1>
        <a:dk2>
          <a:srgbClr val="FFFFFF"/>
        </a:dk2>
        <a:lt2>
          <a:srgbClr val="3E3E5C"/>
        </a:lt2>
        <a:accent1>
          <a:srgbClr val="60597B"/>
        </a:accent1>
        <a:accent2>
          <a:srgbClr val="6666FF"/>
        </a:accent2>
        <a:accent3>
          <a:srgbClr val="535379"/>
        </a:accent3>
        <a:accent4>
          <a:srgbClr val="737359"/>
        </a:accent4>
        <a:accent5>
          <a:srgbClr val="939339"/>
        </a:accent5>
        <a:accent6>
          <a:srgbClr val="B3B319"/>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Presentation 13">
        <a:dk1>
          <a:srgbClr val="FFFFFF"/>
        </a:dk1>
        <a:lt1>
          <a:srgbClr val="523E26"/>
        </a:lt1>
        <a:dk2>
          <a:srgbClr val="DFC08D"/>
        </a:dk2>
        <a:lt2>
          <a:srgbClr val="2D2015"/>
        </a:lt2>
        <a:accent1>
          <a:srgbClr val="8C7B70"/>
        </a:accent1>
        <a:accent2>
          <a:srgbClr val="8F5F2F"/>
        </a:accent2>
        <a:accent3>
          <a:srgbClr val="535379"/>
        </a:accent3>
        <a:accent4>
          <a:srgbClr val="737359"/>
        </a:accent4>
        <a:accent5>
          <a:srgbClr val="939339"/>
        </a:accent5>
        <a:accent6>
          <a:srgbClr val="B3B31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theme>
</file>

<file path=ppt/theme/theme31.xml><?xml version="1.0" encoding="utf-8"?>
<a:theme xmlns:a="http://schemas.openxmlformats.org/drawingml/2006/main" name="Presentation">
  <a:themeElements>
    <a:clrScheme name="Presentation 1">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fontScheme name="Presentation">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9525" cap="flat" cmpd="sng" algn="ctr">
          <a:solidFill>
            <a:schemeClr val="tx1"/>
          </a:solidFill>
          <a:prstDash val="solid"/>
          <a:headEnd type="none"/>
          <a:tailEnd type="none"/>
        </a:ln>
      </a:spPr>
      <a:bodyPr>
        <a:prstTxWarp prst="textNoShape">
          <a:avLst/>
        </a:prstTxWarp>
        <a:noAutofit/>
      </a:bodyPr>
      <a:lstStyle>
        <a:defPPr>
          <a:defRPr/>
        </a:defPPr>
      </a:lstStyle>
      <a:style>
        <a:lnRef idx="0">
          <a:schemeClr val="accent1"/>
        </a:lnRef>
        <a:fillRef idx="0">
          <a:schemeClr val="accent1"/>
        </a:fillRef>
        <a:effectRef idx="0">
          <a:schemeClr val="accent1"/>
        </a:effectRef>
        <a:fontRef idx="minor">
          <a:schemeClr val="lt1"/>
        </a:fontRef>
      </a:style>
    </a:spDef>
  </a:objectDefaults>
  <a:extraClrSchemeLst>
    <a:extraClrScheme>
      <a:clrScheme name="Presentation 1">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2">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3">
        <a:dk1>
          <a:srgbClr val="000000"/>
        </a:dk1>
        <a:lt1>
          <a:srgbClr val="FFFFFF"/>
        </a:lt1>
        <a:dk2>
          <a:srgbClr val="000000"/>
        </a:dk2>
        <a:lt2>
          <a:srgbClr val="969696"/>
        </a:lt2>
        <a:accent1>
          <a:srgbClr val="FBDF53"/>
        </a:accent1>
        <a:accent2>
          <a:srgbClr val="FF9966"/>
        </a:accent2>
        <a:accent3>
          <a:srgbClr val="535379"/>
        </a:accent3>
        <a:accent4>
          <a:srgbClr val="737359"/>
        </a:accent4>
        <a:accent5>
          <a:srgbClr val="939339"/>
        </a:accent5>
        <a:accent6>
          <a:srgbClr val="B3B319"/>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esentation 4">
        <a:dk1>
          <a:srgbClr val="000000"/>
        </a:dk1>
        <a:lt1>
          <a:srgbClr val="FFFFFF"/>
        </a:lt1>
        <a:dk2>
          <a:srgbClr val="000000"/>
        </a:dk2>
        <a:lt2>
          <a:srgbClr val="808080"/>
        </a:lt2>
        <a:accent1>
          <a:srgbClr val="99CCFF"/>
        </a:accent1>
        <a:accent2>
          <a:srgbClr val="CCCCFF"/>
        </a:accent2>
        <a:accent3>
          <a:srgbClr val="535379"/>
        </a:accent3>
        <a:accent4>
          <a:srgbClr val="737359"/>
        </a:accent4>
        <a:accent5>
          <a:srgbClr val="939339"/>
        </a:accent5>
        <a:accent6>
          <a:srgbClr val="B3B319"/>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esentation 5">
        <a:dk1>
          <a:srgbClr val="000000"/>
        </a:dk1>
        <a:lt1>
          <a:srgbClr val="DEF6F1"/>
        </a:lt1>
        <a:dk2>
          <a:srgbClr val="000000"/>
        </a:dk2>
        <a:lt2>
          <a:srgbClr val="969696"/>
        </a:lt2>
        <a:accent1>
          <a:srgbClr val="FFFFFF"/>
        </a:accent1>
        <a:accent2>
          <a:srgbClr val="8DC6FF"/>
        </a:accent2>
        <a:accent3>
          <a:srgbClr val="535379"/>
        </a:accent3>
        <a:accent4>
          <a:srgbClr val="737359"/>
        </a:accent4>
        <a:accent5>
          <a:srgbClr val="939339"/>
        </a:accent5>
        <a:accent6>
          <a:srgbClr val="B3B319"/>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esentation 6">
        <a:dk1>
          <a:srgbClr val="000000"/>
        </a:dk1>
        <a:lt1>
          <a:srgbClr val="FFFFD9"/>
        </a:lt1>
        <a:dk2>
          <a:srgbClr val="000000"/>
        </a:dk2>
        <a:lt2>
          <a:srgbClr val="777777"/>
        </a:lt2>
        <a:accent1>
          <a:srgbClr val="FFFFF7"/>
        </a:accent1>
        <a:accent2>
          <a:srgbClr val="33CCCC"/>
        </a:accent2>
        <a:accent3>
          <a:srgbClr val="535379"/>
        </a:accent3>
        <a:accent4>
          <a:srgbClr val="737359"/>
        </a:accent4>
        <a:accent5>
          <a:srgbClr val="939339"/>
        </a:accent5>
        <a:accent6>
          <a:srgbClr val="B3B31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esentation 7">
        <a:dk1>
          <a:srgbClr val="FFFFFF"/>
        </a:dk1>
        <a:lt1>
          <a:srgbClr val="008080"/>
        </a:lt1>
        <a:dk2>
          <a:srgbClr val="FFFF99"/>
        </a:dk2>
        <a:lt2>
          <a:srgbClr val="005A58"/>
        </a:lt2>
        <a:accent1>
          <a:srgbClr val="006462"/>
        </a:accent1>
        <a:accent2>
          <a:srgbClr val="6D6FC7"/>
        </a:accent2>
        <a:accent3>
          <a:srgbClr val="535379"/>
        </a:accent3>
        <a:accent4>
          <a:srgbClr val="737359"/>
        </a:accent4>
        <a:accent5>
          <a:srgbClr val="939339"/>
        </a:accent5>
        <a:accent6>
          <a:srgbClr val="B3B319"/>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Presentation 8">
        <a:dk1>
          <a:srgbClr val="FFFFFF"/>
        </a:dk1>
        <a:lt1>
          <a:srgbClr val="800000"/>
        </a:lt1>
        <a:dk2>
          <a:srgbClr val="DFD293"/>
        </a:dk2>
        <a:lt2>
          <a:srgbClr val="5C1F00"/>
        </a:lt2>
        <a:accent1>
          <a:srgbClr val="CC3300"/>
        </a:accent1>
        <a:accent2>
          <a:srgbClr val="BE7960"/>
        </a:accent2>
        <a:accent3>
          <a:srgbClr val="535379"/>
        </a:accent3>
        <a:accent4>
          <a:srgbClr val="737359"/>
        </a:accent4>
        <a:accent5>
          <a:srgbClr val="939339"/>
        </a:accent5>
        <a:accent6>
          <a:srgbClr val="B3B319"/>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Presentation 9">
        <a:dk1>
          <a:srgbClr val="FFFFFF"/>
        </a:dk1>
        <a:lt1>
          <a:srgbClr val="000099"/>
        </a:lt1>
        <a:dk2>
          <a:srgbClr val="CCFFFF"/>
        </a:dk2>
        <a:lt2>
          <a:srgbClr val="003366"/>
        </a:lt2>
        <a:accent1>
          <a:srgbClr val="3366CC"/>
        </a:accent1>
        <a:accent2>
          <a:srgbClr val="00B000"/>
        </a:accent2>
        <a:accent3>
          <a:srgbClr val="535379"/>
        </a:accent3>
        <a:accent4>
          <a:srgbClr val="737359"/>
        </a:accent4>
        <a:accent5>
          <a:srgbClr val="939339"/>
        </a:accent5>
        <a:accent6>
          <a:srgbClr val="B3B319"/>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Presentation 10">
        <a:dk1>
          <a:srgbClr val="FFFFFF"/>
        </a:dk1>
        <a:lt1>
          <a:srgbClr val="000000"/>
        </a:lt1>
        <a:dk2>
          <a:srgbClr val="E3EBF1"/>
        </a:dk2>
        <a:lt2>
          <a:srgbClr val="336699"/>
        </a:lt2>
        <a:accent1>
          <a:srgbClr val="003399"/>
        </a:accent1>
        <a:accent2>
          <a:srgbClr val="468A4B"/>
        </a:accent2>
        <a:accent3>
          <a:srgbClr val="535379"/>
        </a:accent3>
        <a:accent4>
          <a:srgbClr val="737359"/>
        </a:accent4>
        <a:accent5>
          <a:srgbClr val="939339"/>
        </a:accent5>
        <a:accent6>
          <a:srgbClr val="B3B319"/>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Presentation 11">
        <a:dk1>
          <a:srgbClr val="FFFFFF"/>
        </a:dk1>
        <a:lt1>
          <a:srgbClr val="686B5D"/>
        </a:lt1>
        <a:dk2>
          <a:srgbClr val="D1D1CB"/>
        </a:dk2>
        <a:lt2>
          <a:srgbClr val="777777"/>
        </a:lt2>
        <a:accent1>
          <a:srgbClr val="909082"/>
        </a:accent1>
        <a:accent2>
          <a:srgbClr val="809EA8"/>
        </a:accent2>
        <a:accent3>
          <a:srgbClr val="535379"/>
        </a:accent3>
        <a:accent4>
          <a:srgbClr val="737359"/>
        </a:accent4>
        <a:accent5>
          <a:srgbClr val="939339"/>
        </a:accent5>
        <a:accent6>
          <a:srgbClr val="B3B319"/>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Presentation 12">
        <a:dk1>
          <a:srgbClr val="FFFFFF"/>
        </a:dk1>
        <a:lt1>
          <a:srgbClr val="666699"/>
        </a:lt1>
        <a:dk2>
          <a:srgbClr val="FFFFFF"/>
        </a:dk2>
        <a:lt2>
          <a:srgbClr val="3E3E5C"/>
        </a:lt2>
        <a:accent1>
          <a:srgbClr val="60597B"/>
        </a:accent1>
        <a:accent2>
          <a:srgbClr val="6666FF"/>
        </a:accent2>
        <a:accent3>
          <a:srgbClr val="535379"/>
        </a:accent3>
        <a:accent4>
          <a:srgbClr val="737359"/>
        </a:accent4>
        <a:accent5>
          <a:srgbClr val="939339"/>
        </a:accent5>
        <a:accent6>
          <a:srgbClr val="B3B319"/>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Presentation 13">
        <a:dk1>
          <a:srgbClr val="FFFFFF"/>
        </a:dk1>
        <a:lt1>
          <a:srgbClr val="523E26"/>
        </a:lt1>
        <a:dk2>
          <a:srgbClr val="DFC08D"/>
        </a:dk2>
        <a:lt2>
          <a:srgbClr val="2D2015"/>
        </a:lt2>
        <a:accent1>
          <a:srgbClr val="8C7B70"/>
        </a:accent1>
        <a:accent2>
          <a:srgbClr val="8F5F2F"/>
        </a:accent2>
        <a:accent3>
          <a:srgbClr val="535379"/>
        </a:accent3>
        <a:accent4>
          <a:srgbClr val="737359"/>
        </a:accent4>
        <a:accent5>
          <a:srgbClr val="939339"/>
        </a:accent5>
        <a:accent6>
          <a:srgbClr val="B3B31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theme>
</file>

<file path=ppt/theme/theme32.xml><?xml version="1.0" encoding="utf-8"?>
<a:theme xmlns:a="http://schemas.openxmlformats.org/drawingml/2006/main" name="Presentation">
  <a:themeElements>
    <a:clrScheme name="Presentation 1">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fontScheme name="Presentation">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9525" cap="flat" cmpd="sng" algn="ctr">
          <a:solidFill>
            <a:schemeClr val="tx1"/>
          </a:solidFill>
          <a:prstDash val="solid"/>
          <a:headEnd type="none"/>
          <a:tailEnd type="none"/>
        </a:ln>
      </a:spPr>
      <a:bodyPr>
        <a:prstTxWarp prst="textNoShape">
          <a:avLst/>
        </a:prstTxWarp>
        <a:noAutofit/>
      </a:bodyPr>
      <a:lstStyle>
        <a:defPPr>
          <a:defRPr/>
        </a:defPPr>
      </a:lstStyle>
      <a:style>
        <a:lnRef idx="0">
          <a:schemeClr val="accent1"/>
        </a:lnRef>
        <a:fillRef idx="0">
          <a:schemeClr val="accent1"/>
        </a:fillRef>
        <a:effectRef idx="0">
          <a:schemeClr val="accent1"/>
        </a:effectRef>
        <a:fontRef idx="minor">
          <a:schemeClr val="lt1"/>
        </a:fontRef>
      </a:style>
    </a:spDef>
  </a:objectDefaults>
  <a:extraClrSchemeLst>
    <a:extraClrScheme>
      <a:clrScheme name="Presentation 1">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2">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3">
        <a:dk1>
          <a:srgbClr val="000000"/>
        </a:dk1>
        <a:lt1>
          <a:srgbClr val="FFFFFF"/>
        </a:lt1>
        <a:dk2>
          <a:srgbClr val="000000"/>
        </a:dk2>
        <a:lt2>
          <a:srgbClr val="969696"/>
        </a:lt2>
        <a:accent1>
          <a:srgbClr val="FBDF53"/>
        </a:accent1>
        <a:accent2>
          <a:srgbClr val="FF9966"/>
        </a:accent2>
        <a:accent3>
          <a:srgbClr val="535379"/>
        </a:accent3>
        <a:accent4>
          <a:srgbClr val="737359"/>
        </a:accent4>
        <a:accent5>
          <a:srgbClr val="939339"/>
        </a:accent5>
        <a:accent6>
          <a:srgbClr val="B3B319"/>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esentation 4">
        <a:dk1>
          <a:srgbClr val="000000"/>
        </a:dk1>
        <a:lt1>
          <a:srgbClr val="FFFFFF"/>
        </a:lt1>
        <a:dk2>
          <a:srgbClr val="000000"/>
        </a:dk2>
        <a:lt2>
          <a:srgbClr val="808080"/>
        </a:lt2>
        <a:accent1>
          <a:srgbClr val="99CCFF"/>
        </a:accent1>
        <a:accent2>
          <a:srgbClr val="CCCCFF"/>
        </a:accent2>
        <a:accent3>
          <a:srgbClr val="535379"/>
        </a:accent3>
        <a:accent4>
          <a:srgbClr val="737359"/>
        </a:accent4>
        <a:accent5>
          <a:srgbClr val="939339"/>
        </a:accent5>
        <a:accent6>
          <a:srgbClr val="B3B319"/>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esentation 5">
        <a:dk1>
          <a:srgbClr val="000000"/>
        </a:dk1>
        <a:lt1>
          <a:srgbClr val="DEF6F1"/>
        </a:lt1>
        <a:dk2>
          <a:srgbClr val="000000"/>
        </a:dk2>
        <a:lt2>
          <a:srgbClr val="969696"/>
        </a:lt2>
        <a:accent1>
          <a:srgbClr val="FFFFFF"/>
        </a:accent1>
        <a:accent2>
          <a:srgbClr val="8DC6FF"/>
        </a:accent2>
        <a:accent3>
          <a:srgbClr val="535379"/>
        </a:accent3>
        <a:accent4>
          <a:srgbClr val="737359"/>
        </a:accent4>
        <a:accent5>
          <a:srgbClr val="939339"/>
        </a:accent5>
        <a:accent6>
          <a:srgbClr val="B3B319"/>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esentation 6">
        <a:dk1>
          <a:srgbClr val="000000"/>
        </a:dk1>
        <a:lt1>
          <a:srgbClr val="FFFFD9"/>
        </a:lt1>
        <a:dk2>
          <a:srgbClr val="000000"/>
        </a:dk2>
        <a:lt2>
          <a:srgbClr val="777777"/>
        </a:lt2>
        <a:accent1>
          <a:srgbClr val="FFFFF7"/>
        </a:accent1>
        <a:accent2>
          <a:srgbClr val="33CCCC"/>
        </a:accent2>
        <a:accent3>
          <a:srgbClr val="535379"/>
        </a:accent3>
        <a:accent4>
          <a:srgbClr val="737359"/>
        </a:accent4>
        <a:accent5>
          <a:srgbClr val="939339"/>
        </a:accent5>
        <a:accent6>
          <a:srgbClr val="B3B31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esentation 7">
        <a:dk1>
          <a:srgbClr val="FFFFFF"/>
        </a:dk1>
        <a:lt1>
          <a:srgbClr val="008080"/>
        </a:lt1>
        <a:dk2>
          <a:srgbClr val="FFFF99"/>
        </a:dk2>
        <a:lt2>
          <a:srgbClr val="005A58"/>
        </a:lt2>
        <a:accent1>
          <a:srgbClr val="006462"/>
        </a:accent1>
        <a:accent2>
          <a:srgbClr val="6D6FC7"/>
        </a:accent2>
        <a:accent3>
          <a:srgbClr val="535379"/>
        </a:accent3>
        <a:accent4>
          <a:srgbClr val="737359"/>
        </a:accent4>
        <a:accent5>
          <a:srgbClr val="939339"/>
        </a:accent5>
        <a:accent6>
          <a:srgbClr val="B3B319"/>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Presentation 8">
        <a:dk1>
          <a:srgbClr val="FFFFFF"/>
        </a:dk1>
        <a:lt1>
          <a:srgbClr val="800000"/>
        </a:lt1>
        <a:dk2>
          <a:srgbClr val="DFD293"/>
        </a:dk2>
        <a:lt2>
          <a:srgbClr val="5C1F00"/>
        </a:lt2>
        <a:accent1>
          <a:srgbClr val="CC3300"/>
        </a:accent1>
        <a:accent2>
          <a:srgbClr val="BE7960"/>
        </a:accent2>
        <a:accent3>
          <a:srgbClr val="535379"/>
        </a:accent3>
        <a:accent4>
          <a:srgbClr val="737359"/>
        </a:accent4>
        <a:accent5>
          <a:srgbClr val="939339"/>
        </a:accent5>
        <a:accent6>
          <a:srgbClr val="B3B319"/>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Presentation 9">
        <a:dk1>
          <a:srgbClr val="FFFFFF"/>
        </a:dk1>
        <a:lt1>
          <a:srgbClr val="000099"/>
        </a:lt1>
        <a:dk2>
          <a:srgbClr val="CCFFFF"/>
        </a:dk2>
        <a:lt2>
          <a:srgbClr val="003366"/>
        </a:lt2>
        <a:accent1>
          <a:srgbClr val="3366CC"/>
        </a:accent1>
        <a:accent2>
          <a:srgbClr val="00B000"/>
        </a:accent2>
        <a:accent3>
          <a:srgbClr val="535379"/>
        </a:accent3>
        <a:accent4>
          <a:srgbClr val="737359"/>
        </a:accent4>
        <a:accent5>
          <a:srgbClr val="939339"/>
        </a:accent5>
        <a:accent6>
          <a:srgbClr val="B3B319"/>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Presentation 10">
        <a:dk1>
          <a:srgbClr val="FFFFFF"/>
        </a:dk1>
        <a:lt1>
          <a:srgbClr val="000000"/>
        </a:lt1>
        <a:dk2>
          <a:srgbClr val="E3EBF1"/>
        </a:dk2>
        <a:lt2>
          <a:srgbClr val="336699"/>
        </a:lt2>
        <a:accent1>
          <a:srgbClr val="003399"/>
        </a:accent1>
        <a:accent2>
          <a:srgbClr val="468A4B"/>
        </a:accent2>
        <a:accent3>
          <a:srgbClr val="535379"/>
        </a:accent3>
        <a:accent4>
          <a:srgbClr val="737359"/>
        </a:accent4>
        <a:accent5>
          <a:srgbClr val="939339"/>
        </a:accent5>
        <a:accent6>
          <a:srgbClr val="B3B319"/>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Presentation 11">
        <a:dk1>
          <a:srgbClr val="FFFFFF"/>
        </a:dk1>
        <a:lt1>
          <a:srgbClr val="686B5D"/>
        </a:lt1>
        <a:dk2>
          <a:srgbClr val="D1D1CB"/>
        </a:dk2>
        <a:lt2>
          <a:srgbClr val="777777"/>
        </a:lt2>
        <a:accent1>
          <a:srgbClr val="909082"/>
        </a:accent1>
        <a:accent2>
          <a:srgbClr val="809EA8"/>
        </a:accent2>
        <a:accent3>
          <a:srgbClr val="535379"/>
        </a:accent3>
        <a:accent4>
          <a:srgbClr val="737359"/>
        </a:accent4>
        <a:accent5>
          <a:srgbClr val="939339"/>
        </a:accent5>
        <a:accent6>
          <a:srgbClr val="B3B319"/>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Presentation 12">
        <a:dk1>
          <a:srgbClr val="FFFFFF"/>
        </a:dk1>
        <a:lt1>
          <a:srgbClr val="666699"/>
        </a:lt1>
        <a:dk2>
          <a:srgbClr val="FFFFFF"/>
        </a:dk2>
        <a:lt2>
          <a:srgbClr val="3E3E5C"/>
        </a:lt2>
        <a:accent1>
          <a:srgbClr val="60597B"/>
        </a:accent1>
        <a:accent2>
          <a:srgbClr val="6666FF"/>
        </a:accent2>
        <a:accent3>
          <a:srgbClr val="535379"/>
        </a:accent3>
        <a:accent4>
          <a:srgbClr val="737359"/>
        </a:accent4>
        <a:accent5>
          <a:srgbClr val="939339"/>
        </a:accent5>
        <a:accent6>
          <a:srgbClr val="B3B319"/>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Presentation 13">
        <a:dk1>
          <a:srgbClr val="FFFFFF"/>
        </a:dk1>
        <a:lt1>
          <a:srgbClr val="523E26"/>
        </a:lt1>
        <a:dk2>
          <a:srgbClr val="DFC08D"/>
        </a:dk2>
        <a:lt2>
          <a:srgbClr val="2D2015"/>
        </a:lt2>
        <a:accent1>
          <a:srgbClr val="8C7B70"/>
        </a:accent1>
        <a:accent2>
          <a:srgbClr val="8F5F2F"/>
        </a:accent2>
        <a:accent3>
          <a:srgbClr val="535379"/>
        </a:accent3>
        <a:accent4>
          <a:srgbClr val="737359"/>
        </a:accent4>
        <a:accent5>
          <a:srgbClr val="939339"/>
        </a:accent5>
        <a:accent6>
          <a:srgbClr val="B3B31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theme>
</file>

<file path=ppt/theme/theme33.xml><?xml version="1.0" encoding="utf-8"?>
<a:theme xmlns:a="http://schemas.openxmlformats.org/drawingml/2006/main" name="Presentation">
  <a:themeElements>
    <a:clrScheme name="Presentation 1">
      <a:dk1>
        <a:srgbClr val="000000"/>
      </a:dk1>
      <a:lt1>
        <a:srgbClr val="FFFFFF"/>
      </a:lt1>
      <a:dk2>
        <a:srgbClr val="8C0039"/>
      </a:dk2>
      <a:lt2>
        <a:srgbClr val="660066"/>
      </a:lt2>
      <a:accent1>
        <a:srgbClr val="C58BF9"/>
      </a:accent1>
      <a:accent2>
        <a:srgbClr val="9966FF"/>
      </a:accent2>
      <a:accent3>
        <a:srgbClr val="535379"/>
      </a:accent3>
      <a:accent4>
        <a:srgbClr val="737359"/>
      </a:accent4>
      <a:accent5>
        <a:srgbClr val="939339"/>
      </a:accent5>
      <a:accent6>
        <a:srgbClr val="B3B319"/>
      </a:accent6>
      <a:hlink>
        <a:srgbClr val="E4005C"/>
      </a:hlink>
      <a:folHlink>
        <a:srgbClr val="C36C03"/>
      </a:folHlink>
    </a:clrScheme>
    <a:fontScheme name="Presentation">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9525" cap="flat" cmpd="sng" algn="ctr">
          <a:solidFill>
            <a:schemeClr val="tx1"/>
          </a:solidFill>
          <a:prstDash val="solid"/>
          <a:headEnd type="none"/>
          <a:tailEnd type="none"/>
        </a:ln>
      </a:spPr>
      <a:bodyPr>
        <a:prstTxWarp prst="textNoShape">
          <a:avLst/>
        </a:prstTxWarp>
        <a:noAutofit/>
      </a:bodyPr>
      <a:lstStyle>
        <a:defPPr>
          <a:defRPr/>
        </a:defPPr>
      </a:lstStyle>
      <a:style>
        <a:lnRef idx="0">
          <a:schemeClr val="accent1"/>
        </a:lnRef>
        <a:fillRef idx="0">
          <a:schemeClr val="accent1"/>
        </a:fillRef>
        <a:effectRef idx="0">
          <a:schemeClr val="accent1"/>
        </a:effectRef>
        <a:fontRef idx="minor">
          <a:schemeClr val="lt1"/>
        </a:fontRef>
      </a:style>
    </a:spDef>
  </a:objectDefaults>
  <a:extraClrSchemeLst>
    <a:extraClrScheme>
      <a:clrScheme name="Presentation 1">
        <a:dk1>
          <a:srgbClr val="000000"/>
        </a:dk1>
        <a:lt1>
          <a:srgbClr val="FFFFFF"/>
        </a:lt1>
        <a:dk2>
          <a:srgbClr val="8C0039"/>
        </a:dk2>
        <a:lt2>
          <a:srgbClr val="660066"/>
        </a:lt2>
        <a:accent1>
          <a:srgbClr val="C58BF9"/>
        </a:accent1>
        <a:accent2>
          <a:srgbClr val="9966FF"/>
        </a:accent2>
        <a:accent3>
          <a:srgbClr val="535379"/>
        </a:accent3>
        <a:accent4>
          <a:srgbClr val="737359"/>
        </a:accent4>
        <a:accent5>
          <a:srgbClr val="939339"/>
        </a:accent5>
        <a:accent6>
          <a:srgbClr val="B3B319"/>
        </a:accent6>
        <a:hlink>
          <a:srgbClr val="E4005C"/>
        </a:hlink>
        <a:folHlink>
          <a:srgbClr val="C36C03"/>
        </a:folHlink>
      </a:clrScheme>
      <a:clrMap bg1="lt1" tx1="dk1" bg2="lt2" tx2="dk2" accent1="accent1" accent2="accent2" accent3="accent3" accent4="accent4" accent5="accent5" accent6="accent6" hlink="hlink" folHlink="folHlink"/>
    </a:extraClrScheme>
    <a:extraClrScheme>
      <a:clrScheme name="Presentation 2">
        <a:dk1>
          <a:srgbClr val="FFFFFF"/>
        </a:dk1>
        <a:lt1>
          <a:srgbClr val="333333"/>
        </a:lt1>
        <a:dk2>
          <a:srgbClr val="FFF4C3"/>
        </a:dk2>
        <a:lt2>
          <a:srgbClr val="777777"/>
        </a:lt2>
        <a:accent1>
          <a:srgbClr val="C892FA"/>
        </a:accent1>
        <a:accent2>
          <a:srgbClr val="9966FF"/>
        </a:accent2>
        <a:accent3>
          <a:srgbClr val="535379"/>
        </a:accent3>
        <a:accent4>
          <a:srgbClr val="737359"/>
        </a:accent4>
        <a:accent5>
          <a:srgbClr val="939339"/>
        </a:accent5>
        <a:accent6>
          <a:srgbClr val="B3B319"/>
        </a:accent6>
        <a:hlink>
          <a:srgbClr val="E4005C"/>
        </a:hlink>
        <a:folHlink>
          <a:srgbClr val="DC7A04"/>
        </a:folHlink>
      </a:clrScheme>
      <a:clrMap bg1="lt1" tx1="dk1" bg2="lt2" tx2="dk2" accent1="accent1" accent2="accent2" accent3="accent3" accent4="accent4" accent5="accent5" accent6="accent6" hlink="hlink" folHlink="folHlink"/>
    </a:extraClrScheme>
    <a:extraClrScheme>
      <a:clrScheme name="Presentation 3">
        <a:dk1>
          <a:srgbClr val="FFFFFF"/>
        </a:dk1>
        <a:lt1>
          <a:srgbClr val="5F5F5F"/>
        </a:lt1>
        <a:dk2>
          <a:srgbClr val="FFFFCC"/>
        </a:dk2>
        <a:lt2>
          <a:srgbClr val="1C1C1C"/>
        </a:lt2>
        <a:accent1>
          <a:srgbClr val="4A5B64"/>
        </a:accent1>
        <a:accent2>
          <a:srgbClr val="AF9387"/>
        </a:accent2>
        <a:accent3>
          <a:srgbClr val="535379"/>
        </a:accent3>
        <a:accent4>
          <a:srgbClr val="737359"/>
        </a:accent4>
        <a:accent5>
          <a:srgbClr val="939339"/>
        </a:accent5>
        <a:accent6>
          <a:srgbClr val="B3B319"/>
        </a:accent6>
        <a:hlink>
          <a:srgbClr val="F3C43F"/>
        </a:hlink>
        <a:folHlink>
          <a:srgbClr val="66CCFF"/>
        </a:folHlink>
      </a:clrScheme>
      <a:clrMap bg1="lt1" tx1="dk1" bg2="lt2" tx2="dk2" accent1="accent1" accent2="accent2" accent3="accent3" accent4="accent4" accent5="accent5" accent6="accent6" hlink="hlink" folHlink="folHlink"/>
    </a:extraClrScheme>
    <a:extraClrScheme>
      <a:clrScheme name="Presentation 4">
        <a:dk1>
          <a:srgbClr val="FFFFFF"/>
        </a:dk1>
        <a:lt1>
          <a:srgbClr val="666699"/>
        </a:lt1>
        <a:dk2>
          <a:srgbClr val="FFFFCC"/>
        </a:dk2>
        <a:lt2>
          <a:srgbClr val="4D4D4D"/>
        </a:lt2>
        <a:accent1>
          <a:srgbClr val="8D8DB3"/>
        </a:accent1>
        <a:accent2>
          <a:srgbClr val="7A25D7"/>
        </a:accent2>
        <a:accent3>
          <a:srgbClr val="535379"/>
        </a:accent3>
        <a:accent4>
          <a:srgbClr val="737359"/>
        </a:accent4>
        <a:accent5>
          <a:srgbClr val="939339"/>
        </a:accent5>
        <a:accent6>
          <a:srgbClr val="B3B319"/>
        </a:accent6>
        <a:hlink>
          <a:srgbClr val="66CCFF"/>
        </a:hlink>
        <a:folHlink>
          <a:srgbClr val="3333CC"/>
        </a:folHlink>
      </a:clrScheme>
      <a:clrMap bg1="lt1" tx1="dk1" bg2="lt2" tx2="dk2" accent1="accent1" accent2="accent2" accent3="accent3" accent4="accent4" accent5="accent5" accent6="accent6" hlink="hlink" folHlink="folHlink"/>
    </a:extraClrScheme>
    <a:extraClrScheme>
      <a:clrScheme name="Presentation 5">
        <a:dk1>
          <a:srgbClr val="F8F8F8"/>
        </a:dk1>
        <a:lt1>
          <a:srgbClr val="538DC7"/>
        </a:lt1>
        <a:dk2>
          <a:srgbClr val="CCECFF"/>
        </a:dk2>
        <a:lt2>
          <a:srgbClr val="10187C"/>
        </a:lt2>
        <a:accent1>
          <a:srgbClr val="879EC7"/>
        </a:accent1>
        <a:accent2>
          <a:srgbClr val="461B8B"/>
        </a:accent2>
        <a:accent3>
          <a:srgbClr val="535379"/>
        </a:accent3>
        <a:accent4>
          <a:srgbClr val="737359"/>
        </a:accent4>
        <a:accent5>
          <a:srgbClr val="939339"/>
        </a:accent5>
        <a:accent6>
          <a:srgbClr val="B3B319"/>
        </a:accent6>
        <a:hlink>
          <a:srgbClr val="0000FF"/>
        </a:hlink>
        <a:folHlink>
          <a:srgbClr val="008000"/>
        </a:folHlink>
      </a:clrScheme>
      <a:clrMap bg1="lt1" tx1="dk1" bg2="lt2" tx2="dk2" accent1="accent1" accent2="accent2" accent3="accent3" accent4="accent4" accent5="accent5" accent6="accent6" hlink="hlink" folHlink="folHlink"/>
    </a:extraClrScheme>
    <a:extraClrScheme>
      <a:clrScheme name="Presentation 6">
        <a:dk1>
          <a:srgbClr val="FFFFFF"/>
        </a:dk1>
        <a:lt1>
          <a:srgbClr val="008080"/>
        </a:lt1>
        <a:dk2>
          <a:srgbClr val="FFFFCC"/>
        </a:dk2>
        <a:lt2>
          <a:srgbClr val="002F2E"/>
        </a:lt2>
        <a:accent1>
          <a:srgbClr val="0E6A52"/>
        </a:accent1>
        <a:accent2>
          <a:srgbClr val="3553A7"/>
        </a:accent2>
        <a:accent3>
          <a:srgbClr val="535379"/>
        </a:accent3>
        <a:accent4>
          <a:srgbClr val="737359"/>
        </a:accent4>
        <a:accent5>
          <a:srgbClr val="939339"/>
        </a:accent5>
        <a:accent6>
          <a:srgbClr val="B3B319"/>
        </a:accent6>
        <a:hlink>
          <a:srgbClr val="1ACE9F"/>
        </a:hlink>
        <a:folHlink>
          <a:srgbClr val="B5B5FF"/>
        </a:folHlink>
      </a:clrScheme>
      <a:clrMap bg1="lt1" tx1="dk1" bg2="lt2" tx2="dk2" accent1="accent1" accent2="accent2" accent3="accent3" accent4="accent4" accent5="accent5" accent6="accent6" hlink="hlink" folHlink="folHlink"/>
    </a:extraClrScheme>
    <a:extraClrScheme>
      <a:clrScheme name="Presentation 7">
        <a:dk1>
          <a:srgbClr val="000000"/>
        </a:dk1>
        <a:lt1>
          <a:srgbClr val="E3FFFF"/>
        </a:lt1>
        <a:dk2>
          <a:srgbClr val="4400A8"/>
        </a:dk2>
        <a:lt2>
          <a:srgbClr val="005452"/>
        </a:lt2>
        <a:accent1>
          <a:srgbClr val="92CAC9"/>
        </a:accent1>
        <a:accent2>
          <a:srgbClr val="009999"/>
        </a:accent2>
        <a:accent3>
          <a:srgbClr val="535379"/>
        </a:accent3>
        <a:accent4>
          <a:srgbClr val="737359"/>
        </a:accent4>
        <a:accent5>
          <a:srgbClr val="939339"/>
        </a:accent5>
        <a:accent6>
          <a:srgbClr val="B3B319"/>
        </a:accent6>
        <a:hlink>
          <a:srgbClr val="187C16"/>
        </a:hlink>
        <a:folHlink>
          <a:srgbClr val="6600FF"/>
        </a:folHlink>
      </a:clrScheme>
      <a:clrMap bg1="lt1" tx1="dk1" bg2="lt2" tx2="dk2" accent1="accent1" accent2="accent2" accent3="accent3" accent4="accent4" accent5="accent5" accent6="accent6" hlink="hlink" folHlink="folHlink"/>
    </a:extraClrScheme>
    <a:extraClrScheme>
      <a:clrScheme name="Presentation 8">
        <a:dk1>
          <a:srgbClr val="000000"/>
        </a:dk1>
        <a:lt1>
          <a:srgbClr val="CCFF99"/>
        </a:lt1>
        <a:dk2>
          <a:srgbClr val="CC99FF"/>
        </a:dk2>
        <a:lt2>
          <a:srgbClr val="1B3600"/>
        </a:lt2>
        <a:accent1>
          <a:srgbClr val="009900"/>
        </a:accent1>
        <a:accent2>
          <a:srgbClr val="B7CA02"/>
        </a:accent2>
        <a:accent3>
          <a:srgbClr val="535379"/>
        </a:accent3>
        <a:accent4>
          <a:srgbClr val="737359"/>
        </a:accent4>
        <a:accent5>
          <a:srgbClr val="939339"/>
        </a:accent5>
        <a:accent6>
          <a:srgbClr val="B3B319"/>
        </a:accent6>
        <a:hlink>
          <a:srgbClr val="FFCC00"/>
        </a:hlink>
        <a:folHlink>
          <a:srgbClr val="FF9900"/>
        </a:folHlink>
      </a:clrScheme>
      <a:clrMap bg1="lt1" tx1="dk1" bg2="lt2" tx2="dk2" accent1="accent1" accent2="accent2" accent3="accent3" accent4="accent4" accent5="accent5" accent6="accent6" hlink="hlink" folHlink="folHlink"/>
    </a:extraClrScheme>
    <a:extraClrScheme>
      <a:clrScheme name="Presentation 9">
        <a:dk1>
          <a:srgbClr val="000000"/>
        </a:dk1>
        <a:lt1>
          <a:srgbClr val="FFFFFF"/>
        </a:lt1>
        <a:dk2>
          <a:srgbClr val="8C0039"/>
        </a:dk2>
        <a:lt2>
          <a:srgbClr val="660066"/>
        </a:lt2>
        <a:accent1>
          <a:srgbClr val="C58BF9"/>
        </a:accent1>
        <a:accent2>
          <a:srgbClr val="9966FF"/>
        </a:accent2>
        <a:accent3>
          <a:srgbClr val="535379"/>
        </a:accent3>
        <a:accent4>
          <a:srgbClr val="737359"/>
        </a:accent4>
        <a:accent5>
          <a:srgbClr val="939339"/>
        </a:accent5>
        <a:accent6>
          <a:srgbClr val="B3B319"/>
        </a:accent6>
        <a:hlink>
          <a:srgbClr val="E4005C"/>
        </a:hlink>
        <a:folHlink>
          <a:srgbClr val="C36C03"/>
        </a:folHlink>
      </a:clrScheme>
      <a:clrMap bg1="lt1" tx1="dk1" bg2="lt2" tx2="dk2" accent1="accent1" accent2="accent2" accent3="accent3" accent4="accent4" accent5="accent5" accent6="accent6" hlink="hlink" folHlink="folHlink"/>
    </a:extraClrScheme>
  </a:extraClrSchemeLst>
</a:theme>
</file>

<file path=ppt/theme/theme34.xml><?xml version="1.0" encoding="utf-8"?>
<a:theme xmlns:a="http://schemas.openxmlformats.org/drawingml/2006/main" name="Presentation">
  <a:themeElements>
    <a:clrScheme name="Presentation 1">
      <a:dk1>
        <a:srgbClr val="FFCC00"/>
      </a:dk1>
      <a:lt1>
        <a:srgbClr val="000000"/>
      </a:lt1>
      <a:dk2>
        <a:srgbClr val="FFFFFF"/>
      </a:dk2>
      <a:lt2>
        <a:srgbClr val="AF273E"/>
      </a:lt2>
      <a:accent1>
        <a:srgbClr val="FF8B17"/>
      </a:accent1>
      <a:accent2>
        <a:srgbClr val="FFE103"/>
      </a:accent2>
      <a:accent3>
        <a:srgbClr val="535379"/>
      </a:accent3>
      <a:accent4>
        <a:srgbClr val="737359"/>
      </a:accent4>
      <a:accent5>
        <a:srgbClr val="939339"/>
      </a:accent5>
      <a:accent6>
        <a:srgbClr val="B3B319"/>
      </a:accent6>
      <a:hlink>
        <a:srgbClr val="FF3399"/>
      </a:hlink>
      <a:folHlink>
        <a:srgbClr val="FE1F08"/>
      </a:folHlink>
    </a:clrScheme>
    <a:fontScheme name="Presentation">
      <a:majorFont>
        <a:latin typeface="Arial Black"/>
        <a:ea typeface="Arial Black"/>
        <a:cs typeface="Arial Black"/>
      </a:majorFont>
      <a:minorFont>
        <a:latin typeface="Arial Black"/>
        <a:ea typeface="Arial Black"/>
        <a:cs typeface="Arial Black"/>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9525" cap="flat" cmpd="sng" algn="ctr">
          <a:solidFill>
            <a:schemeClr val="tx1"/>
          </a:solidFill>
          <a:prstDash val="solid"/>
          <a:headEnd type="none"/>
          <a:tailEnd type="none"/>
        </a:ln>
      </a:spPr>
      <a:bodyPr>
        <a:prstTxWarp prst="textNoShape">
          <a:avLst/>
        </a:prstTxWarp>
        <a:noAutofit/>
      </a:bodyPr>
      <a:lstStyle>
        <a:defPPr>
          <a:defRPr/>
        </a:defPPr>
      </a:lstStyle>
      <a:style>
        <a:lnRef idx="0">
          <a:schemeClr val="accent1"/>
        </a:lnRef>
        <a:fillRef idx="0">
          <a:schemeClr val="accent1"/>
        </a:fillRef>
        <a:effectRef idx="0">
          <a:schemeClr val="accent1"/>
        </a:effectRef>
        <a:fontRef idx="minor">
          <a:schemeClr val="lt1"/>
        </a:fontRef>
      </a:style>
    </a:spDef>
  </a:objectDefaults>
  <a:extraClrSchemeLst>
    <a:extraClrScheme>
      <a:clrScheme name="Presentation 1">
        <a:dk1>
          <a:srgbClr val="FFCC00"/>
        </a:dk1>
        <a:lt1>
          <a:srgbClr val="000000"/>
        </a:lt1>
        <a:dk2>
          <a:srgbClr val="FFFFFF"/>
        </a:dk2>
        <a:lt2>
          <a:srgbClr val="AF273E"/>
        </a:lt2>
        <a:accent1>
          <a:srgbClr val="FF8B17"/>
        </a:accent1>
        <a:accent2>
          <a:srgbClr val="FFE103"/>
        </a:accent2>
        <a:accent3>
          <a:srgbClr val="535379"/>
        </a:accent3>
        <a:accent4>
          <a:srgbClr val="737359"/>
        </a:accent4>
        <a:accent5>
          <a:srgbClr val="939339"/>
        </a:accent5>
        <a:accent6>
          <a:srgbClr val="B3B319"/>
        </a:accent6>
        <a:hlink>
          <a:srgbClr val="FF3399"/>
        </a:hlink>
        <a:folHlink>
          <a:srgbClr val="FE1F08"/>
        </a:folHlink>
      </a:clrScheme>
      <a:clrMap bg1="lt1" tx1="dk1" bg2="lt2" tx2="dk2" accent1="accent1" accent2="accent2" accent3="accent3" accent4="accent4" accent5="accent5" accent6="accent6" hlink="hlink" folHlink="folHlink"/>
    </a:extraClrScheme>
    <a:extraClrScheme>
      <a:clrScheme name="Presentation 2">
        <a:dk1>
          <a:srgbClr val="FFCC00"/>
        </a:dk1>
        <a:lt1>
          <a:srgbClr val="000000"/>
        </a:lt1>
        <a:dk2>
          <a:srgbClr val="FFFFFF"/>
        </a:dk2>
        <a:lt2>
          <a:srgbClr val="AF273E"/>
        </a:lt2>
        <a:accent1>
          <a:srgbClr val="FF8B17"/>
        </a:accent1>
        <a:accent2>
          <a:srgbClr val="FFE103"/>
        </a:accent2>
        <a:accent3>
          <a:srgbClr val="535379"/>
        </a:accent3>
        <a:accent4>
          <a:srgbClr val="737359"/>
        </a:accent4>
        <a:accent5>
          <a:srgbClr val="939339"/>
        </a:accent5>
        <a:accent6>
          <a:srgbClr val="B3B319"/>
        </a:accent6>
        <a:hlink>
          <a:srgbClr val="FF3399"/>
        </a:hlink>
        <a:folHlink>
          <a:srgbClr val="FE1F08"/>
        </a:folHlink>
      </a:clrScheme>
      <a:clrMap bg1="lt1" tx1="dk1" bg2="lt2" tx2="dk2" accent1="accent1" accent2="accent2" accent3="accent3" accent4="accent4" accent5="accent5" accent6="accent6" hlink="hlink" folHlink="folHlink"/>
    </a:extraClrScheme>
    <a:extraClrScheme>
      <a:clrScheme name="Presentation 3">
        <a:dk1>
          <a:srgbClr val="CCFFFF"/>
        </a:dk1>
        <a:lt1>
          <a:srgbClr val="000066"/>
        </a:lt1>
        <a:dk2>
          <a:srgbClr val="00FFFF"/>
        </a:dk2>
        <a:lt2>
          <a:srgbClr val="0000A4"/>
        </a:lt2>
        <a:accent1>
          <a:srgbClr val="51B2E3"/>
        </a:accent1>
        <a:accent2>
          <a:srgbClr val="04E8AC"/>
        </a:accent2>
        <a:accent3>
          <a:srgbClr val="535379"/>
        </a:accent3>
        <a:accent4>
          <a:srgbClr val="737359"/>
        </a:accent4>
        <a:accent5>
          <a:srgbClr val="939339"/>
        </a:accent5>
        <a:accent6>
          <a:srgbClr val="B3B319"/>
        </a:accent6>
        <a:hlink>
          <a:srgbClr val="FF3399"/>
        </a:hlink>
        <a:folHlink>
          <a:srgbClr val="8F5FD5"/>
        </a:folHlink>
      </a:clrScheme>
      <a:clrMap bg1="lt1" tx1="dk1" bg2="lt2" tx2="dk2" accent1="accent1" accent2="accent2" accent3="accent3" accent4="accent4" accent5="accent5" accent6="accent6" hlink="hlink" folHlink="folHlink"/>
    </a:extraClrScheme>
    <a:extraClrScheme>
      <a:clrScheme name="Presentation 4">
        <a:dk1>
          <a:srgbClr val="FFCC00"/>
        </a:dk1>
        <a:lt1>
          <a:srgbClr val="000000"/>
        </a:lt1>
        <a:dk2>
          <a:srgbClr val="FFFFFF"/>
        </a:dk2>
        <a:lt2>
          <a:srgbClr val="9F237F"/>
        </a:lt2>
        <a:accent1>
          <a:srgbClr val="39A6DD"/>
        </a:accent1>
        <a:accent2>
          <a:srgbClr val="FF03E7"/>
        </a:accent2>
        <a:accent3>
          <a:srgbClr val="535379"/>
        </a:accent3>
        <a:accent4>
          <a:srgbClr val="737359"/>
        </a:accent4>
        <a:accent5>
          <a:srgbClr val="939339"/>
        </a:accent5>
        <a:accent6>
          <a:srgbClr val="B3B319"/>
        </a:accent6>
        <a:hlink>
          <a:srgbClr val="FF3399"/>
        </a:hlink>
        <a:folHlink>
          <a:srgbClr val="753BCB"/>
        </a:folHlink>
      </a:clrScheme>
      <a:clrMap bg1="lt1" tx1="dk1" bg2="lt2" tx2="dk2" accent1="accent1" accent2="accent2" accent3="accent3" accent4="accent4" accent5="accent5" accent6="accent6" hlink="hlink" folHlink="folHlink"/>
    </a:extraClrScheme>
    <a:extraClrScheme>
      <a:clrScheme name="Presentation 5">
        <a:dk1>
          <a:srgbClr val="FFCC00"/>
        </a:dk1>
        <a:lt1>
          <a:srgbClr val="000000"/>
        </a:lt1>
        <a:dk2>
          <a:srgbClr val="FFFFFF"/>
        </a:dk2>
        <a:lt2>
          <a:srgbClr val="00603B"/>
        </a:lt2>
        <a:accent1>
          <a:srgbClr val="39A6DD"/>
        </a:accent1>
        <a:accent2>
          <a:srgbClr val="07FB18"/>
        </a:accent2>
        <a:accent3>
          <a:srgbClr val="535379"/>
        </a:accent3>
        <a:accent4>
          <a:srgbClr val="737359"/>
        </a:accent4>
        <a:accent5>
          <a:srgbClr val="939339"/>
        </a:accent5>
        <a:accent6>
          <a:srgbClr val="B3B319"/>
        </a:accent6>
        <a:hlink>
          <a:srgbClr val="FF3399"/>
        </a:hlink>
        <a:folHlink>
          <a:srgbClr val="753BCB"/>
        </a:folHlink>
      </a:clrScheme>
      <a:clrMap bg1="lt1" tx1="dk1" bg2="lt2" tx2="dk2" accent1="accent1" accent2="accent2" accent3="accent3" accent4="accent4" accent5="accent5" accent6="accent6" hlink="hlink" folHlink="folHlink"/>
    </a:extraClrScheme>
    <a:extraClrScheme>
      <a:clrScheme name="Presentation 6">
        <a:dk1>
          <a:srgbClr val="FFFFFF"/>
        </a:dk1>
        <a:lt1>
          <a:srgbClr val="003366"/>
        </a:lt1>
        <a:dk2>
          <a:srgbClr val="FFFFFF"/>
        </a:dk2>
        <a:lt2>
          <a:srgbClr val="FF6600"/>
        </a:lt2>
        <a:accent1>
          <a:srgbClr val="FF99FF"/>
        </a:accent1>
        <a:accent2>
          <a:srgbClr val="FFFF99"/>
        </a:accent2>
        <a:accent3>
          <a:srgbClr val="535379"/>
        </a:accent3>
        <a:accent4>
          <a:srgbClr val="737359"/>
        </a:accent4>
        <a:accent5>
          <a:srgbClr val="939339"/>
        </a:accent5>
        <a:accent6>
          <a:srgbClr val="B3B319"/>
        </a:accent6>
        <a:hlink>
          <a:srgbClr val="FF3399"/>
        </a:hlink>
        <a:folHlink>
          <a:srgbClr val="FF9966"/>
        </a:folHlink>
      </a:clrScheme>
      <a:clrMap bg1="lt1" tx1="dk1" bg2="lt2" tx2="dk2" accent1="accent1" accent2="accent2" accent3="accent3" accent4="accent4" accent5="accent5" accent6="accent6" hlink="hlink" folHlink="folHlink"/>
    </a:extraClrScheme>
    <a:extraClrScheme>
      <a:clrScheme name="Presentation 7">
        <a:dk1>
          <a:srgbClr val="000000"/>
        </a:dk1>
        <a:lt1>
          <a:srgbClr val="FFFFFF"/>
        </a:lt1>
        <a:dk2>
          <a:srgbClr val="993366"/>
        </a:dk2>
        <a:lt2>
          <a:srgbClr val="CCFFFF"/>
        </a:lt2>
        <a:accent1>
          <a:srgbClr val="CCECFF"/>
        </a:accent1>
        <a:accent2>
          <a:srgbClr val="FFFF99"/>
        </a:accent2>
        <a:accent3>
          <a:srgbClr val="535379"/>
        </a:accent3>
        <a:accent4>
          <a:srgbClr val="737359"/>
        </a:accent4>
        <a:accent5>
          <a:srgbClr val="939339"/>
        </a:accent5>
        <a:accent6>
          <a:srgbClr val="B3B319"/>
        </a:accent6>
        <a:hlink>
          <a:srgbClr val="FFCCFF"/>
        </a:hlink>
        <a:folHlink>
          <a:srgbClr val="FFCCCC"/>
        </a:folHlink>
      </a:clrScheme>
      <a:clrMap bg1="lt1" tx1="dk1" bg2="lt2" tx2="dk2" accent1="accent1" accent2="accent2" accent3="accent3" accent4="accent4" accent5="accent5" accent6="accent6" hlink="hlink" folHlink="folHlink"/>
    </a:extraClrScheme>
  </a:extraClrSchemeLst>
</a:theme>
</file>

<file path=ppt/theme/theme35.xml><?xml version="1.0" encoding="utf-8"?>
<a:theme xmlns:a="http://schemas.openxmlformats.org/drawingml/2006/main" name="Presentation">
  <a:themeElements>
    <a:clrScheme name="Presentation 1">
      <a:dk1>
        <a:srgbClr val="FFFFFF"/>
      </a:dk1>
      <a:lt1>
        <a:srgbClr val="008000"/>
      </a:lt1>
      <a:dk2>
        <a:srgbClr val="FFFFB7"/>
      </a:dk2>
      <a:lt2>
        <a:srgbClr val="006600"/>
      </a:lt2>
      <a:accent1>
        <a:srgbClr val="99CC00"/>
      </a:accent1>
      <a:accent2>
        <a:srgbClr val="00CC00"/>
      </a:accent2>
      <a:accent3>
        <a:srgbClr val="535379"/>
      </a:accent3>
      <a:accent4>
        <a:srgbClr val="737359"/>
      </a:accent4>
      <a:accent5>
        <a:srgbClr val="939339"/>
      </a:accent5>
      <a:accent6>
        <a:srgbClr val="B3B319"/>
      </a:accent6>
      <a:hlink>
        <a:srgbClr val="99FF66"/>
      </a:hlink>
      <a:folHlink>
        <a:srgbClr val="FFFF66"/>
      </a:folHlink>
    </a:clrScheme>
    <a:fontScheme name="Presentation">
      <a:majorFont>
        <a:latin typeface="Arial Black"/>
        <a:ea typeface="Arial Black"/>
        <a:cs typeface="Arial Black"/>
      </a:majorFont>
      <a:minorFont>
        <a:latin typeface="Arial"/>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9525" cap="flat" cmpd="sng" algn="ctr">
          <a:solidFill>
            <a:schemeClr val="tx1"/>
          </a:solidFill>
          <a:prstDash val="solid"/>
          <a:headEnd type="none"/>
          <a:tailEnd type="none"/>
        </a:ln>
      </a:spPr>
      <a:bodyPr>
        <a:prstTxWarp prst="textNoShape">
          <a:avLst/>
        </a:prstTxWarp>
        <a:noAutofit/>
      </a:bodyPr>
      <a:lstStyle>
        <a:defPPr>
          <a:defRPr/>
        </a:defPPr>
      </a:lstStyle>
      <a:style>
        <a:lnRef idx="0">
          <a:schemeClr val="accent1"/>
        </a:lnRef>
        <a:fillRef idx="0">
          <a:schemeClr val="accent1"/>
        </a:fillRef>
        <a:effectRef idx="0">
          <a:schemeClr val="accent1"/>
        </a:effectRef>
        <a:fontRef idx="minor">
          <a:schemeClr val="lt1"/>
        </a:fontRef>
      </a:style>
    </a:spDef>
  </a:objectDefaults>
  <a:extraClrSchemeLst>
    <a:extraClrScheme>
      <a:clrScheme name="Presentation 1">
        <a:dk1>
          <a:srgbClr val="FFFFFF"/>
        </a:dk1>
        <a:lt1>
          <a:srgbClr val="008000"/>
        </a:lt1>
        <a:dk2>
          <a:srgbClr val="FFFFB7"/>
        </a:dk2>
        <a:lt2>
          <a:srgbClr val="006600"/>
        </a:lt2>
        <a:accent1>
          <a:srgbClr val="99CC00"/>
        </a:accent1>
        <a:accent2>
          <a:srgbClr val="00CC00"/>
        </a:accent2>
        <a:accent3>
          <a:srgbClr val="535379"/>
        </a:accent3>
        <a:accent4>
          <a:srgbClr val="737359"/>
        </a:accent4>
        <a:accent5>
          <a:srgbClr val="939339"/>
        </a:accent5>
        <a:accent6>
          <a:srgbClr val="B3B319"/>
        </a:accent6>
        <a:hlink>
          <a:srgbClr val="99FF66"/>
        </a:hlink>
        <a:folHlink>
          <a:srgbClr val="FFFF66"/>
        </a:folHlink>
      </a:clrScheme>
      <a:clrMap bg1="lt1" tx1="dk1" bg2="lt2" tx2="dk2" accent1="accent1" accent2="accent2" accent3="accent3" accent4="accent4" accent5="accent5" accent6="accent6" hlink="hlink" folHlink="folHlink"/>
    </a:extraClrScheme>
    <a:extraClrScheme>
      <a:clrScheme name="Presentation 2">
        <a:dk1>
          <a:srgbClr val="FFFFFF"/>
        </a:dk1>
        <a:lt1>
          <a:srgbClr val="FFCC66"/>
        </a:lt1>
        <a:dk2>
          <a:srgbClr val="CC6600"/>
        </a:dk2>
        <a:lt2>
          <a:srgbClr val="FF9900"/>
        </a:lt2>
        <a:accent1>
          <a:srgbClr val="F05000"/>
        </a:accent1>
        <a:accent2>
          <a:srgbClr val="B28300"/>
        </a:accent2>
        <a:accent3>
          <a:srgbClr val="535379"/>
        </a:accent3>
        <a:accent4>
          <a:srgbClr val="737359"/>
        </a:accent4>
        <a:accent5>
          <a:srgbClr val="939339"/>
        </a:accent5>
        <a:accent6>
          <a:srgbClr val="B3B319"/>
        </a:accent6>
        <a:hlink>
          <a:srgbClr val="99CC00"/>
        </a:hlink>
        <a:folHlink>
          <a:srgbClr val="008000"/>
        </a:folHlink>
      </a:clrScheme>
      <a:clrMap bg1="lt1" tx1="dk1" bg2="lt2" tx2="dk2" accent1="accent1" accent2="accent2" accent3="accent3" accent4="accent4" accent5="accent5" accent6="accent6" hlink="hlink" folHlink="folHlink"/>
    </a:extraClrScheme>
    <a:extraClrScheme>
      <a:clrScheme name="Presentation 3">
        <a:dk1>
          <a:srgbClr val="FFFFFF"/>
        </a:dk1>
        <a:lt1>
          <a:srgbClr val="993300"/>
        </a:lt1>
        <a:dk2>
          <a:srgbClr val="FEEC94"/>
        </a:dk2>
        <a:lt2>
          <a:srgbClr val="BB5F03"/>
        </a:lt2>
        <a:accent1>
          <a:srgbClr val="FF9900"/>
        </a:accent1>
        <a:accent2>
          <a:srgbClr val="B76A03"/>
        </a:accent2>
        <a:accent3>
          <a:srgbClr val="535379"/>
        </a:accent3>
        <a:accent4>
          <a:srgbClr val="737359"/>
        </a:accent4>
        <a:accent5>
          <a:srgbClr val="939339"/>
        </a:accent5>
        <a:accent6>
          <a:srgbClr val="B3B319"/>
        </a:accent6>
        <a:hlink>
          <a:srgbClr val="FFFF00"/>
        </a:hlink>
        <a:folHlink>
          <a:srgbClr val="FFFF99"/>
        </a:folHlink>
      </a:clrScheme>
      <a:clrMap bg1="lt1" tx1="dk1" bg2="lt2" tx2="dk2" accent1="accent1" accent2="accent2" accent3="accent3" accent4="accent4" accent5="accent5" accent6="accent6" hlink="hlink" folHlink="folHlink"/>
    </a:extraClrScheme>
    <a:extraClrScheme>
      <a:clrScheme name="Presentation 4">
        <a:dk1>
          <a:srgbClr val="FFFFFF"/>
        </a:dk1>
        <a:lt1>
          <a:srgbClr val="6FB56D"/>
        </a:lt1>
        <a:dk2>
          <a:srgbClr val="FFFFCC"/>
        </a:dk2>
        <a:lt2>
          <a:srgbClr val="56925A"/>
        </a:lt2>
        <a:accent1>
          <a:srgbClr val="2B877C"/>
        </a:accent1>
        <a:accent2>
          <a:srgbClr val="5A9A5F"/>
        </a:accent2>
        <a:accent3>
          <a:srgbClr val="535379"/>
        </a:accent3>
        <a:accent4>
          <a:srgbClr val="737359"/>
        </a:accent4>
        <a:accent5>
          <a:srgbClr val="939339"/>
        </a:accent5>
        <a:accent6>
          <a:srgbClr val="B3B319"/>
        </a:accent6>
        <a:hlink>
          <a:srgbClr val="99FF33"/>
        </a:hlink>
        <a:folHlink>
          <a:srgbClr val="DDFFBB"/>
        </a:folHlink>
      </a:clrScheme>
      <a:clrMap bg1="lt1" tx1="dk1" bg2="lt2" tx2="dk2" accent1="accent1" accent2="accent2" accent3="accent3" accent4="accent4" accent5="accent5" accent6="accent6" hlink="hlink" folHlink="folHlink"/>
    </a:extraClrScheme>
    <a:extraClrScheme>
      <a:clrScheme name="Presentation 5">
        <a:dk1>
          <a:srgbClr val="FFFFFF"/>
        </a:dk1>
        <a:lt1>
          <a:srgbClr val="008000"/>
        </a:lt1>
        <a:dk2>
          <a:srgbClr val="FFFFB7"/>
        </a:dk2>
        <a:lt2>
          <a:srgbClr val="006600"/>
        </a:lt2>
        <a:accent1>
          <a:srgbClr val="99CC00"/>
        </a:accent1>
        <a:accent2>
          <a:srgbClr val="00CC00"/>
        </a:accent2>
        <a:accent3>
          <a:srgbClr val="535379"/>
        </a:accent3>
        <a:accent4>
          <a:srgbClr val="737359"/>
        </a:accent4>
        <a:accent5>
          <a:srgbClr val="939339"/>
        </a:accent5>
        <a:accent6>
          <a:srgbClr val="B3B319"/>
        </a:accent6>
        <a:hlink>
          <a:srgbClr val="99FF66"/>
        </a:hlink>
        <a:folHlink>
          <a:srgbClr val="FFFF66"/>
        </a:folHlink>
      </a:clrScheme>
      <a:clrMap bg1="lt1" tx1="dk1" bg2="lt2" tx2="dk2" accent1="accent1" accent2="accent2" accent3="accent3" accent4="accent4" accent5="accent5" accent6="accent6" hlink="hlink" folHlink="folHlink"/>
    </a:extraClrScheme>
    <a:extraClrScheme>
      <a:clrScheme name="Presentation 6">
        <a:dk1>
          <a:srgbClr val="000000"/>
        </a:dk1>
        <a:lt1>
          <a:srgbClr val="CCECFF"/>
        </a:lt1>
        <a:dk2>
          <a:srgbClr val="000000"/>
        </a:dk2>
        <a:lt2>
          <a:srgbClr val="D6EDEE"/>
        </a:lt2>
        <a:accent1>
          <a:srgbClr val="E8F0F4"/>
        </a:accent1>
        <a:accent2>
          <a:srgbClr val="8EAAFA"/>
        </a:accent2>
        <a:accent3>
          <a:srgbClr val="535379"/>
        </a:accent3>
        <a:accent4>
          <a:srgbClr val="737359"/>
        </a:accent4>
        <a:accent5>
          <a:srgbClr val="939339"/>
        </a:accent5>
        <a:accent6>
          <a:srgbClr val="B3B319"/>
        </a:accent6>
        <a:hlink>
          <a:srgbClr val="0066FF"/>
        </a:hlink>
        <a:folHlink>
          <a:srgbClr val="9947FD"/>
        </a:folHlink>
      </a:clrScheme>
      <a:clrMap bg1="lt1" tx1="dk1" bg2="lt2" tx2="dk2" accent1="accent1" accent2="accent2" accent3="accent3" accent4="accent4" accent5="accent5" accent6="accent6" hlink="hlink" folHlink="folHlink"/>
    </a:extraClrScheme>
    <a:extraClrScheme>
      <a:clrScheme name="Presentation 7">
        <a:dk1>
          <a:srgbClr val="FFFFFF"/>
        </a:dk1>
        <a:lt1>
          <a:srgbClr val="000099"/>
        </a:lt1>
        <a:dk2>
          <a:srgbClr val="F8F8F8"/>
        </a:dk2>
        <a:lt2>
          <a:srgbClr val="48486A"/>
        </a:lt2>
        <a:accent1>
          <a:srgbClr val="6699FF"/>
        </a:accent1>
        <a:accent2>
          <a:srgbClr val="0000FF"/>
        </a:accent2>
        <a:accent3>
          <a:srgbClr val="535379"/>
        </a:accent3>
        <a:accent4>
          <a:srgbClr val="737359"/>
        </a:accent4>
        <a:accent5>
          <a:srgbClr val="939339"/>
        </a:accent5>
        <a:accent6>
          <a:srgbClr val="B3B319"/>
        </a:accent6>
        <a:hlink>
          <a:srgbClr val="3DCCFF"/>
        </a:hlink>
        <a:folHlink>
          <a:srgbClr val="CCECFF"/>
        </a:folHlink>
      </a:clrScheme>
      <a:clrMap bg1="lt1" tx1="dk1" bg2="lt2" tx2="dk2" accent1="accent1" accent2="accent2" accent3="accent3" accent4="accent4" accent5="accent5" accent6="accent6" hlink="hlink" folHlink="folHlink"/>
    </a:extraClrScheme>
    <a:extraClrScheme>
      <a:clrScheme name="Presentation 8">
        <a:dk1>
          <a:srgbClr val="FFFFFF"/>
        </a:dk1>
        <a:lt1>
          <a:srgbClr val="666699"/>
        </a:lt1>
        <a:dk2>
          <a:srgbClr val="D9D9FF"/>
        </a:dk2>
        <a:lt2>
          <a:srgbClr val="573F8B"/>
        </a:lt2>
        <a:accent1>
          <a:srgbClr val="CC99FF"/>
        </a:accent1>
        <a:accent2>
          <a:srgbClr val="9933FF"/>
        </a:accent2>
        <a:accent3>
          <a:srgbClr val="535379"/>
        </a:accent3>
        <a:accent4>
          <a:srgbClr val="737359"/>
        </a:accent4>
        <a:accent5>
          <a:srgbClr val="939339"/>
        </a:accent5>
        <a:accent6>
          <a:srgbClr val="B3B319"/>
        </a:accent6>
        <a:hlink>
          <a:srgbClr val="99F3FF"/>
        </a:hlink>
        <a:folHlink>
          <a:srgbClr val="CCCCFF"/>
        </a:folHlink>
      </a:clrScheme>
      <a:clrMap bg1="lt1" tx1="dk1" bg2="lt2" tx2="dk2" accent1="accent1" accent2="accent2" accent3="accent3" accent4="accent4" accent5="accent5" accent6="accent6" hlink="hlink" folHlink="folHlink"/>
    </a:extraClrScheme>
    <a:extraClrScheme>
      <a:clrScheme name="Presentation 9">
        <a:dk1>
          <a:srgbClr val="000000"/>
        </a:dk1>
        <a:lt1>
          <a:srgbClr val="EAEAEA"/>
        </a:lt1>
        <a:dk2>
          <a:srgbClr val="000000"/>
        </a:dk2>
        <a:lt2>
          <a:srgbClr val="C1C2CB"/>
        </a:lt2>
        <a:accent1>
          <a:srgbClr val="F1F1F7"/>
        </a:accent1>
        <a:accent2>
          <a:srgbClr val="8C8CB4"/>
        </a:accent2>
        <a:accent3>
          <a:srgbClr val="535379"/>
        </a:accent3>
        <a:accent4>
          <a:srgbClr val="737359"/>
        </a:accent4>
        <a:accent5>
          <a:srgbClr val="939339"/>
        </a:accent5>
        <a:accent6>
          <a:srgbClr val="B3B319"/>
        </a:accent6>
        <a:hlink>
          <a:srgbClr val="A3FFFF"/>
        </a:hlink>
        <a:folHlink>
          <a:srgbClr val="9E99FF"/>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Presentation">
  <a:themeElements>
    <a:clrScheme name="Presentation 1">
      <a:dk1>
        <a:srgbClr val="000000"/>
      </a:dk1>
      <a:lt1>
        <a:srgbClr val="FFFFFF"/>
      </a:lt1>
      <a:dk2>
        <a:srgbClr val="8C0039"/>
      </a:dk2>
      <a:lt2>
        <a:srgbClr val="660066"/>
      </a:lt2>
      <a:accent1>
        <a:srgbClr val="C58BF9"/>
      </a:accent1>
      <a:accent2>
        <a:srgbClr val="9966FF"/>
      </a:accent2>
      <a:accent3>
        <a:srgbClr val="535379"/>
      </a:accent3>
      <a:accent4>
        <a:srgbClr val="737359"/>
      </a:accent4>
      <a:accent5>
        <a:srgbClr val="939339"/>
      </a:accent5>
      <a:accent6>
        <a:srgbClr val="B3B319"/>
      </a:accent6>
      <a:hlink>
        <a:srgbClr val="E4005C"/>
      </a:hlink>
      <a:folHlink>
        <a:srgbClr val="C36C03"/>
      </a:folHlink>
    </a:clrScheme>
    <a:fontScheme name="Presentation">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9525" cap="flat" cmpd="sng" algn="ctr">
          <a:solidFill>
            <a:schemeClr val="tx1"/>
          </a:solidFill>
          <a:prstDash val="solid"/>
          <a:headEnd type="none"/>
          <a:tailEnd type="none"/>
        </a:ln>
      </a:spPr>
      <a:bodyPr>
        <a:prstTxWarp prst="textNoShape">
          <a:avLst/>
        </a:prstTxWarp>
        <a:noAutofit/>
      </a:bodyPr>
      <a:lstStyle>
        <a:defPPr>
          <a:defRPr/>
        </a:defPPr>
      </a:lstStyle>
      <a:style>
        <a:lnRef idx="0">
          <a:schemeClr val="accent1"/>
        </a:lnRef>
        <a:fillRef idx="0">
          <a:schemeClr val="accent1"/>
        </a:fillRef>
        <a:effectRef idx="0">
          <a:schemeClr val="accent1"/>
        </a:effectRef>
        <a:fontRef idx="minor">
          <a:schemeClr val="lt1"/>
        </a:fontRef>
      </a:style>
    </a:spDef>
  </a:objectDefaults>
  <a:extraClrSchemeLst>
    <a:extraClrScheme>
      <a:clrScheme name="Presentation 1">
        <a:dk1>
          <a:srgbClr val="000000"/>
        </a:dk1>
        <a:lt1>
          <a:srgbClr val="FFFFFF"/>
        </a:lt1>
        <a:dk2>
          <a:srgbClr val="8C0039"/>
        </a:dk2>
        <a:lt2>
          <a:srgbClr val="660066"/>
        </a:lt2>
        <a:accent1>
          <a:srgbClr val="C58BF9"/>
        </a:accent1>
        <a:accent2>
          <a:srgbClr val="9966FF"/>
        </a:accent2>
        <a:accent3>
          <a:srgbClr val="535379"/>
        </a:accent3>
        <a:accent4>
          <a:srgbClr val="737359"/>
        </a:accent4>
        <a:accent5>
          <a:srgbClr val="939339"/>
        </a:accent5>
        <a:accent6>
          <a:srgbClr val="B3B319"/>
        </a:accent6>
        <a:hlink>
          <a:srgbClr val="E4005C"/>
        </a:hlink>
        <a:folHlink>
          <a:srgbClr val="C36C03"/>
        </a:folHlink>
      </a:clrScheme>
      <a:clrMap bg1="lt1" tx1="dk1" bg2="lt2" tx2="dk2" accent1="accent1" accent2="accent2" accent3="accent3" accent4="accent4" accent5="accent5" accent6="accent6" hlink="hlink" folHlink="folHlink"/>
    </a:extraClrScheme>
    <a:extraClrScheme>
      <a:clrScheme name="Presentation 2">
        <a:dk1>
          <a:srgbClr val="FFFFFF"/>
        </a:dk1>
        <a:lt1>
          <a:srgbClr val="333333"/>
        </a:lt1>
        <a:dk2>
          <a:srgbClr val="FFF4C3"/>
        </a:dk2>
        <a:lt2>
          <a:srgbClr val="777777"/>
        </a:lt2>
        <a:accent1>
          <a:srgbClr val="C892FA"/>
        </a:accent1>
        <a:accent2>
          <a:srgbClr val="9966FF"/>
        </a:accent2>
        <a:accent3>
          <a:srgbClr val="535379"/>
        </a:accent3>
        <a:accent4>
          <a:srgbClr val="737359"/>
        </a:accent4>
        <a:accent5>
          <a:srgbClr val="939339"/>
        </a:accent5>
        <a:accent6>
          <a:srgbClr val="B3B319"/>
        </a:accent6>
        <a:hlink>
          <a:srgbClr val="E4005C"/>
        </a:hlink>
        <a:folHlink>
          <a:srgbClr val="DC7A04"/>
        </a:folHlink>
      </a:clrScheme>
      <a:clrMap bg1="lt1" tx1="dk1" bg2="lt2" tx2="dk2" accent1="accent1" accent2="accent2" accent3="accent3" accent4="accent4" accent5="accent5" accent6="accent6" hlink="hlink" folHlink="folHlink"/>
    </a:extraClrScheme>
    <a:extraClrScheme>
      <a:clrScheme name="Presentation 3">
        <a:dk1>
          <a:srgbClr val="FFFFFF"/>
        </a:dk1>
        <a:lt1>
          <a:srgbClr val="5F5F5F"/>
        </a:lt1>
        <a:dk2>
          <a:srgbClr val="FFFFCC"/>
        </a:dk2>
        <a:lt2>
          <a:srgbClr val="1C1C1C"/>
        </a:lt2>
        <a:accent1>
          <a:srgbClr val="4A5B64"/>
        </a:accent1>
        <a:accent2>
          <a:srgbClr val="AF9387"/>
        </a:accent2>
        <a:accent3>
          <a:srgbClr val="535379"/>
        </a:accent3>
        <a:accent4>
          <a:srgbClr val="737359"/>
        </a:accent4>
        <a:accent5>
          <a:srgbClr val="939339"/>
        </a:accent5>
        <a:accent6>
          <a:srgbClr val="B3B319"/>
        </a:accent6>
        <a:hlink>
          <a:srgbClr val="F3C43F"/>
        </a:hlink>
        <a:folHlink>
          <a:srgbClr val="66CCFF"/>
        </a:folHlink>
      </a:clrScheme>
      <a:clrMap bg1="lt1" tx1="dk1" bg2="lt2" tx2="dk2" accent1="accent1" accent2="accent2" accent3="accent3" accent4="accent4" accent5="accent5" accent6="accent6" hlink="hlink" folHlink="folHlink"/>
    </a:extraClrScheme>
    <a:extraClrScheme>
      <a:clrScheme name="Presentation 4">
        <a:dk1>
          <a:srgbClr val="FFFFFF"/>
        </a:dk1>
        <a:lt1>
          <a:srgbClr val="666699"/>
        </a:lt1>
        <a:dk2>
          <a:srgbClr val="FFFFCC"/>
        </a:dk2>
        <a:lt2>
          <a:srgbClr val="4D4D4D"/>
        </a:lt2>
        <a:accent1>
          <a:srgbClr val="8D8DB3"/>
        </a:accent1>
        <a:accent2>
          <a:srgbClr val="7A25D7"/>
        </a:accent2>
        <a:accent3>
          <a:srgbClr val="535379"/>
        </a:accent3>
        <a:accent4>
          <a:srgbClr val="737359"/>
        </a:accent4>
        <a:accent5>
          <a:srgbClr val="939339"/>
        </a:accent5>
        <a:accent6>
          <a:srgbClr val="B3B319"/>
        </a:accent6>
        <a:hlink>
          <a:srgbClr val="66CCFF"/>
        </a:hlink>
        <a:folHlink>
          <a:srgbClr val="3333CC"/>
        </a:folHlink>
      </a:clrScheme>
      <a:clrMap bg1="lt1" tx1="dk1" bg2="lt2" tx2="dk2" accent1="accent1" accent2="accent2" accent3="accent3" accent4="accent4" accent5="accent5" accent6="accent6" hlink="hlink" folHlink="folHlink"/>
    </a:extraClrScheme>
    <a:extraClrScheme>
      <a:clrScheme name="Presentation 5">
        <a:dk1>
          <a:srgbClr val="F8F8F8"/>
        </a:dk1>
        <a:lt1>
          <a:srgbClr val="538DC7"/>
        </a:lt1>
        <a:dk2>
          <a:srgbClr val="CCECFF"/>
        </a:dk2>
        <a:lt2>
          <a:srgbClr val="10187C"/>
        </a:lt2>
        <a:accent1>
          <a:srgbClr val="879EC7"/>
        </a:accent1>
        <a:accent2>
          <a:srgbClr val="461B8B"/>
        </a:accent2>
        <a:accent3>
          <a:srgbClr val="535379"/>
        </a:accent3>
        <a:accent4>
          <a:srgbClr val="737359"/>
        </a:accent4>
        <a:accent5>
          <a:srgbClr val="939339"/>
        </a:accent5>
        <a:accent6>
          <a:srgbClr val="B3B319"/>
        </a:accent6>
        <a:hlink>
          <a:srgbClr val="0000FF"/>
        </a:hlink>
        <a:folHlink>
          <a:srgbClr val="008000"/>
        </a:folHlink>
      </a:clrScheme>
      <a:clrMap bg1="lt1" tx1="dk1" bg2="lt2" tx2="dk2" accent1="accent1" accent2="accent2" accent3="accent3" accent4="accent4" accent5="accent5" accent6="accent6" hlink="hlink" folHlink="folHlink"/>
    </a:extraClrScheme>
    <a:extraClrScheme>
      <a:clrScheme name="Presentation 6">
        <a:dk1>
          <a:srgbClr val="FFFFFF"/>
        </a:dk1>
        <a:lt1>
          <a:srgbClr val="008080"/>
        </a:lt1>
        <a:dk2>
          <a:srgbClr val="FFFFCC"/>
        </a:dk2>
        <a:lt2>
          <a:srgbClr val="002F2E"/>
        </a:lt2>
        <a:accent1>
          <a:srgbClr val="0E6A52"/>
        </a:accent1>
        <a:accent2>
          <a:srgbClr val="3553A7"/>
        </a:accent2>
        <a:accent3>
          <a:srgbClr val="535379"/>
        </a:accent3>
        <a:accent4>
          <a:srgbClr val="737359"/>
        </a:accent4>
        <a:accent5>
          <a:srgbClr val="939339"/>
        </a:accent5>
        <a:accent6>
          <a:srgbClr val="B3B319"/>
        </a:accent6>
        <a:hlink>
          <a:srgbClr val="1ACE9F"/>
        </a:hlink>
        <a:folHlink>
          <a:srgbClr val="B5B5FF"/>
        </a:folHlink>
      </a:clrScheme>
      <a:clrMap bg1="lt1" tx1="dk1" bg2="lt2" tx2="dk2" accent1="accent1" accent2="accent2" accent3="accent3" accent4="accent4" accent5="accent5" accent6="accent6" hlink="hlink" folHlink="folHlink"/>
    </a:extraClrScheme>
    <a:extraClrScheme>
      <a:clrScheme name="Presentation 7">
        <a:dk1>
          <a:srgbClr val="000000"/>
        </a:dk1>
        <a:lt1>
          <a:srgbClr val="E3FFFF"/>
        </a:lt1>
        <a:dk2>
          <a:srgbClr val="4400A8"/>
        </a:dk2>
        <a:lt2>
          <a:srgbClr val="005452"/>
        </a:lt2>
        <a:accent1>
          <a:srgbClr val="92CAC9"/>
        </a:accent1>
        <a:accent2>
          <a:srgbClr val="009999"/>
        </a:accent2>
        <a:accent3>
          <a:srgbClr val="535379"/>
        </a:accent3>
        <a:accent4>
          <a:srgbClr val="737359"/>
        </a:accent4>
        <a:accent5>
          <a:srgbClr val="939339"/>
        </a:accent5>
        <a:accent6>
          <a:srgbClr val="B3B319"/>
        </a:accent6>
        <a:hlink>
          <a:srgbClr val="187C16"/>
        </a:hlink>
        <a:folHlink>
          <a:srgbClr val="6600FF"/>
        </a:folHlink>
      </a:clrScheme>
      <a:clrMap bg1="lt1" tx1="dk1" bg2="lt2" tx2="dk2" accent1="accent1" accent2="accent2" accent3="accent3" accent4="accent4" accent5="accent5" accent6="accent6" hlink="hlink" folHlink="folHlink"/>
    </a:extraClrScheme>
    <a:extraClrScheme>
      <a:clrScheme name="Presentation 8">
        <a:dk1>
          <a:srgbClr val="000000"/>
        </a:dk1>
        <a:lt1>
          <a:srgbClr val="CCFF99"/>
        </a:lt1>
        <a:dk2>
          <a:srgbClr val="CC99FF"/>
        </a:dk2>
        <a:lt2>
          <a:srgbClr val="1B3600"/>
        </a:lt2>
        <a:accent1>
          <a:srgbClr val="009900"/>
        </a:accent1>
        <a:accent2>
          <a:srgbClr val="B7CA02"/>
        </a:accent2>
        <a:accent3>
          <a:srgbClr val="535379"/>
        </a:accent3>
        <a:accent4>
          <a:srgbClr val="737359"/>
        </a:accent4>
        <a:accent5>
          <a:srgbClr val="939339"/>
        </a:accent5>
        <a:accent6>
          <a:srgbClr val="B3B319"/>
        </a:accent6>
        <a:hlink>
          <a:srgbClr val="FFCC00"/>
        </a:hlink>
        <a:folHlink>
          <a:srgbClr val="FF9900"/>
        </a:folHlink>
      </a:clrScheme>
      <a:clrMap bg1="lt1" tx1="dk1" bg2="lt2" tx2="dk2" accent1="accent1" accent2="accent2" accent3="accent3" accent4="accent4" accent5="accent5" accent6="accent6" hlink="hlink" folHlink="folHlink"/>
    </a:extraClrScheme>
    <a:extraClrScheme>
      <a:clrScheme name="Presentation 9">
        <a:dk1>
          <a:srgbClr val="000000"/>
        </a:dk1>
        <a:lt1>
          <a:srgbClr val="FFFFFF"/>
        </a:lt1>
        <a:dk2>
          <a:srgbClr val="8C0039"/>
        </a:dk2>
        <a:lt2>
          <a:srgbClr val="660066"/>
        </a:lt2>
        <a:accent1>
          <a:srgbClr val="C58BF9"/>
        </a:accent1>
        <a:accent2>
          <a:srgbClr val="9966FF"/>
        </a:accent2>
        <a:accent3>
          <a:srgbClr val="535379"/>
        </a:accent3>
        <a:accent4>
          <a:srgbClr val="737359"/>
        </a:accent4>
        <a:accent5>
          <a:srgbClr val="939339"/>
        </a:accent5>
        <a:accent6>
          <a:srgbClr val="B3B319"/>
        </a:accent6>
        <a:hlink>
          <a:srgbClr val="E4005C"/>
        </a:hlink>
        <a:folHlink>
          <a:srgbClr val="C36C03"/>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Presentation">
  <a:themeElements>
    <a:clrScheme name="Presentation 1">
      <a:dk1>
        <a:srgbClr val="000000"/>
      </a:dk1>
      <a:lt1>
        <a:srgbClr val="FFFFFF"/>
      </a:lt1>
      <a:dk2>
        <a:srgbClr val="8C0039"/>
      </a:dk2>
      <a:lt2>
        <a:srgbClr val="660066"/>
      </a:lt2>
      <a:accent1>
        <a:srgbClr val="C58BF9"/>
      </a:accent1>
      <a:accent2>
        <a:srgbClr val="9966FF"/>
      </a:accent2>
      <a:accent3>
        <a:srgbClr val="535379"/>
      </a:accent3>
      <a:accent4>
        <a:srgbClr val="737359"/>
      </a:accent4>
      <a:accent5>
        <a:srgbClr val="939339"/>
      </a:accent5>
      <a:accent6>
        <a:srgbClr val="B3B319"/>
      </a:accent6>
      <a:hlink>
        <a:srgbClr val="E4005C"/>
      </a:hlink>
      <a:folHlink>
        <a:srgbClr val="C36C03"/>
      </a:folHlink>
    </a:clrScheme>
    <a:fontScheme name="Presentation">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9525" cap="flat" cmpd="sng" algn="ctr">
          <a:solidFill>
            <a:schemeClr val="tx1"/>
          </a:solidFill>
          <a:prstDash val="solid"/>
          <a:headEnd type="none"/>
          <a:tailEnd type="none"/>
        </a:ln>
      </a:spPr>
      <a:bodyPr>
        <a:prstTxWarp prst="textNoShape">
          <a:avLst/>
        </a:prstTxWarp>
        <a:noAutofit/>
      </a:bodyPr>
      <a:lstStyle>
        <a:defPPr>
          <a:defRPr/>
        </a:defPPr>
      </a:lstStyle>
      <a:style>
        <a:lnRef idx="0">
          <a:schemeClr val="accent1"/>
        </a:lnRef>
        <a:fillRef idx="0">
          <a:schemeClr val="accent1"/>
        </a:fillRef>
        <a:effectRef idx="0">
          <a:schemeClr val="accent1"/>
        </a:effectRef>
        <a:fontRef idx="minor">
          <a:schemeClr val="lt1"/>
        </a:fontRef>
      </a:style>
    </a:spDef>
  </a:objectDefaults>
  <a:extraClrSchemeLst>
    <a:extraClrScheme>
      <a:clrScheme name="Presentation 1">
        <a:dk1>
          <a:srgbClr val="000000"/>
        </a:dk1>
        <a:lt1>
          <a:srgbClr val="FFFFFF"/>
        </a:lt1>
        <a:dk2>
          <a:srgbClr val="8C0039"/>
        </a:dk2>
        <a:lt2>
          <a:srgbClr val="660066"/>
        </a:lt2>
        <a:accent1>
          <a:srgbClr val="C58BF9"/>
        </a:accent1>
        <a:accent2>
          <a:srgbClr val="9966FF"/>
        </a:accent2>
        <a:accent3>
          <a:srgbClr val="535379"/>
        </a:accent3>
        <a:accent4>
          <a:srgbClr val="737359"/>
        </a:accent4>
        <a:accent5>
          <a:srgbClr val="939339"/>
        </a:accent5>
        <a:accent6>
          <a:srgbClr val="B3B319"/>
        </a:accent6>
        <a:hlink>
          <a:srgbClr val="E4005C"/>
        </a:hlink>
        <a:folHlink>
          <a:srgbClr val="C36C03"/>
        </a:folHlink>
      </a:clrScheme>
      <a:clrMap bg1="lt1" tx1="dk1" bg2="lt2" tx2="dk2" accent1="accent1" accent2="accent2" accent3="accent3" accent4="accent4" accent5="accent5" accent6="accent6" hlink="hlink" folHlink="folHlink"/>
    </a:extraClrScheme>
    <a:extraClrScheme>
      <a:clrScheme name="Presentation 2">
        <a:dk1>
          <a:srgbClr val="FFFFFF"/>
        </a:dk1>
        <a:lt1>
          <a:srgbClr val="333333"/>
        </a:lt1>
        <a:dk2>
          <a:srgbClr val="FFF4C3"/>
        </a:dk2>
        <a:lt2>
          <a:srgbClr val="777777"/>
        </a:lt2>
        <a:accent1>
          <a:srgbClr val="C892FA"/>
        </a:accent1>
        <a:accent2>
          <a:srgbClr val="9966FF"/>
        </a:accent2>
        <a:accent3>
          <a:srgbClr val="535379"/>
        </a:accent3>
        <a:accent4>
          <a:srgbClr val="737359"/>
        </a:accent4>
        <a:accent5>
          <a:srgbClr val="939339"/>
        </a:accent5>
        <a:accent6>
          <a:srgbClr val="B3B319"/>
        </a:accent6>
        <a:hlink>
          <a:srgbClr val="E4005C"/>
        </a:hlink>
        <a:folHlink>
          <a:srgbClr val="DC7A04"/>
        </a:folHlink>
      </a:clrScheme>
      <a:clrMap bg1="lt1" tx1="dk1" bg2="lt2" tx2="dk2" accent1="accent1" accent2="accent2" accent3="accent3" accent4="accent4" accent5="accent5" accent6="accent6" hlink="hlink" folHlink="folHlink"/>
    </a:extraClrScheme>
    <a:extraClrScheme>
      <a:clrScheme name="Presentation 3">
        <a:dk1>
          <a:srgbClr val="FFFFFF"/>
        </a:dk1>
        <a:lt1>
          <a:srgbClr val="5F5F5F"/>
        </a:lt1>
        <a:dk2>
          <a:srgbClr val="FFFFCC"/>
        </a:dk2>
        <a:lt2>
          <a:srgbClr val="1C1C1C"/>
        </a:lt2>
        <a:accent1>
          <a:srgbClr val="4A5B64"/>
        </a:accent1>
        <a:accent2>
          <a:srgbClr val="AF9387"/>
        </a:accent2>
        <a:accent3>
          <a:srgbClr val="535379"/>
        </a:accent3>
        <a:accent4>
          <a:srgbClr val="737359"/>
        </a:accent4>
        <a:accent5>
          <a:srgbClr val="939339"/>
        </a:accent5>
        <a:accent6>
          <a:srgbClr val="B3B319"/>
        </a:accent6>
        <a:hlink>
          <a:srgbClr val="F3C43F"/>
        </a:hlink>
        <a:folHlink>
          <a:srgbClr val="66CCFF"/>
        </a:folHlink>
      </a:clrScheme>
      <a:clrMap bg1="lt1" tx1="dk1" bg2="lt2" tx2="dk2" accent1="accent1" accent2="accent2" accent3="accent3" accent4="accent4" accent5="accent5" accent6="accent6" hlink="hlink" folHlink="folHlink"/>
    </a:extraClrScheme>
    <a:extraClrScheme>
      <a:clrScheme name="Presentation 4">
        <a:dk1>
          <a:srgbClr val="FFFFFF"/>
        </a:dk1>
        <a:lt1>
          <a:srgbClr val="666699"/>
        </a:lt1>
        <a:dk2>
          <a:srgbClr val="FFFFCC"/>
        </a:dk2>
        <a:lt2>
          <a:srgbClr val="4D4D4D"/>
        </a:lt2>
        <a:accent1>
          <a:srgbClr val="8D8DB3"/>
        </a:accent1>
        <a:accent2>
          <a:srgbClr val="7A25D7"/>
        </a:accent2>
        <a:accent3>
          <a:srgbClr val="535379"/>
        </a:accent3>
        <a:accent4>
          <a:srgbClr val="737359"/>
        </a:accent4>
        <a:accent5>
          <a:srgbClr val="939339"/>
        </a:accent5>
        <a:accent6>
          <a:srgbClr val="B3B319"/>
        </a:accent6>
        <a:hlink>
          <a:srgbClr val="66CCFF"/>
        </a:hlink>
        <a:folHlink>
          <a:srgbClr val="3333CC"/>
        </a:folHlink>
      </a:clrScheme>
      <a:clrMap bg1="lt1" tx1="dk1" bg2="lt2" tx2="dk2" accent1="accent1" accent2="accent2" accent3="accent3" accent4="accent4" accent5="accent5" accent6="accent6" hlink="hlink" folHlink="folHlink"/>
    </a:extraClrScheme>
    <a:extraClrScheme>
      <a:clrScheme name="Presentation 5">
        <a:dk1>
          <a:srgbClr val="F8F8F8"/>
        </a:dk1>
        <a:lt1>
          <a:srgbClr val="538DC7"/>
        </a:lt1>
        <a:dk2>
          <a:srgbClr val="CCECFF"/>
        </a:dk2>
        <a:lt2>
          <a:srgbClr val="10187C"/>
        </a:lt2>
        <a:accent1>
          <a:srgbClr val="879EC7"/>
        </a:accent1>
        <a:accent2>
          <a:srgbClr val="461B8B"/>
        </a:accent2>
        <a:accent3>
          <a:srgbClr val="535379"/>
        </a:accent3>
        <a:accent4>
          <a:srgbClr val="737359"/>
        </a:accent4>
        <a:accent5>
          <a:srgbClr val="939339"/>
        </a:accent5>
        <a:accent6>
          <a:srgbClr val="B3B319"/>
        </a:accent6>
        <a:hlink>
          <a:srgbClr val="0000FF"/>
        </a:hlink>
        <a:folHlink>
          <a:srgbClr val="008000"/>
        </a:folHlink>
      </a:clrScheme>
      <a:clrMap bg1="lt1" tx1="dk1" bg2="lt2" tx2="dk2" accent1="accent1" accent2="accent2" accent3="accent3" accent4="accent4" accent5="accent5" accent6="accent6" hlink="hlink" folHlink="folHlink"/>
    </a:extraClrScheme>
    <a:extraClrScheme>
      <a:clrScheme name="Presentation 6">
        <a:dk1>
          <a:srgbClr val="FFFFFF"/>
        </a:dk1>
        <a:lt1>
          <a:srgbClr val="008080"/>
        </a:lt1>
        <a:dk2>
          <a:srgbClr val="FFFFCC"/>
        </a:dk2>
        <a:lt2>
          <a:srgbClr val="002F2E"/>
        </a:lt2>
        <a:accent1>
          <a:srgbClr val="0E6A52"/>
        </a:accent1>
        <a:accent2>
          <a:srgbClr val="3553A7"/>
        </a:accent2>
        <a:accent3>
          <a:srgbClr val="535379"/>
        </a:accent3>
        <a:accent4>
          <a:srgbClr val="737359"/>
        </a:accent4>
        <a:accent5>
          <a:srgbClr val="939339"/>
        </a:accent5>
        <a:accent6>
          <a:srgbClr val="B3B319"/>
        </a:accent6>
        <a:hlink>
          <a:srgbClr val="1ACE9F"/>
        </a:hlink>
        <a:folHlink>
          <a:srgbClr val="B5B5FF"/>
        </a:folHlink>
      </a:clrScheme>
      <a:clrMap bg1="lt1" tx1="dk1" bg2="lt2" tx2="dk2" accent1="accent1" accent2="accent2" accent3="accent3" accent4="accent4" accent5="accent5" accent6="accent6" hlink="hlink" folHlink="folHlink"/>
    </a:extraClrScheme>
    <a:extraClrScheme>
      <a:clrScheme name="Presentation 7">
        <a:dk1>
          <a:srgbClr val="000000"/>
        </a:dk1>
        <a:lt1>
          <a:srgbClr val="E3FFFF"/>
        </a:lt1>
        <a:dk2>
          <a:srgbClr val="4400A8"/>
        </a:dk2>
        <a:lt2>
          <a:srgbClr val="005452"/>
        </a:lt2>
        <a:accent1>
          <a:srgbClr val="92CAC9"/>
        </a:accent1>
        <a:accent2>
          <a:srgbClr val="009999"/>
        </a:accent2>
        <a:accent3>
          <a:srgbClr val="535379"/>
        </a:accent3>
        <a:accent4>
          <a:srgbClr val="737359"/>
        </a:accent4>
        <a:accent5>
          <a:srgbClr val="939339"/>
        </a:accent5>
        <a:accent6>
          <a:srgbClr val="B3B319"/>
        </a:accent6>
        <a:hlink>
          <a:srgbClr val="187C16"/>
        </a:hlink>
        <a:folHlink>
          <a:srgbClr val="6600FF"/>
        </a:folHlink>
      </a:clrScheme>
      <a:clrMap bg1="lt1" tx1="dk1" bg2="lt2" tx2="dk2" accent1="accent1" accent2="accent2" accent3="accent3" accent4="accent4" accent5="accent5" accent6="accent6" hlink="hlink" folHlink="folHlink"/>
    </a:extraClrScheme>
    <a:extraClrScheme>
      <a:clrScheme name="Presentation 8">
        <a:dk1>
          <a:srgbClr val="000000"/>
        </a:dk1>
        <a:lt1>
          <a:srgbClr val="CCFF99"/>
        </a:lt1>
        <a:dk2>
          <a:srgbClr val="CC99FF"/>
        </a:dk2>
        <a:lt2>
          <a:srgbClr val="1B3600"/>
        </a:lt2>
        <a:accent1>
          <a:srgbClr val="009900"/>
        </a:accent1>
        <a:accent2>
          <a:srgbClr val="B7CA02"/>
        </a:accent2>
        <a:accent3>
          <a:srgbClr val="535379"/>
        </a:accent3>
        <a:accent4>
          <a:srgbClr val="737359"/>
        </a:accent4>
        <a:accent5>
          <a:srgbClr val="939339"/>
        </a:accent5>
        <a:accent6>
          <a:srgbClr val="B3B319"/>
        </a:accent6>
        <a:hlink>
          <a:srgbClr val="FFCC00"/>
        </a:hlink>
        <a:folHlink>
          <a:srgbClr val="FF9900"/>
        </a:folHlink>
      </a:clrScheme>
      <a:clrMap bg1="lt1" tx1="dk1" bg2="lt2" tx2="dk2" accent1="accent1" accent2="accent2" accent3="accent3" accent4="accent4" accent5="accent5" accent6="accent6" hlink="hlink" folHlink="folHlink"/>
    </a:extraClrScheme>
    <a:extraClrScheme>
      <a:clrScheme name="Presentation 9">
        <a:dk1>
          <a:srgbClr val="000000"/>
        </a:dk1>
        <a:lt1>
          <a:srgbClr val="FFFFFF"/>
        </a:lt1>
        <a:dk2>
          <a:srgbClr val="8C0039"/>
        </a:dk2>
        <a:lt2>
          <a:srgbClr val="660066"/>
        </a:lt2>
        <a:accent1>
          <a:srgbClr val="C58BF9"/>
        </a:accent1>
        <a:accent2>
          <a:srgbClr val="9966FF"/>
        </a:accent2>
        <a:accent3>
          <a:srgbClr val="535379"/>
        </a:accent3>
        <a:accent4>
          <a:srgbClr val="737359"/>
        </a:accent4>
        <a:accent5>
          <a:srgbClr val="939339"/>
        </a:accent5>
        <a:accent6>
          <a:srgbClr val="B3B319"/>
        </a:accent6>
        <a:hlink>
          <a:srgbClr val="E4005C"/>
        </a:hlink>
        <a:folHlink>
          <a:srgbClr val="C36C03"/>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Presentation">
  <a:themeElements>
    <a:clrScheme name="Presentation 1">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fontScheme name="Presentation">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9525" cap="flat" cmpd="sng" algn="ctr">
          <a:solidFill>
            <a:schemeClr val="tx1"/>
          </a:solidFill>
          <a:prstDash val="solid"/>
          <a:headEnd type="none"/>
          <a:tailEnd type="none"/>
        </a:ln>
      </a:spPr>
      <a:bodyPr>
        <a:prstTxWarp prst="textNoShape">
          <a:avLst/>
        </a:prstTxWarp>
        <a:noAutofit/>
      </a:bodyPr>
      <a:lstStyle>
        <a:defPPr>
          <a:defRPr/>
        </a:defPPr>
      </a:lstStyle>
      <a:style>
        <a:lnRef idx="0">
          <a:schemeClr val="accent1"/>
        </a:lnRef>
        <a:fillRef idx="0">
          <a:schemeClr val="accent1"/>
        </a:fillRef>
        <a:effectRef idx="0">
          <a:schemeClr val="accent1"/>
        </a:effectRef>
        <a:fontRef idx="minor">
          <a:schemeClr val="lt1"/>
        </a:fontRef>
      </a:style>
    </a:spDef>
  </a:objectDefaults>
  <a:extraClrSchemeLst>
    <a:extraClrScheme>
      <a:clrScheme name="Presentation 1">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2">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3">
        <a:dk1>
          <a:srgbClr val="000000"/>
        </a:dk1>
        <a:lt1>
          <a:srgbClr val="FFFFFF"/>
        </a:lt1>
        <a:dk2>
          <a:srgbClr val="000000"/>
        </a:dk2>
        <a:lt2>
          <a:srgbClr val="969696"/>
        </a:lt2>
        <a:accent1>
          <a:srgbClr val="FBDF53"/>
        </a:accent1>
        <a:accent2>
          <a:srgbClr val="FF9966"/>
        </a:accent2>
        <a:accent3>
          <a:srgbClr val="535379"/>
        </a:accent3>
        <a:accent4>
          <a:srgbClr val="737359"/>
        </a:accent4>
        <a:accent5>
          <a:srgbClr val="939339"/>
        </a:accent5>
        <a:accent6>
          <a:srgbClr val="B3B319"/>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esentation 4">
        <a:dk1>
          <a:srgbClr val="000000"/>
        </a:dk1>
        <a:lt1>
          <a:srgbClr val="FFFFFF"/>
        </a:lt1>
        <a:dk2>
          <a:srgbClr val="000000"/>
        </a:dk2>
        <a:lt2>
          <a:srgbClr val="808080"/>
        </a:lt2>
        <a:accent1>
          <a:srgbClr val="99CCFF"/>
        </a:accent1>
        <a:accent2>
          <a:srgbClr val="CCCCFF"/>
        </a:accent2>
        <a:accent3>
          <a:srgbClr val="535379"/>
        </a:accent3>
        <a:accent4>
          <a:srgbClr val="737359"/>
        </a:accent4>
        <a:accent5>
          <a:srgbClr val="939339"/>
        </a:accent5>
        <a:accent6>
          <a:srgbClr val="B3B319"/>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esentation 5">
        <a:dk1>
          <a:srgbClr val="000000"/>
        </a:dk1>
        <a:lt1>
          <a:srgbClr val="DEF6F1"/>
        </a:lt1>
        <a:dk2>
          <a:srgbClr val="000000"/>
        </a:dk2>
        <a:lt2>
          <a:srgbClr val="969696"/>
        </a:lt2>
        <a:accent1>
          <a:srgbClr val="FFFFFF"/>
        </a:accent1>
        <a:accent2>
          <a:srgbClr val="8DC6FF"/>
        </a:accent2>
        <a:accent3>
          <a:srgbClr val="535379"/>
        </a:accent3>
        <a:accent4>
          <a:srgbClr val="737359"/>
        </a:accent4>
        <a:accent5>
          <a:srgbClr val="939339"/>
        </a:accent5>
        <a:accent6>
          <a:srgbClr val="B3B319"/>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esentation 6">
        <a:dk1>
          <a:srgbClr val="000000"/>
        </a:dk1>
        <a:lt1>
          <a:srgbClr val="FFFFD9"/>
        </a:lt1>
        <a:dk2>
          <a:srgbClr val="000000"/>
        </a:dk2>
        <a:lt2>
          <a:srgbClr val="777777"/>
        </a:lt2>
        <a:accent1>
          <a:srgbClr val="FFFFF7"/>
        </a:accent1>
        <a:accent2>
          <a:srgbClr val="33CCCC"/>
        </a:accent2>
        <a:accent3>
          <a:srgbClr val="535379"/>
        </a:accent3>
        <a:accent4>
          <a:srgbClr val="737359"/>
        </a:accent4>
        <a:accent5>
          <a:srgbClr val="939339"/>
        </a:accent5>
        <a:accent6>
          <a:srgbClr val="B3B31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esentation 7">
        <a:dk1>
          <a:srgbClr val="FFFFFF"/>
        </a:dk1>
        <a:lt1>
          <a:srgbClr val="008080"/>
        </a:lt1>
        <a:dk2>
          <a:srgbClr val="FFFF99"/>
        </a:dk2>
        <a:lt2>
          <a:srgbClr val="005A58"/>
        </a:lt2>
        <a:accent1>
          <a:srgbClr val="006462"/>
        </a:accent1>
        <a:accent2>
          <a:srgbClr val="6D6FC7"/>
        </a:accent2>
        <a:accent3>
          <a:srgbClr val="535379"/>
        </a:accent3>
        <a:accent4>
          <a:srgbClr val="737359"/>
        </a:accent4>
        <a:accent5>
          <a:srgbClr val="939339"/>
        </a:accent5>
        <a:accent6>
          <a:srgbClr val="B3B319"/>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Presentation 8">
        <a:dk1>
          <a:srgbClr val="FFFFFF"/>
        </a:dk1>
        <a:lt1>
          <a:srgbClr val="800000"/>
        </a:lt1>
        <a:dk2>
          <a:srgbClr val="DFD293"/>
        </a:dk2>
        <a:lt2>
          <a:srgbClr val="5C1F00"/>
        </a:lt2>
        <a:accent1>
          <a:srgbClr val="CC3300"/>
        </a:accent1>
        <a:accent2>
          <a:srgbClr val="BE7960"/>
        </a:accent2>
        <a:accent3>
          <a:srgbClr val="535379"/>
        </a:accent3>
        <a:accent4>
          <a:srgbClr val="737359"/>
        </a:accent4>
        <a:accent5>
          <a:srgbClr val="939339"/>
        </a:accent5>
        <a:accent6>
          <a:srgbClr val="B3B319"/>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Presentation 9">
        <a:dk1>
          <a:srgbClr val="FFFFFF"/>
        </a:dk1>
        <a:lt1>
          <a:srgbClr val="000099"/>
        </a:lt1>
        <a:dk2>
          <a:srgbClr val="CCFFFF"/>
        </a:dk2>
        <a:lt2>
          <a:srgbClr val="003366"/>
        </a:lt2>
        <a:accent1>
          <a:srgbClr val="3366CC"/>
        </a:accent1>
        <a:accent2>
          <a:srgbClr val="00B000"/>
        </a:accent2>
        <a:accent3>
          <a:srgbClr val="535379"/>
        </a:accent3>
        <a:accent4>
          <a:srgbClr val="737359"/>
        </a:accent4>
        <a:accent5>
          <a:srgbClr val="939339"/>
        </a:accent5>
        <a:accent6>
          <a:srgbClr val="B3B319"/>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Presentation 10">
        <a:dk1>
          <a:srgbClr val="FFFFFF"/>
        </a:dk1>
        <a:lt1>
          <a:srgbClr val="000000"/>
        </a:lt1>
        <a:dk2>
          <a:srgbClr val="E3EBF1"/>
        </a:dk2>
        <a:lt2>
          <a:srgbClr val="336699"/>
        </a:lt2>
        <a:accent1>
          <a:srgbClr val="003399"/>
        </a:accent1>
        <a:accent2>
          <a:srgbClr val="468A4B"/>
        </a:accent2>
        <a:accent3>
          <a:srgbClr val="535379"/>
        </a:accent3>
        <a:accent4>
          <a:srgbClr val="737359"/>
        </a:accent4>
        <a:accent5>
          <a:srgbClr val="939339"/>
        </a:accent5>
        <a:accent6>
          <a:srgbClr val="B3B319"/>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Presentation 11">
        <a:dk1>
          <a:srgbClr val="FFFFFF"/>
        </a:dk1>
        <a:lt1>
          <a:srgbClr val="686B5D"/>
        </a:lt1>
        <a:dk2>
          <a:srgbClr val="D1D1CB"/>
        </a:dk2>
        <a:lt2>
          <a:srgbClr val="777777"/>
        </a:lt2>
        <a:accent1>
          <a:srgbClr val="909082"/>
        </a:accent1>
        <a:accent2>
          <a:srgbClr val="809EA8"/>
        </a:accent2>
        <a:accent3>
          <a:srgbClr val="535379"/>
        </a:accent3>
        <a:accent4>
          <a:srgbClr val="737359"/>
        </a:accent4>
        <a:accent5>
          <a:srgbClr val="939339"/>
        </a:accent5>
        <a:accent6>
          <a:srgbClr val="B3B319"/>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Presentation 12">
        <a:dk1>
          <a:srgbClr val="FFFFFF"/>
        </a:dk1>
        <a:lt1>
          <a:srgbClr val="666699"/>
        </a:lt1>
        <a:dk2>
          <a:srgbClr val="FFFFFF"/>
        </a:dk2>
        <a:lt2>
          <a:srgbClr val="3E3E5C"/>
        </a:lt2>
        <a:accent1>
          <a:srgbClr val="60597B"/>
        </a:accent1>
        <a:accent2>
          <a:srgbClr val="6666FF"/>
        </a:accent2>
        <a:accent3>
          <a:srgbClr val="535379"/>
        </a:accent3>
        <a:accent4>
          <a:srgbClr val="737359"/>
        </a:accent4>
        <a:accent5>
          <a:srgbClr val="939339"/>
        </a:accent5>
        <a:accent6>
          <a:srgbClr val="B3B319"/>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Presentation 13">
        <a:dk1>
          <a:srgbClr val="FFFFFF"/>
        </a:dk1>
        <a:lt1>
          <a:srgbClr val="523E26"/>
        </a:lt1>
        <a:dk2>
          <a:srgbClr val="DFC08D"/>
        </a:dk2>
        <a:lt2>
          <a:srgbClr val="2D2015"/>
        </a:lt2>
        <a:accent1>
          <a:srgbClr val="8C7B70"/>
        </a:accent1>
        <a:accent2>
          <a:srgbClr val="8F5F2F"/>
        </a:accent2>
        <a:accent3>
          <a:srgbClr val="535379"/>
        </a:accent3>
        <a:accent4>
          <a:srgbClr val="737359"/>
        </a:accent4>
        <a:accent5>
          <a:srgbClr val="939339"/>
        </a:accent5>
        <a:accent6>
          <a:srgbClr val="B3B31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Presentation">
  <a:themeElements>
    <a:clrScheme name="Presentation 1">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fontScheme name="Presentation">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9525" cap="flat" cmpd="sng" algn="ctr">
          <a:solidFill>
            <a:schemeClr val="tx1"/>
          </a:solidFill>
          <a:prstDash val="solid"/>
          <a:headEnd type="none"/>
          <a:tailEnd type="none"/>
        </a:ln>
      </a:spPr>
      <a:bodyPr>
        <a:prstTxWarp prst="textNoShape">
          <a:avLst/>
        </a:prstTxWarp>
        <a:noAutofit/>
      </a:bodyPr>
      <a:lstStyle>
        <a:defPPr>
          <a:defRPr/>
        </a:defPPr>
      </a:lstStyle>
      <a:style>
        <a:lnRef idx="0">
          <a:schemeClr val="accent1"/>
        </a:lnRef>
        <a:fillRef idx="0">
          <a:schemeClr val="accent1"/>
        </a:fillRef>
        <a:effectRef idx="0">
          <a:schemeClr val="accent1"/>
        </a:effectRef>
        <a:fontRef idx="minor">
          <a:schemeClr val="lt1"/>
        </a:fontRef>
      </a:style>
    </a:spDef>
  </a:objectDefaults>
  <a:extraClrSchemeLst>
    <a:extraClrScheme>
      <a:clrScheme name="Presentation 1">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2">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3">
        <a:dk1>
          <a:srgbClr val="000000"/>
        </a:dk1>
        <a:lt1>
          <a:srgbClr val="FFFFFF"/>
        </a:lt1>
        <a:dk2>
          <a:srgbClr val="000000"/>
        </a:dk2>
        <a:lt2>
          <a:srgbClr val="969696"/>
        </a:lt2>
        <a:accent1>
          <a:srgbClr val="FBDF53"/>
        </a:accent1>
        <a:accent2>
          <a:srgbClr val="FF9966"/>
        </a:accent2>
        <a:accent3>
          <a:srgbClr val="535379"/>
        </a:accent3>
        <a:accent4>
          <a:srgbClr val="737359"/>
        </a:accent4>
        <a:accent5>
          <a:srgbClr val="939339"/>
        </a:accent5>
        <a:accent6>
          <a:srgbClr val="B3B319"/>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esentation 4">
        <a:dk1>
          <a:srgbClr val="000000"/>
        </a:dk1>
        <a:lt1>
          <a:srgbClr val="FFFFFF"/>
        </a:lt1>
        <a:dk2>
          <a:srgbClr val="000000"/>
        </a:dk2>
        <a:lt2>
          <a:srgbClr val="808080"/>
        </a:lt2>
        <a:accent1>
          <a:srgbClr val="99CCFF"/>
        </a:accent1>
        <a:accent2>
          <a:srgbClr val="CCCCFF"/>
        </a:accent2>
        <a:accent3>
          <a:srgbClr val="535379"/>
        </a:accent3>
        <a:accent4>
          <a:srgbClr val="737359"/>
        </a:accent4>
        <a:accent5>
          <a:srgbClr val="939339"/>
        </a:accent5>
        <a:accent6>
          <a:srgbClr val="B3B319"/>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esentation 5">
        <a:dk1>
          <a:srgbClr val="000000"/>
        </a:dk1>
        <a:lt1>
          <a:srgbClr val="DEF6F1"/>
        </a:lt1>
        <a:dk2>
          <a:srgbClr val="000000"/>
        </a:dk2>
        <a:lt2>
          <a:srgbClr val="969696"/>
        </a:lt2>
        <a:accent1>
          <a:srgbClr val="FFFFFF"/>
        </a:accent1>
        <a:accent2>
          <a:srgbClr val="8DC6FF"/>
        </a:accent2>
        <a:accent3>
          <a:srgbClr val="535379"/>
        </a:accent3>
        <a:accent4>
          <a:srgbClr val="737359"/>
        </a:accent4>
        <a:accent5>
          <a:srgbClr val="939339"/>
        </a:accent5>
        <a:accent6>
          <a:srgbClr val="B3B319"/>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esentation 6">
        <a:dk1>
          <a:srgbClr val="000000"/>
        </a:dk1>
        <a:lt1>
          <a:srgbClr val="FFFFD9"/>
        </a:lt1>
        <a:dk2>
          <a:srgbClr val="000000"/>
        </a:dk2>
        <a:lt2>
          <a:srgbClr val="777777"/>
        </a:lt2>
        <a:accent1>
          <a:srgbClr val="FFFFF7"/>
        </a:accent1>
        <a:accent2>
          <a:srgbClr val="33CCCC"/>
        </a:accent2>
        <a:accent3>
          <a:srgbClr val="535379"/>
        </a:accent3>
        <a:accent4>
          <a:srgbClr val="737359"/>
        </a:accent4>
        <a:accent5>
          <a:srgbClr val="939339"/>
        </a:accent5>
        <a:accent6>
          <a:srgbClr val="B3B31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esentation 7">
        <a:dk1>
          <a:srgbClr val="FFFFFF"/>
        </a:dk1>
        <a:lt1>
          <a:srgbClr val="008080"/>
        </a:lt1>
        <a:dk2>
          <a:srgbClr val="FFFF99"/>
        </a:dk2>
        <a:lt2>
          <a:srgbClr val="005A58"/>
        </a:lt2>
        <a:accent1>
          <a:srgbClr val="006462"/>
        </a:accent1>
        <a:accent2>
          <a:srgbClr val="6D6FC7"/>
        </a:accent2>
        <a:accent3>
          <a:srgbClr val="535379"/>
        </a:accent3>
        <a:accent4>
          <a:srgbClr val="737359"/>
        </a:accent4>
        <a:accent5>
          <a:srgbClr val="939339"/>
        </a:accent5>
        <a:accent6>
          <a:srgbClr val="B3B319"/>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Presentation 8">
        <a:dk1>
          <a:srgbClr val="FFFFFF"/>
        </a:dk1>
        <a:lt1>
          <a:srgbClr val="800000"/>
        </a:lt1>
        <a:dk2>
          <a:srgbClr val="DFD293"/>
        </a:dk2>
        <a:lt2>
          <a:srgbClr val="5C1F00"/>
        </a:lt2>
        <a:accent1>
          <a:srgbClr val="CC3300"/>
        </a:accent1>
        <a:accent2>
          <a:srgbClr val="BE7960"/>
        </a:accent2>
        <a:accent3>
          <a:srgbClr val="535379"/>
        </a:accent3>
        <a:accent4>
          <a:srgbClr val="737359"/>
        </a:accent4>
        <a:accent5>
          <a:srgbClr val="939339"/>
        </a:accent5>
        <a:accent6>
          <a:srgbClr val="B3B319"/>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Presentation 9">
        <a:dk1>
          <a:srgbClr val="FFFFFF"/>
        </a:dk1>
        <a:lt1>
          <a:srgbClr val="000099"/>
        </a:lt1>
        <a:dk2>
          <a:srgbClr val="CCFFFF"/>
        </a:dk2>
        <a:lt2>
          <a:srgbClr val="003366"/>
        </a:lt2>
        <a:accent1>
          <a:srgbClr val="3366CC"/>
        </a:accent1>
        <a:accent2>
          <a:srgbClr val="00B000"/>
        </a:accent2>
        <a:accent3>
          <a:srgbClr val="535379"/>
        </a:accent3>
        <a:accent4>
          <a:srgbClr val="737359"/>
        </a:accent4>
        <a:accent5>
          <a:srgbClr val="939339"/>
        </a:accent5>
        <a:accent6>
          <a:srgbClr val="B3B319"/>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Presentation 10">
        <a:dk1>
          <a:srgbClr val="FFFFFF"/>
        </a:dk1>
        <a:lt1>
          <a:srgbClr val="000000"/>
        </a:lt1>
        <a:dk2>
          <a:srgbClr val="E3EBF1"/>
        </a:dk2>
        <a:lt2>
          <a:srgbClr val="336699"/>
        </a:lt2>
        <a:accent1>
          <a:srgbClr val="003399"/>
        </a:accent1>
        <a:accent2>
          <a:srgbClr val="468A4B"/>
        </a:accent2>
        <a:accent3>
          <a:srgbClr val="535379"/>
        </a:accent3>
        <a:accent4>
          <a:srgbClr val="737359"/>
        </a:accent4>
        <a:accent5>
          <a:srgbClr val="939339"/>
        </a:accent5>
        <a:accent6>
          <a:srgbClr val="B3B319"/>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Presentation 11">
        <a:dk1>
          <a:srgbClr val="FFFFFF"/>
        </a:dk1>
        <a:lt1>
          <a:srgbClr val="686B5D"/>
        </a:lt1>
        <a:dk2>
          <a:srgbClr val="D1D1CB"/>
        </a:dk2>
        <a:lt2>
          <a:srgbClr val="777777"/>
        </a:lt2>
        <a:accent1>
          <a:srgbClr val="909082"/>
        </a:accent1>
        <a:accent2>
          <a:srgbClr val="809EA8"/>
        </a:accent2>
        <a:accent3>
          <a:srgbClr val="535379"/>
        </a:accent3>
        <a:accent4>
          <a:srgbClr val="737359"/>
        </a:accent4>
        <a:accent5>
          <a:srgbClr val="939339"/>
        </a:accent5>
        <a:accent6>
          <a:srgbClr val="B3B319"/>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Presentation 12">
        <a:dk1>
          <a:srgbClr val="FFFFFF"/>
        </a:dk1>
        <a:lt1>
          <a:srgbClr val="666699"/>
        </a:lt1>
        <a:dk2>
          <a:srgbClr val="FFFFFF"/>
        </a:dk2>
        <a:lt2>
          <a:srgbClr val="3E3E5C"/>
        </a:lt2>
        <a:accent1>
          <a:srgbClr val="60597B"/>
        </a:accent1>
        <a:accent2>
          <a:srgbClr val="6666FF"/>
        </a:accent2>
        <a:accent3>
          <a:srgbClr val="535379"/>
        </a:accent3>
        <a:accent4>
          <a:srgbClr val="737359"/>
        </a:accent4>
        <a:accent5>
          <a:srgbClr val="939339"/>
        </a:accent5>
        <a:accent6>
          <a:srgbClr val="B3B319"/>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Presentation 13">
        <a:dk1>
          <a:srgbClr val="FFFFFF"/>
        </a:dk1>
        <a:lt1>
          <a:srgbClr val="523E26"/>
        </a:lt1>
        <a:dk2>
          <a:srgbClr val="DFC08D"/>
        </a:dk2>
        <a:lt2>
          <a:srgbClr val="2D2015"/>
        </a:lt2>
        <a:accent1>
          <a:srgbClr val="8C7B70"/>
        </a:accent1>
        <a:accent2>
          <a:srgbClr val="8F5F2F"/>
        </a:accent2>
        <a:accent3>
          <a:srgbClr val="535379"/>
        </a:accent3>
        <a:accent4>
          <a:srgbClr val="737359"/>
        </a:accent4>
        <a:accent5>
          <a:srgbClr val="939339"/>
        </a:accent5>
        <a:accent6>
          <a:srgbClr val="B3B31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Presentation">
  <a:themeElements>
    <a:clrScheme name="Presentation 1">
      <a:dk1>
        <a:srgbClr val="FFCC00"/>
      </a:dk1>
      <a:lt1>
        <a:srgbClr val="000000"/>
      </a:lt1>
      <a:dk2>
        <a:srgbClr val="FFFFFF"/>
      </a:dk2>
      <a:lt2>
        <a:srgbClr val="AF273E"/>
      </a:lt2>
      <a:accent1>
        <a:srgbClr val="FF8B17"/>
      </a:accent1>
      <a:accent2>
        <a:srgbClr val="FFE103"/>
      </a:accent2>
      <a:accent3>
        <a:srgbClr val="535379"/>
      </a:accent3>
      <a:accent4>
        <a:srgbClr val="737359"/>
      </a:accent4>
      <a:accent5>
        <a:srgbClr val="939339"/>
      </a:accent5>
      <a:accent6>
        <a:srgbClr val="B3B319"/>
      </a:accent6>
      <a:hlink>
        <a:srgbClr val="FF3399"/>
      </a:hlink>
      <a:folHlink>
        <a:srgbClr val="FE1F08"/>
      </a:folHlink>
    </a:clrScheme>
    <a:fontScheme name="Presentation">
      <a:majorFont>
        <a:latin typeface="Arial Black"/>
        <a:ea typeface="Arial Black"/>
        <a:cs typeface="Arial Black"/>
      </a:majorFont>
      <a:minorFont>
        <a:latin typeface="Arial Black"/>
        <a:ea typeface="Arial Black"/>
        <a:cs typeface="Arial Black"/>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9525" cap="flat" cmpd="sng" algn="ctr">
          <a:solidFill>
            <a:schemeClr val="tx1"/>
          </a:solidFill>
          <a:prstDash val="solid"/>
          <a:headEnd type="none"/>
          <a:tailEnd type="none"/>
        </a:ln>
      </a:spPr>
      <a:bodyPr>
        <a:prstTxWarp prst="textNoShape">
          <a:avLst/>
        </a:prstTxWarp>
        <a:noAutofit/>
      </a:bodyPr>
      <a:lstStyle>
        <a:defPPr>
          <a:defRPr/>
        </a:defPPr>
      </a:lstStyle>
      <a:style>
        <a:lnRef idx="0">
          <a:schemeClr val="accent1"/>
        </a:lnRef>
        <a:fillRef idx="0">
          <a:schemeClr val="accent1"/>
        </a:fillRef>
        <a:effectRef idx="0">
          <a:schemeClr val="accent1"/>
        </a:effectRef>
        <a:fontRef idx="minor">
          <a:schemeClr val="lt1"/>
        </a:fontRef>
      </a:style>
    </a:spDef>
  </a:objectDefaults>
  <a:extraClrSchemeLst>
    <a:extraClrScheme>
      <a:clrScheme name="Presentation 1">
        <a:dk1>
          <a:srgbClr val="FFCC00"/>
        </a:dk1>
        <a:lt1>
          <a:srgbClr val="000000"/>
        </a:lt1>
        <a:dk2>
          <a:srgbClr val="FFFFFF"/>
        </a:dk2>
        <a:lt2>
          <a:srgbClr val="AF273E"/>
        </a:lt2>
        <a:accent1>
          <a:srgbClr val="FF8B17"/>
        </a:accent1>
        <a:accent2>
          <a:srgbClr val="FFE103"/>
        </a:accent2>
        <a:accent3>
          <a:srgbClr val="535379"/>
        </a:accent3>
        <a:accent4>
          <a:srgbClr val="737359"/>
        </a:accent4>
        <a:accent5>
          <a:srgbClr val="939339"/>
        </a:accent5>
        <a:accent6>
          <a:srgbClr val="B3B319"/>
        </a:accent6>
        <a:hlink>
          <a:srgbClr val="FF3399"/>
        </a:hlink>
        <a:folHlink>
          <a:srgbClr val="FE1F08"/>
        </a:folHlink>
      </a:clrScheme>
      <a:clrMap bg1="lt1" tx1="dk1" bg2="lt2" tx2="dk2" accent1="accent1" accent2="accent2" accent3="accent3" accent4="accent4" accent5="accent5" accent6="accent6" hlink="hlink" folHlink="folHlink"/>
    </a:extraClrScheme>
    <a:extraClrScheme>
      <a:clrScheme name="Presentation 2">
        <a:dk1>
          <a:srgbClr val="CCFFFF"/>
        </a:dk1>
        <a:lt1>
          <a:srgbClr val="000066"/>
        </a:lt1>
        <a:dk2>
          <a:srgbClr val="00FFFF"/>
        </a:dk2>
        <a:lt2>
          <a:srgbClr val="0000A4"/>
        </a:lt2>
        <a:accent1>
          <a:srgbClr val="51B2E3"/>
        </a:accent1>
        <a:accent2>
          <a:srgbClr val="04E8AC"/>
        </a:accent2>
        <a:accent3>
          <a:srgbClr val="535379"/>
        </a:accent3>
        <a:accent4>
          <a:srgbClr val="737359"/>
        </a:accent4>
        <a:accent5>
          <a:srgbClr val="939339"/>
        </a:accent5>
        <a:accent6>
          <a:srgbClr val="B3B319"/>
        </a:accent6>
        <a:hlink>
          <a:srgbClr val="FF3399"/>
        </a:hlink>
        <a:folHlink>
          <a:srgbClr val="8F5FD5"/>
        </a:folHlink>
      </a:clrScheme>
      <a:clrMap bg1="lt1" tx1="dk1" bg2="lt2" tx2="dk2" accent1="accent1" accent2="accent2" accent3="accent3" accent4="accent4" accent5="accent5" accent6="accent6" hlink="hlink" folHlink="folHlink"/>
    </a:extraClrScheme>
    <a:extraClrScheme>
      <a:clrScheme name="Presentation 3">
        <a:dk1>
          <a:srgbClr val="FFCC00"/>
        </a:dk1>
        <a:lt1>
          <a:srgbClr val="000000"/>
        </a:lt1>
        <a:dk2>
          <a:srgbClr val="FFFFFF"/>
        </a:dk2>
        <a:lt2>
          <a:srgbClr val="9F237F"/>
        </a:lt2>
        <a:accent1>
          <a:srgbClr val="39A6DD"/>
        </a:accent1>
        <a:accent2>
          <a:srgbClr val="FF03E7"/>
        </a:accent2>
        <a:accent3>
          <a:srgbClr val="535379"/>
        </a:accent3>
        <a:accent4>
          <a:srgbClr val="737359"/>
        </a:accent4>
        <a:accent5>
          <a:srgbClr val="939339"/>
        </a:accent5>
        <a:accent6>
          <a:srgbClr val="B3B319"/>
        </a:accent6>
        <a:hlink>
          <a:srgbClr val="FF3399"/>
        </a:hlink>
        <a:folHlink>
          <a:srgbClr val="753BCB"/>
        </a:folHlink>
      </a:clrScheme>
      <a:clrMap bg1="lt1" tx1="dk1" bg2="lt2" tx2="dk2" accent1="accent1" accent2="accent2" accent3="accent3" accent4="accent4" accent5="accent5" accent6="accent6" hlink="hlink" folHlink="folHlink"/>
    </a:extraClrScheme>
    <a:extraClrScheme>
      <a:clrScheme name="Presentation 4">
        <a:dk1>
          <a:srgbClr val="FFCC00"/>
        </a:dk1>
        <a:lt1>
          <a:srgbClr val="000000"/>
        </a:lt1>
        <a:dk2>
          <a:srgbClr val="FFFFFF"/>
        </a:dk2>
        <a:lt2>
          <a:srgbClr val="00603B"/>
        </a:lt2>
        <a:accent1>
          <a:srgbClr val="39A6DD"/>
        </a:accent1>
        <a:accent2>
          <a:srgbClr val="07FB18"/>
        </a:accent2>
        <a:accent3>
          <a:srgbClr val="535379"/>
        </a:accent3>
        <a:accent4>
          <a:srgbClr val="737359"/>
        </a:accent4>
        <a:accent5>
          <a:srgbClr val="939339"/>
        </a:accent5>
        <a:accent6>
          <a:srgbClr val="B3B319"/>
        </a:accent6>
        <a:hlink>
          <a:srgbClr val="FF3399"/>
        </a:hlink>
        <a:folHlink>
          <a:srgbClr val="753BCB"/>
        </a:folHlink>
      </a:clrScheme>
      <a:clrMap bg1="lt1" tx1="dk1" bg2="lt2" tx2="dk2" accent1="accent1" accent2="accent2" accent3="accent3" accent4="accent4" accent5="accent5" accent6="accent6" hlink="hlink" folHlink="folHlink"/>
    </a:extraClrScheme>
    <a:extraClrScheme>
      <a:clrScheme name="Presentation 5">
        <a:dk1>
          <a:srgbClr val="FFFFFF"/>
        </a:dk1>
        <a:lt1>
          <a:srgbClr val="003366"/>
        </a:lt1>
        <a:dk2>
          <a:srgbClr val="FFFFFF"/>
        </a:dk2>
        <a:lt2>
          <a:srgbClr val="FF6600"/>
        </a:lt2>
        <a:accent1>
          <a:srgbClr val="FF99FF"/>
        </a:accent1>
        <a:accent2>
          <a:srgbClr val="FFFF99"/>
        </a:accent2>
        <a:accent3>
          <a:srgbClr val="535379"/>
        </a:accent3>
        <a:accent4>
          <a:srgbClr val="737359"/>
        </a:accent4>
        <a:accent5>
          <a:srgbClr val="939339"/>
        </a:accent5>
        <a:accent6>
          <a:srgbClr val="B3B319"/>
        </a:accent6>
        <a:hlink>
          <a:srgbClr val="FF3399"/>
        </a:hlink>
        <a:folHlink>
          <a:srgbClr val="FF9966"/>
        </a:folHlink>
      </a:clrScheme>
      <a:clrMap bg1="lt1" tx1="dk1" bg2="lt2" tx2="dk2" accent1="accent1" accent2="accent2" accent3="accent3" accent4="accent4" accent5="accent5" accent6="accent6" hlink="hlink" folHlink="folHlink"/>
    </a:extraClrScheme>
    <a:extraClrScheme>
      <a:clrScheme name="Presentation 6">
        <a:dk1>
          <a:srgbClr val="000000"/>
        </a:dk1>
        <a:lt1>
          <a:srgbClr val="FFFFFF"/>
        </a:lt1>
        <a:dk2>
          <a:srgbClr val="993366"/>
        </a:dk2>
        <a:lt2>
          <a:srgbClr val="CCFFFF"/>
        </a:lt2>
        <a:accent1>
          <a:srgbClr val="CCECFF"/>
        </a:accent1>
        <a:accent2>
          <a:srgbClr val="FFFF99"/>
        </a:accent2>
        <a:accent3>
          <a:srgbClr val="535379"/>
        </a:accent3>
        <a:accent4>
          <a:srgbClr val="737359"/>
        </a:accent4>
        <a:accent5>
          <a:srgbClr val="939339"/>
        </a:accent5>
        <a:accent6>
          <a:srgbClr val="B3B319"/>
        </a:accent6>
        <a:hlink>
          <a:srgbClr val="FFCCFF"/>
        </a:hlink>
        <a:folHlink>
          <a:srgbClr val="FFCCCC"/>
        </a:folHlink>
      </a:clrScheme>
      <a:clrMap bg1="lt1" tx1="dk1" bg2="lt2" tx2="dk2" accent1="accent1" accent2="accent2" accent3="accent3" accent4="accent4" accent5="accent5" accent6="accent6" hlink="hlink" folHlink="folHlink"/>
    </a:extraClrScheme>
    <a:extraClrScheme>
      <a:clrScheme name="Presentation 7">
        <a:dk1>
          <a:srgbClr val="FFCC00"/>
        </a:dk1>
        <a:lt1>
          <a:srgbClr val="000000"/>
        </a:lt1>
        <a:dk2>
          <a:srgbClr val="FFFFFF"/>
        </a:dk2>
        <a:lt2>
          <a:srgbClr val="AF273E"/>
        </a:lt2>
        <a:accent1>
          <a:srgbClr val="FF8B17"/>
        </a:accent1>
        <a:accent2>
          <a:srgbClr val="FFE103"/>
        </a:accent2>
        <a:accent3>
          <a:srgbClr val="535379"/>
        </a:accent3>
        <a:accent4>
          <a:srgbClr val="737359"/>
        </a:accent4>
        <a:accent5>
          <a:srgbClr val="939339"/>
        </a:accent5>
        <a:accent6>
          <a:srgbClr val="B3B319"/>
        </a:accent6>
        <a:hlink>
          <a:srgbClr val="FF3399"/>
        </a:hlink>
        <a:folHlink>
          <a:srgbClr val="FE1F08"/>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Presentation">
  <a:themeElements>
    <a:clrScheme name="Presentation 1">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fontScheme name="Presentation">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9525" cap="flat" cmpd="sng" algn="ctr">
          <a:solidFill>
            <a:schemeClr val="tx1"/>
          </a:solidFill>
          <a:prstDash val="solid"/>
          <a:headEnd type="none"/>
          <a:tailEnd type="none"/>
        </a:ln>
      </a:spPr>
      <a:bodyPr>
        <a:prstTxWarp prst="textNoShape">
          <a:avLst/>
        </a:prstTxWarp>
        <a:noAutofit/>
      </a:bodyPr>
      <a:lstStyle>
        <a:defPPr>
          <a:defRPr/>
        </a:defPPr>
      </a:lstStyle>
      <a:style>
        <a:lnRef idx="0">
          <a:schemeClr val="accent1"/>
        </a:lnRef>
        <a:fillRef idx="0">
          <a:schemeClr val="accent1"/>
        </a:fillRef>
        <a:effectRef idx="0">
          <a:schemeClr val="accent1"/>
        </a:effectRef>
        <a:fontRef idx="minor">
          <a:schemeClr val="lt1"/>
        </a:fontRef>
      </a:style>
    </a:spDef>
  </a:objectDefaults>
  <a:extraClrSchemeLst>
    <a:extraClrScheme>
      <a:clrScheme name="Presentation 1">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2">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3">
        <a:dk1>
          <a:srgbClr val="000000"/>
        </a:dk1>
        <a:lt1>
          <a:srgbClr val="FFFFFF"/>
        </a:lt1>
        <a:dk2>
          <a:srgbClr val="000000"/>
        </a:dk2>
        <a:lt2>
          <a:srgbClr val="969696"/>
        </a:lt2>
        <a:accent1>
          <a:srgbClr val="FBDF53"/>
        </a:accent1>
        <a:accent2>
          <a:srgbClr val="FF9966"/>
        </a:accent2>
        <a:accent3>
          <a:srgbClr val="535379"/>
        </a:accent3>
        <a:accent4>
          <a:srgbClr val="737359"/>
        </a:accent4>
        <a:accent5>
          <a:srgbClr val="939339"/>
        </a:accent5>
        <a:accent6>
          <a:srgbClr val="B3B319"/>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esentation 4">
        <a:dk1>
          <a:srgbClr val="000000"/>
        </a:dk1>
        <a:lt1>
          <a:srgbClr val="FFFFFF"/>
        </a:lt1>
        <a:dk2>
          <a:srgbClr val="000000"/>
        </a:dk2>
        <a:lt2>
          <a:srgbClr val="808080"/>
        </a:lt2>
        <a:accent1>
          <a:srgbClr val="99CCFF"/>
        </a:accent1>
        <a:accent2>
          <a:srgbClr val="CCCCFF"/>
        </a:accent2>
        <a:accent3>
          <a:srgbClr val="535379"/>
        </a:accent3>
        <a:accent4>
          <a:srgbClr val="737359"/>
        </a:accent4>
        <a:accent5>
          <a:srgbClr val="939339"/>
        </a:accent5>
        <a:accent6>
          <a:srgbClr val="B3B319"/>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esentation 5">
        <a:dk1>
          <a:srgbClr val="000000"/>
        </a:dk1>
        <a:lt1>
          <a:srgbClr val="DEF6F1"/>
        </a:lt1>
        <a:dk2>
          <a:srgbClr val="000000"/>
        </a:dk2>
        <a:lt2>
          <a:srgbClr val="969696"/>
        </a:lt2>
        <a:accent1>
          <a:srgbClr val="FFFFFF"/>
        </a:accent1>
        <a:accent2>
          <a:srgbClr val="8DC6FF"/>
        </a:accent2>
        <a:accent3>
          <a:srgbClr val="535379"/>
        </a:accent3>
        <a:accent4>
          <a:srgbClr val="737359"/>
        </a:accent4>
        <a:accent5>
          <a:srgbClr val="939339"/>
        </a:accent5>
        <a:accent6>
          <a:srgbClr val="B3B319"/>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esentation 6">
        <a:dk1>
          <a:srgbClr val="000000"/>
        </a:dk1>
        <a:lt1>
          <a:srgbClr val="FFFFD9"/>
        </a:lt1>
        <a:dk2>
          <a:srgbClr val="000000"/>
        </a:dk2>
        <a:lt2>
          <a:srgbClr val="777777"/>
        </a:lt2>
        <a:accent1>
          <a:srgbClr val="FFFFF7"/>
        </a:accent1>
        <a:accent2>
          <a:srgbClr val="33CCCC"/>
        </a:accent2>
        <a:accent3>
          <a:srgbClr val="535379"/>
        </a:accent3>
        <a:accent4>
          <a:srgbClr val="737359"/>
        </a:accent4>
        <a:accent5>
          <a:srgbClr val="939339"/>
        </a:accent5>
        <a:accent6>
          <a:srgbClr val="B3B31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esentation 7">
        <a:dk1>
          <a:srgbClr val="FFFFFF"/>
        </a:dk1>
        <a:lt1>
          <a:srgbClr val="008080"/>
        </a:lt1>
        <a:dk2>
          <a:srgbClr val="FFFF99"/>
        </a:dk2>
        <a:lt2>
          <a:srgbClr val="005A58"/>
        </a:lt2>
        <a:accent1>
          <a:srgbClr val="006462"/>
        </a:accent1>
        <a:accent2>
          <a:srgbClr val="6D6FC7"/>
        </a:accent2>
        <a:accent3>
          <a:srgbClr val="535379"/>
        </a:accent3>
        <a:accent4>
          <a:srgbClr val="737359"/>
        </a:accent4>
        <a:accent5>
          <a:srgbClr val="939339"/>
        </a:accent5>
        <a:accent6>
          <a:srgbClr val="B3B319"/>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Presentation 8">
        <a:dk1>
          <a:srgbClr val="FFFFFF"/>
        </a:dk1>
        <a:lt1>
          <a:srgbClr val="800000"/>
        </a:lt1>
        <a:dk2>
          <a:srgbClr val="DFD293"/>
        </a:dk2>
        <a:lt2>
          <a:srgbClr val="5C1F00"/>
        </a:lt2>
        <a:accent1>
          <a:srgbClr val="CC3300"/>
        </a:accent1>
        <a:accent2>
          <a:srgbClr val="BE7960"/>
        </a:accent2>
        <a:accent3>
          <a:srgbClr val="535379"/>
        </a:accent3>
        <a:accent4>
          <a:srgbClr val="737359"/>
        </a:accent4>
        <a:accent5>
          <a:srgbClr val="939339"/>
        </a:accent5>
        <a:accent6>
          <a:srgbClr val="B3B319"/>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Presentation 9">
        <a:dk1>
          <a:srgbClr val="FFFFFF"/>
        </a:dk1>
        <a:lt1>
          <a:srgbClr val="000099"/>
        </a:lt1>
        <a:dk2>
          <a:srgbClr val="CCFFFF"/>
        </a:dk2>
        <a:lt2>
          <a:srgbClr val="003366"/>
        </a:lt2>
        <a:accent1>
          <a:srgbClr val="3366CC"/>
        </a:accent1>
        <a:accent2>
          <a:srgbClr val="00B000"/>
        </a:accent2>
        <a:accent3>
          <a:srgbClr val="535379"/>
        </a:accent3>
        <a:accent4>
          <a:srgbClr val="737359"/>
        </a:accent4>
        <a:accent5>
          <a:srgbClr val="939339"/>
        </a:accent5>
        <a:accent6>
          <a:srgbClr val="B3B319"/>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Presentation 10">
        <a:dk1>
          <a:srgbClr val="FFFFFF"/>
        </a:dk1>
        <a:lt1>
          <a:srgbClr val="000000"/>
        </a:lt1>
        <a:dk2>
          <a:srgbClr val="E3EBF1"/>
        </a:dk2>
        <a:lt2>
          <a:srgbClr val="336699"/>
        </a:lt2>
        <a:accent1>
          <a:srgbClr val="003399"/>
        </a:accent1>
        <a:accent2>
          <a:srgbClr val="468A4B"/>
        </a:accent2>
        <a:accent3>
          <a:srgbClr val="535379"/>
        </a:accent3>
        <a:accent4>
          <a:srgbClr val="737359"/>
        </a:accent4>
        <a:accent5>
          <a:srgbClr val="939339"/>
        </a:accent5>
        <a:accent6>
          <a:srgbClr val="B3B319"/>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Presentation 11">
        <a:dk1>
          <a:srgbClr val="FFFFFF"/>
        </a:dk1>
        <a:lt1>
          <a:srgbClr val="686B5D"/>
        </a:lt1>
        <a:dk2>
          <a:srgbClr val="D1D1CB"/>
        </a:dk2>
        <a:lt2>
          <a:srgbClr val="777777"/>
        </a:lt2>
        <a:accent1>
          <a:srgbClr val="909082"/>
        </a:accent1>
        <a:accent2>
          <a:srgbClr val="809EA8"/>
        </a:accent2>
        <a:accent3>
          <a:srgbClr val="535379"/>
        </a:accent3>
        <a:accent4>
          <a:srgbClr val="737359"/>
        </a:accent4>
        <a:accent5>
          <a:srgbClr val="939339"/>
        </a:accent5>
        <a:accent6>
          <a:srgbClr val="B3B319"/>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Presentation 12">
        <a:dk1>
          <a:srgbClr val="FFFFFF"/>
        </a:dk1>
        <a:lt1>
          <a:srgbClr val="666699"/>
        </a:lt1>
        <a:dk2>
          <a:srgbClr val="FFFFFF"/>
        </a:dk2>
        <a:lt2>
          <a:srgbClr val="3E3E5C"/>
        </a:lt2>
        <a:accent1>
          <a:srgbClr val="60597B"/>
        </a:accent1>
        <a:accent2>
          <a:srgbClr val="6666FF"/>
        </a:accent2>
        <a:accent3>
          <a:srgbClr val="535379"/>
        </a:accent3>
        <a:accent4>
          <a:srgbClr val="737359"/>
        </a:accent4>
        <a:accent5>
          <a:srgbClr val="939339"/>
        </a:accent5>
        <a:accent6>
          <a:srgbClr val="B3B319"/>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Presentation 13">
        <a:dk1>
          <a:srgbClr val="FFFFFF"/>
        </a:dk1>
        <a:lt1>
          <a:srgbClr val="523E26"/>
        </a:lt1>
        <a:dk2>
          <a:srgbClr val="DFC08D"/>
        </a:dk2>
        <a:lt2>
          <a:srgbClr val="2D2015"/>
        </a:lt2>
        <a:accent1>
          <a:srgbClr val="8C7B70"/>
        </a:accent1>
        <a:accent2>
          <a:srgbClr val="8F5F2F"/>
        </a:accent2>
        <a:accent3>
          <a:srgbClr val="535379"/>
        </a:accent3>
        <a:accent4>
          <a:srgbClr val="737359"/>
        </a:accent4>
        <a:accent5>
          <a:srgbClr val="939339"/>
        </a:accent5>
        <a:accent6>
          <a:srgbClr val="B3B31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Katzenaugen</dc:title>
  <dc:subject/>
  <dc:creator>GEE</dc:creator>
  <cp:keywords/>
  <dc:description/>
  <cp:lastModifiedBy>needl</cp:lastModifiedBy>
  <cp:revision>0</cp:revision>
  <dcterms:created xsi:type="dcterms:W3CDTF">2015-06-18T09:15:38Z</dcterms:created>
  <dcterms:modified xsi:type="dcterms:W3CDTF">2015-08-04T09:44:33Z</dcterms:modified>
</cp:coreProperties>
</file>